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56864E-313B-42B7-B352-1D7D8499BA1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81CB7AA-BE77-4A93-AE3D-82D2153BE7FE}">
      <dgm:prSet/>
      <dgm:spPr/>
      <dgm:t>
        <a:bodyPr/>
        <a:lstStyle/>
        <a:p>
          <a:r>
            <a:rPr lang="en-CA" dirty="0"/>
            <a:t>Every business is unique. </a:t>
          </a:r>
          <a:endParaRPr lang="en-US" dirty="0"/>
        </a:p>
      </dgm:t>
    </dgm:pt>
    <dgm:pt modelId="{8060EE35-A172-48D0-B79D-04FA9315887C}" type="parTrans" cxnId="{635C9324-65CB-48FD-8729-B3B2547B344A}">
      <dgm:prSet/>
      <dgm:spPr/>
      <dgm:t>
        <a:bodyPr/>
        <a:lstStyle/>
        <a:p>
          <a:endParaRPr lang="en-US"/>
        </a:p>
      </dgm:t>
    </dgm:pt>
    <dgm:pt modelId="{DAE7FB31-120F-40EE-96D8-BFA3305EC19D}" type="sibTrans" cxnId="{635C9324-65CB-48FD-8729-B3B2547B344A}">
      <dgm:prSet/>
      <dgm:spPr/>
      <dgm:t>
        <a:bodyPr/>
        <a:lstStyle/>
        <a:p>
          <a:endParaRPr lang="en-US"/>
        </a:p>
      </dgm:t>
    </dgm:pt>
    <dgm:pt modelId="{E0CED885-4E9E-4AF2-9F1A-50502B383BC8}">
      <dgm:prSet/>
      <dgm:spPr/>
      <dgm:t>
        <a:bodyPr/>
        <a:lstStyle/>
        <a:p>
          <a:r>
            <a:rPr lang="en-US" dirty="0"/>
            <a:t>Why would you want your platform to be a carbon copy of your competitors?</a:t>
          </a:r>
        </a:p>
      </dgm:t>
    </dgm:pt>
    <dgm:pt modelId="{A25AFCFA-E010-4709-8AEF-29A2088040C9}" type="parTrans" cxnId="{6FA59FD9-0BB8-4F60-AE53-27A0AF3BF6E2}">
      <dgm:prSet/>
      <dgm:spPr/>
      <dgm:t>
        <a:bodyPr/>
        <a:lstStyle/>
        <a:p>
          <a:endParaRPr lang="en-US"/>
        </a:p>
      </dgm:t>
    </dgm:pt>
    <dgm:pt modelId="{C7DA2824-E4CC-4951-9D80-FFD2A5B11FBE}" type="sibTrans" cxnId="{6FA59FD9-0BB8-4F60-AE53-27A0AF3BF6E2}">
      <dgm:prSet/>
      <dgm:spPr/>
      <dgm:t>
        <a:bodyPr/>
        <a:lstStyle/>
        <a:p>
          <a:endParaRPr lang="en-US"/>
        </a:p>
      </dgm:t>
    </dgm:pt>
    <dgm:pt modelId="{07813810-F6BA-4353-B20F-6687828B0D65}">
      <dgm:prSet/>
      <dgm:spPr/>
      <dgm:t>
        <a:bodyPr/>
        <a:lstStyle/>
        <a:p>
          <a:r>
            <a:rPr lang="en-US" dirty="0"/>
            <a:t>MapleBrains designs and builds our platforms from scratch, so your platform is uniquely yours and suits your needs.</a:t>
          </a:r>
        </a:p>
      </dgm:t>
    </dgm:pt>
    <dgm:pt modelId="{B9894B4C-564F-41A5-87CA-9FF02D6A8CF0}" type="parTrans" cxnId="{924D9BA4-7D07-4C58-BA21-B191A2EA2718}">
      <dgm:prSet/>
      <dgm:spPr/>
      <dgm:t>
        <a:bodyPr/>
        <a:lstStyle/>
        <a:p>
          <a:endParaRPr lang="en-US"/>
        </a:p>
      </dgm:t>
    </dgm:pt>
    <dgm:pt modelId="{D5255136-D3B4-4D7F-ABAE-37FF6F5B8FBB}" type="sibTrans" cxnId="{924D9BA4-7D07-4C58-BA21-B191A2EA2718}">
      <dgm:prSet/>
      <dgm:spPr/>
      <dgm:t>
        <a:bodyPr/>
        <a:lstStyle/>
        <a:p>
          <a:endParaRPr lang="en-US"/>
        </a:p>
      </dgm:t>
    </dgm:pt>
    <dgm:pt modelId="{8481FDFA-C47B-407E-94A0-D821C9413312}" type="pres">
      <dgm:prSet presAssocID="{FD56864E-313B-42B7-B352-1D7D8499BA14}" presName="linear" presStyleCnt="0">
        <dgm:presLayoutVars>
          <dgm:animLvl val="lvl"/>
          <dgm:resizeHandles val="exact"/>
        </dgm:presLayoutVars>
      </dgm:prSet>
      <dgm:spPr/>
    </dgm:pt>
    <dgm:pt modelId="{37AE9DF4-F396-473A-A15C-7769B3F11BDB}" type="pres">
      <dgm:prSet presAssocID="{181CB7AA-BE77-4A93-AE3D-82D2153BE7F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904DDC5C-84DB-4122-9168-D110326F64FC}" type="pres">
      <dgm:prSet presAssocID="{DAE7FB31-120F-40EE-96D8-BFA3305EC19D}" presName="spacer" presStyleCnt="0"/>
      <dgm:spPr/>
    </dgm:pt>
    <dgm:pt modelId="{CDB83546-9B4B-4551-857B-D50304C0E246}" type="pres">
      <dgm:prSet presAssocID="{E0CED885-4E9E-4AF2-9F1A-50502B383BC8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CA8642D-A87C-414C-8278-953635129033}" type="pres">
      <dgm:prSet presAssocID="{C7DA2824-E4CC-4951-9D80-FFD2A5B11FBE}" presName="spacer" presStyleCnt="0"/>
      <dgm:spPr/>
    </dgm:pt>
    <dgm:pt modelId="{25D1D68B-609B-4293-B782-33DC045B3A9C}" type="pres">
      <dgm:prSet presAssocID="{07813810-F6BA-4353-B20F-6687828B0D65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635C9324-65CB-48FD-8729-B3B2547B344A}" srcId="{FD56864E-313B-42B7-B352-1D7D8499BA14}" destId="{181CB7AA-BE77-4A93-AE3D-82D2153BE7FE}" srcOrd="0" destOrd="0" parTransId="{8060EE35-A172-48D0-B79D-04FA9315887C}" sibTransId="{DAE7FB31-120F-40EE-96D8-BFA3305EC19D}"/>
    <dgm:cxn modelId="{1F681E49-AFB4-4112-872C-D27BD73D3B39}" type="presOf" srcId="{07813810-F6BA-4353-B20F-6687828B0D65}" destId="{25D1D68B-609B-4293-B782-33DC045B3A9C}" srcOrd="0" destOrd="0" presId="urn:microsoft.com/office/officeart/2005/8/layout/vList2"/>
    <dgm:cxn modelId="{BBDE9169-F4E0-4124-B455-179F537649A5}" type="presOf" srcId="{181CB7AA-BE77-4A93-AE3D-82D2153BE7FE}" destId="{37AE9DF4-F396-473A-A15C-7769B3F11BDB}" srcOrd="0" destOrd="0" presId="urn:microsoft.com/office/officeart/2005/8/layout/vList2"/>
    <dgm:cxn modelId="{6A1DD482-F755-4EA6-8D39-DEDEB7E94B6C}" type="presOf" srcId="{FD56864E-313B-42B7-B352-1D7D8499BA14}" destId="{8481FDFA-C47B-407E-94A0-D821C9413312}" srcOrd="0" destOrd="0" presId="urn:microsoft.com/office/officeart/2005/8/layout/vList2"/>
    <dgm:cxn modelId="{924D9BA4-7D07-4C58-BA21-B191A2EA2718}" srcId="{FD56864E-313B-42B7-B352-1D7D8499BA14}" destId="{07813810-F6BA-4353-B20F-6687828B0D65}" srcOrd="2" destOrd="0" parTransId="{B9894B4C-564F-41A5-87CA-9FF02D6A8CF0}" sibTransId="{D5255136-D3B4-4D7F-ABAE-37FF6F5B8FBB}"/>
    <dgm:cxn modelId="{BD7FEBB0-3D7E-4A6C-9F0B-DDC6C59F25A5}" type="presOf" srcId="{E0CED885-4E9E-4AF2-9F1A-50502B383BC8}" destId="{CDB83546-9B4B-4551-857B-D50304C0E246}" srcOrd="0" destOrd="0" presId="urn:microsoft.com/office/officeart/2005/8/layout/vList2"/>
    <dgm:cxn modelId="{6FA59FD9-0BB8-4F60-AE53-27A0AF3BF6E2}" srcId="{FD56864E-313B-42B7-B352-1D7D8499BA14}" destId="{E0CED885-4E9E-4AF2-9F1A-50502B383BC8}" srcOrd="1" destOrd="0" parTransId="{A25AFCFA-E010-4709-8AEF-29A2088040C9}" sibTransId="{C7DA2824-E4CC-4951-9D80-FFD2A5B11FBE}"/>
    <dgm:cxn modelId="{C95A27D7-D1CD-4104-A981-5E45A1BC4700}" type="presParOf" srcId="{8481FDFA-C47B-407E-94A0-D821C9413312}" destId="{37AE9DF4-F396-473A-A15C-7769B3F11BDB}" srcOrd="0" destOrd="0" presId="urn:microsoft.com/office/officeart/2005/8/layout/vList2"/>
    <dgm:cxn modelId="{B6D92194-9749-4D44-A894-78779EC66728}" type="presParOf" srcId="{8481FDFA-C47B-407E-94A0-D821C9413312}" destId="{904DDC5C-84DB-4122-9168-D110326F64FC}" srcOrd="1" destOrd="0" presId="urn:microsoft.com/office/officeart/2005/8/layout/vList2"/>
    <dgm:cxn modelId="{AA876B54-BB4D-4BA6-8664-23F07BB99661}" type="presParOf" srcId="{8481FDFA-C47B-407E-94A0-D821C9413312}" destId="{CDB83546-9B4B-4551-857B-D50304C0E246}" srcOrd="2" destOrd="0" presId="urn:microsoft.com/office/officeart/2005/8/layout/vList2"/>
    <dgm:cxn modelId="{FDA889CB-512F-46FB-ADBA-6583378C843E}" type="presParOf" srcId="{8481FDFA-C47B-407E-94A0-D821C9413312}" destId="{6CA8642D-A87C-414C-8278-953635129033}" srcOrd="3" destOrd="0" presId="urn:microsoft.com/office/officeart/2005/8/layout/vList2"/>
    <dgm:cxn modelId="{B4301D73-0F80-4E37-8BBA-584BCE608414}" type="presParOf" srcId="{8481FDFA-C47B-407E-94A0-D821C9413312}" destId="{25D1D68B-609B-4293-B782-33DC045B3A9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0DB84C-4FD4-4AA8-ADF5-30C64D745F25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6487E7DC-64B1-4F24-B364-BB50296E7EBD}">
      <dgm:prSet/>
      <dgm:spPr/>
      <dgm:t>
        <a:bodyPr/>
        <a:lstStyle/>
        <a:p>
          <a:pPr>
            <a:defRPr cap="all"/>
          </a:pPr>
          <a:r>
            <a:rPr lang="en-CA" dirty="0"/>
            <a:t>MapleBrains specializes in custom development solutions to meet your individual goals.</a:t>
          </a:r>
          <a:endParaRPr lang="en-US" dirty="0"/>
        </a:p>
      </dgm:t>
    </dgm:pt>
    <dgm:pt modelId="{B9BD4B2F-C72E-473D-AE9D-05802B435DBB}" type="parTrans" cxnId="{040C3E93-5B0B-4323-9DD7-174F200F3B3D}">
      <dgm:prSet/>
      <dgm:spPr/>
      <dgm:t>
        <a:bodyPr/>
        <a:lstStyle/>
        <a:p>
          <a:endParaRPr lang="en-US"/>
        </a:p>
      </dgm:t>
    </dgm:pt>
    <dgm:pt modelId="{C6A49954-EFE7-4F1C-AB8F-FF594161245A}" type="sibTrans" cxnId="{040C3E93-5B0B-4323-9DD7-174F200F3B3D}">
      <dgm:prSet/>
      <dgm:spPr/>
      <dgm:t>
        <a:bodyPr/>
        <a:lstStyle/>
        <a:p>
          <a:endParaRPr lang="en-US"/>
        </a:p>
      </dgm:t>
    </dgm:pt>
    <dgm:pt modelId="{2D161489-D4B8-4B4C-B32C-3D18813E1DA0}">
      <dgm:prSet/>
      <dgm:spPr/>
      <dgm:t>
        <a:bodyPr/>
        <a:lstStyle/>
        <a:p>
          <a:pPr>
            <a:defRPr cap="all"/>
          </a:pPr>
          <a:r>
            <a:rPr lang="en-CA" dirty="0"/>
            <a:t>We </a:t>
          </a:r>
          <a:r>
            <a:rPr lang="fr-FR" dirty="0" err="1"/>
            <a:t>implement</a:t>
          </a:r>
          <a:r>
            <a:rPr lang="fr-FR" dirty="0"/>
            <a:t> future technologies and techniques to </a:t>
          </a:r>
          <a:r>
            <a:rPr lang="en-US" dirty="0"/>
            <a:t>deliver products that meet the highest standards among top development companies.</a:t>
          </a:r>
        </a:p>
      </dgm:t>
    </dgm:pt>
    <dgm:pt modelId="{3895AEC2-849D-4654-84F8-E9663FD7A985}" type="parTrans" cxnId="{D40A5AF5-3F07-4453-A2A6-3D12756BEFF0}">
      <dgm:prSet/>
      <dgm:spPr/>
      <dgm:t>
        <a:bodyPr/>
        <a:lstStyle/>
        <a:p>
          <a:endParaRPr lang="en-US"/>
        </a:p>
      </dgm:t>
    </dgm:pt>
    <dgm:pt modelId="{FAAD9FA7-8191-4B7B-9C2A-4BE5442C8452}" type="sibTrans" cxnId="{D40A5AF5-3F07-4453-A2A6-3D12756BEFF0}">
      <dgm:prSet/>
      <dgm:spPr/>
      <dgm:t>
        <a:bodyPr/>
        <a:lstStyle/>
        <a:p>
          <a:endParaRPr lang="en-US"/>
        </a:p>
      </dgm:t>
    </dgm:pt>
    <dgm:pt modelId="{69FECB2F-A203-49E7-B2D1-56A194A887BC}">
      <dgm:prSet/>
      <dgm:spPr/>
      <dgm:t>
        <a:bodyPr/>
        <a:lstStyle/>
        <a:p>
          <a:pPr>
            <a:defRPr cap="all"/>
          </a:pPr>
          <a:r>
            <a:rPr lang="en-CA"/>
            <a:t>https://maplebrains.com/services#web</a:t>
          </a:r>
          <a:endParaRPr lang="en-US"/>
        </a:p>
      </dgm:t>
    </dgm:pt>
    <dgm:pt modelId="{63B9727F-A0D1-47FF-8310-C3FDA577A8FB}" type="parTrans" cxnId="{029B5525-4509-46C0-A0BF-47D07E1AB906}">
      <dgm:prSet/>
      <dgm:spPr/>
      <dgm:t>
        <a:bodyPr/>
        <a:lstStyle/>
        <a:p>
          <a:endParaRPr lang="en-US"/>
        </a:p>
      </dgm:t>
    </dgm:pt>
    <dgm:pt modelId="{F4A49B1B-2EA7-4E8A-AA76-B188295F6206}" type="sibTrans" cxnId="{029B5525-4509-46C0-A0BF-47D07E1AB906}">
      <dgm:prSet/>
      <dgm:spPr/>
      <dgm:t>
        <a:bodyPr/>
        <a:lstStyle/>
        <a:p>
          <a:endParaRPr lang="en-US"/>
        </a:p>
      </dgm:t>
    </dgm:pt>
    <dgm:pt modelId="{EEB6DCA0-C42A-44EC-B2AB-1A2E76B54CD3}" type="pres">
      <dgm:prSet presAssocID="{5D0DB84C-4FD4-4AA8-ADF5-30C64D745F25}" presName="root" presStyleCnt="0">
        <dgm:presLayoutVars>
          <dgm:dir/>
          <dgm:resizeHandles val="exact"/>
        </dgm:presLayoutVars>
      </dgm:prSet>
      <dgm:spPr/>
    </dgm:pt>
    <dgm:pt modelId="{A863AA4E-91F0-4137-9252-DC696953DB85}" type="pres">
      <dgm:prSet presAssocID="{6487E7DC-64B1-4F24-B364-BB50296E7EBD}" presName="compNode" presStyleCnt="0"/>
      <dgm:spPr/>
    </dgm:pt>
    <dgm:pt modelId="{49CF8FFF-737E-40C1-85DE-D4F5BAB49798}" type="pres">
      <dgm:prSet presAssocID="{6487E7DC-64B1-4F24-B364-BB50296E7EBD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2BFD58E8-3AC5-4068-BCAF-BA74D2A0068A}" type="pres">
      <dgm:prSet presAssocID="{6487E7DC-64B1-4F24-B364-BB50296E7EB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ogrammer male with solid fill"/>
        </a:ext>
      </dgm:extLst>
    </dgm:pt>
    <dgm:pt modelId="{20612686-9E19-4D8C-ABDC-723418EB49D5}" type="pres">
      <dgm:prSet presAssocID="{6487E7DC-64B1-4F24-B364-BB50296E7EBD}" presName="spaceRect" presStyleCnt="0"/>
      <dgm:spPr/>
    </dgm:pt>
    <dgm:pt modelId="{6CB73132-2CC7-4722-8903-ABE5CFE814B7}" type="pres">
      <dgm:prSet presAssocID="{6487E7DC-64B1-4F24-B364-BB50296E7EBD}" presName="textRect" presStyleLbl="revTx" presStyleIdx="0" presStyleCnt="3">
        <dgm:presLayoutVars>
          <dgm:chMax val="1"/>
          <dgm:chPref val="1"/>
        </dgm:presLayoutVars>
      </dgm:prSet>
      <dgm:spPr/>
    </dgm:pt>
    <dgm:pt modelId="{C2BAD425-F254-4BCC-BF26-25481E7F20D9}" type="pres">
      <dgm:prSet presAssocID="{C6A49954-EFE7-4F1C-AB8F-FF594161245A}" presName="sibTrans" presStyleCnt="0"/>
      <dgm:spPr/>
    </dgm:pt>
    <dgm:pt modelId="{261B9AB6-B2A1-4212-B1F7-1656292F102F}" type="pres">
      <dgm:prSet presAssocID="{2D161489-D4B8-4B4C-B32C-3D18813E1DA0}" presName="compNode" presStyleCnt="0"/>
      <dgm:spPr/>
    </dgm:pt>
    <dgm:pt modelId="{E297D726-6FF2-43D5-B40C-B3CAA5EB92BD}" type="pres">
      <dgm:prSet presAssocID="{2D161489-D4B8-4B4C-B32C-3D18813E1DA0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045EEE5C-24C5-49AD-9DFC-80D3790E90C6}" type="pres">
      <dgm:prSet presAssocID="{2D161489-D4B8-4B4C-B32C-3D18813E1DA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siness Growth"/>
        </a:ext>
      </dgm:extLst>
    </dgm:pt>
    <dgm:pt modelId="{C4D8A9CC-E7D6-4F3C-8EDF-638306F6A961}" type="pres">
      <dgm:prSet presAssocID="{2D161489-D4B8-4B4C-B32C-3D18813E1DA0}" presName="spaceRect" presStyleCnt="0"/>
      <dgm:spPr/>
    </dgm:pt>
    <dgm:pt modelId="{1EFAFF46-1D96-4B71-A5F2-61D14D3E4E42}" type="pres">
      <dgm:prSet presAssocID="{2D161489-D4B8-4B4C-B32C-3D18813E1DA0}" presName="textRect" presStyleLbl="revTx" presStyleIdx="1" presStyleCnt="3">
        <dgm:presLayoutVars>
          <dgm:chMax val="1"/>
          <dgm:chPref val="1"/>
        </dgm:presLayoutVars>
      </dgm:prSet>
      <dgm:spPr/>
    </dgm:pt>
    <dgm:pt modelId="{0699274B-0962-4AE9-B27D-4ABD9624DF21}" type="pres">
      <dgm:prSet presAssocID="{FAAD9FA7-8191-4B7B-9C2A-4BE5442C8452}" presName="sibTrans" presStyleCnt="0"/>
      <dgm:spPr/>
    </dgm:pt>
    <dgm:pt modelId="{35364418-446D-4316-A310-3A98BB7F58E2}" type="pres">
      <dgm:prSet presAssocID="{69FECB2F-A203-49E7-B2D1-56A194A887BC}" presName="compNode" presStyleCnt="0"/>
      <dgm:spPr/>
    </dgm:pt>
    <dgm:pt modelId="{58771524-1719-4231-AC3A-3FC7D8A2A058}" type="pres">
      <dgm:prSet presAssocID="{69FECB2F-A203-49E7-B2D1-56A194A887BC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EFD3EDB7-9892-4F97-A054-3801927A76CB}" type="pres">
      <dgm:prSet presAssocID="{69FECB2F-A203-49E7-B2D1-56A194A887B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E24FEC33-8A9D-416C-8CDF-8730F2D82451}" type="pres">
      <dgm:prSet presAssocID="{69FECB2F-A203-49E7-B2D1-56A194A887BC}" presName="spaceRect" presStyleCnt="0"/>
      <dgm:spPr/>
    </dgm:pt>
    <dgm:pt modelId="{9F4F2A4A-9A9C-4B1C-968E-26AC3D7DD085}" type="pres">
      <dgm:prSet presAssocID="{69FECB2F-A203-49E7-B2D1-56A194A887BC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029B5525-4509-46C0-A0BF-47D07E1AB906}" srcId="{5D0DB84C-4FD4-4AA8-ADF5-30C64D745F25}" destId="{69FECB2F-A203-49E7-B2D1-56A194A887BC}" srcOrd="2" destOrd="0" parTransId="{63B9727F-A0D1-47FF-8310-C3FDA577A8FB}" sibTransId="{F4A49B1B-2EA7-4E8A-AA76-B188295F6206}"/>
    <dgm:cxn modelId="{A8B8B966-9946-4F60-BBE3-895A9B66D109}" type="presOf" srcId="{2D161489-D4B8-4B4C-B32C-3D18813E1DA0}" destId="{1EFAFF46-1D96-4B71-A5F2-61D14D3E4E42}" srcOrd="0" destOrd="0" presId="urn:microsoft.com/office/officeart/2018/5/layout/IconLeafLabelList"/>
    <dgm:cxn modelId="{573FCA6A-283C-4F45-91F9-CCCE5B5BFBD1}" type="presOf" srcId="{69FECB2F-A203-49E7-B2D1-56A194A887BC}" destId="{9F4F2A4A-9A9C-4B1C-968E-26AC3D7DD085}" srcOrd="0" destOrd="0" presId="urn:microsoft.com/office/officeart/2018/5/layout/IconLeafLabelList"/>
    <dgm:cxn modelId="{8721778B-0C2E-49D0-9065-D16B723C8872}" type="presOf" srcId="{5D0DB84C-4FD4-4AA8-ADF5-30C64D745F25}" destId="{EEB6DCA0-C42A-44EC-B2AB-1A2E76B54CD3}" srcOrd="0" destOrd="0" presId="urn:microsoft.com/office/officeart/2018/5/layout/IconLeafLabelList"/>
    <dgm:cxn modelId="{040C3E93-5B0B-4323-9DD7-174F200F3B3D}" srcId="{5D0DB84C-4FD4-4AA8-ADF5-30C64D745F25}" destId="{6487E7DC-64B1-4F24-B364-BB50296E7EBD}" srcOrd="0" destOrd="0" parTransId="{B9BD4B2F-C72E-473D-AE9D-05802B435DBB}" sibTransId="{C6A49954-EFE7-4F1C-AB8F-FF594161245A}"/>
    <dgm:cxn modelId="{D40A5AF5-3F07-4453-A2A6-3D12756BEFF0}" srcId="{5D0DB84C-4FD4-4AA8-ADF5-30C64D745F25}" destId="{2D161489-D4B8-4B4C-B32C-3D18813E1DA0}" srcOrd="1" destOrd="0" parTransId="{3895AEC2-849D-4654-84F8-E9663FD7A985}" sibTransId="{FAAD9FA7-8191-4B7B-9C2A-4BE5442C8452}"/>
    <dgm:cxn modelId="{95D609F6-13EE-4564-AC2E-2005FCFBF77B}" type="presOf" srcId="{6487E7DC-64B1-4F24-B364-BB50296E7EBD}" destId="{6CB73132-2CC7-4722-8903-ABE5CFE814B7}" srcOrd="0" destOrd="0" presId="urn:microsoft.com/office/officeart/2018/5/layout/IconLeafLabelList"/>
    <dgm:cxn modelId="{B64B2179-6A28-4B20-830F-75086D92F77B}" type="presParOf" srcId="{EEB6DCA0-C42A-44EC-B2AB-1A2E76B54CD3}" destId="{A863AA4E-91F0-4137-9252-DC696953DB85}" srcOrd="0" destOrd="0" presId="urn:microsoft.com/office/officeart/2018/5/layout/IconLeafLabelList"/>
    <dgm:cxn modelId="{03256982-6A3E-4302-8C6C-1D6C54B6F197}" type="presParOf" srcId="{A863AA4E-91F0-4137-9252-DC696953DB85}" destId="{49CF8FFF-737E-40C1-85DE-D4F5BAB49798}" srcOrd="0" destOrd="0" presId="urn:microsoft.com/office/officeart/2018/5/layout/IconLeafLabelList"/>
    <dgm:cxn modelId="{2F9079AE-4100-4D45-9C91-FCCC2B5AEF42}" type="presParOf" srcId="{A863AA4E-91F0-4137-9252-DC696953DB85}" destId="{2BFD58E8-3AC5-4068-BCAF-BA74D2A0068A}" srcOrd="1" destOrd="0" presId="urn:microsoft.com/office/officeart/2018/5/layout/IconLeafLabelList"/>
    <dgm:cxn modelId="{9AC37487-897A-498E-9A59-E5A05BDD6930}" type="presParOf" srcId="{A863AA4E-91F0-4137-9252-DC696953DB85}" destId="{20612686-9E19-4D8C-ABDC-723418EB49D5}" srcOrd="2" destOrd="0" presId="urn:microsoft.com/office/officeart/2018/5/layout/IconLeafLabelList"/>
    <dgm:cxn modelId="{098C9A61-6CFC-4588-B102-D2EA0157C1E5}" type="presParOf" srcId="{A863AA4E-91F0-4137-9252-DC696953DB85}" destId="{6CB73132-2CC7-4722-8903-ABE5CFE814B7}" srcOrd="3" destOrd="0" presId="urn:microsoft.com/office/officeart/2018/5/layout/IconLeafLabelList"/>
    <dgm:cxn modelId="{ABC17429-048A-49C1-A62D-32DF73005F37}" type="presParOf" srcId="{EEB6DCA0-C42A-44EC-B2AB-1A2E76B54CD3}" destId="{C2BAD425-F254-4BCC-BF26-25481E7F20D9}" srcOrd="1" destOrd="0" presId="urn:microsoft.com/office/officeart/2018/5/layout/IconLeafLabelList"/>
    <dgm:cxn modelId="{EF1AC59F-AF41-49B5-A265-A3682C257AF8}" type="presParOf" srcId="{EEB6DCA0-C42A-44EC-B2AB-1A2E76B54CD3}" destId="{261B9AB6-B2A1-4212-B1F7-1656292F102F}" srcOrd="2" destOrd="0" presId="urn:microsoft.com/office/officeart/2018/5/layout/IconLeafLabelList"/>
    <dgm:cxn modelId="{6174816E-D7BC-499C-8003-6953C1648EFD}" type="presParOf" srcId="{261B9AB6-B2A1-4212-B1F7-1656292F102F}" destId="{E297D726-6FF2-43D5-B40C-B3CAA5EB92BD}" srcOrd="0" destOrd="0" presId="urn:microsoft.com/office/officeart/2018/5/layout/IconLeafLabelList"/>
    <dgm:cxn modelId="{411C0F02-B0FF-4956-8C49-2A6E006B756D}" type="presParOf" srcId="{261B9AB6-B2A1-4212-B1F7-1656292F102F}" destId="{045EEE5C-24C5-49AD-9DFC-80D3790E90C6}" srcOrd="1" destOrd="0" presId="urn:microsoft.com/office/officeart/2018/5/layout/IconLeafLabelList"/>
    <dgm:cxn modelId="{2BAEA9E7-4A33-4DCA-BC50-87FD220A3924}" type="presParOf" srcId="{261B9AB6-B2A1-4212-B1F7-1656292F102F}" destId="{C4D8A9CC-E7D6-4F3C-8EDF-638306F6A961}" srcOrd="2" destOrd="0" presId="urn:microsoft.com/office/officeart/2018/5/layout/IconLeafLabelList"/>
    <dgm:cxn modelId="{5661CEA2-32B5-42FA-BEF1-193ADF4093DD}" type="presParOf" srcId="{261B9AB6-B2A1-4212-B1F7-1656292F102F}" destId="{1EFAFF46-1D96-4B71-A5F2-61D14D3E4E42}" srcOrd="3" destOrd="0" presId="urn:microsoft.com/office/officeart/2018/5/layout/IconLeafLabelList"/>
    <dgm:cxn modelId="{72A249AF-306A-41D4-AD4C-01B28F7AE85B}" type="presParOf" srcId="{EEB6DCA0-C42A-44EC-B2AB-1A2E76B54CD3}" destId="{0699274B-0962-4AE9-B27D-4ABD9624DF21}" srcOrd="3" destOrd="0" presId="urn:microsoft.com/office/officeart/2018/5/layout/IconLeafLabelList"/>
    <dgm:cxn modelId="{44D3091E-8029-40A9-851A-683A8DF025E3}" type="presParOf" srcId="{EEB6DCA0-C42A-44EC-B2AB-1A2E76B54CD3}" destId="{35364418-446D-4316-A310-3A98BB7F58E2}" srcOrd="4" destOrd="0" presId="urn:microsoft.com/office/officeart/2018/5/layout/IconLeafLabelList"/>
    <dgm:cxn modelId="{5D7F4A68-4569-4F6A-9623-3FD5469FCE82}" type="presParOf" srcId="{35364418-446D-4316-A310-3A98BB7F58E2}" destId="{58771524-1719-4231-AC3A-3FC7D8A2A058}" srcOrd="0" destOrd="0" presId="urn:microsoft.com/office/officeart/2018/5/layout/IconLeafLabelList"/>
    <dgm:cxn modelId="{0E2BF27C-FC6B-4E29-A794-37FC4AE757AA}" type="presParOf" srcId="{35364418-446D-4316-A310-3A98BB7F58E2}" destId="{EFD3EDB7-9892-4F97-A054-3801927A76CB}" srcOrd="1" destOrd="0" presId="urn:microsoft.com/office/officeart/2018/5/layout/IconLeafLabelList"/>
    <dgm:cxn modelId="{8BF27BAB-DA54-4841-88EB-2F06F76DAC53}" type="presParOf" srcId="{35364418-446D-4316-A310-3A98BB7F58E2}" destId="{E24FEC33-8A9D-416C-8CDF-8730F2D82451}" srcOrd="2" destOrd="0" presId="urn:microsoft.com/office/officeart/2018/5/layout/IconLeafLabelList"/>
    <dgm:cxn modelId="{1EC7F19C-FCC0-499F-A69B-7430B1DBEC44}" type="presParOf" srcId="{35364418-446D-4316-A310-3A98BB7F58E2}" destId="{9F4F2A4A-9A9C-4B1C-968E-26AC3D7DD085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A3A23E8-927C-4898-80A1-1E65245F89F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D3A9CB0-FE5F-4121-987A-5926E6E2AEB7}">
      <dgm:prSet/>
      <dgm:spPr/>
      <dgm:t>
        <a:bodyPr/>
        <a:lstStyle/>
        <a:p>
          <a:r>
            <a:rPr lang="en-CA" dirty="0"/>
            <a:t>In addition to building state of the art websites and applications for iOS and Android, we also offer support once your product is ready for the market.</a:t>
          </a:r>
          <a:endParaRPr lang="en-US" dirty="0"/>
        </a:p>
      </dgm:t>
    </dgm:pt>
    <dgm:pt modelId="{F0FDD19B-483B-494C-A59D-3BA86EACA6C4}" type="parTrans" cxnId="{157649DB-4A19-429E-8353-28DDEBC9F277}">
      <dgm:prSet/>
      <dgm:spPr/>
      <dgm:t>
        <a:bodyPr/>
        <a:lstStyle/>
        <a:p>
          <a:endParaRPr lang="en-US"/>
        </a:p>
      </dgm:t>
    </dgm:pt>
    <dgm:pt modelId="{FE4F96EB-F49C-45FC-B992-DD499876D93F}" type="sibTrans" cxnId="{157649DB-4A19-429E-8353-28DDEBC9F277}">
      <dgm:prSet/>
      <dgm:spPr/>
      <dgm:t>
        <a:bodyPr/>
        <a:lstStyle/>
        <a:p>
          <a:endParaRPr lang="en-US"/>
        </a:p>
      </dgm:t>
    </dgm:pt>
    <dgm:pt modelId="{1DB52067-52A5-449B-9D21-CE5DA45A2960}">
      <dgm:prSet/>
      <dgm:spPr/>
      <dgm:t>
        <a:bodyPr/>
        <a:lstStyle/>
        <a:p>
          <a:r>
            <a:rPr lang="en-US" dirty="0"/>
            <a:t>With MapleBrains, we will guide you through the entire process one step at a time and continue to provide updates and support after completion.</a:t>
          </a:r>
        </a:p>
      </dgm:t>
    </dgm:pt>
    <dgm:pt modelId="{A6509EDC-9A75-42AE-BE55-2F81117F9267}" type="parTrans" cxnId="{A0025A35-8154-4DAD-B3F2-5B6A724192FE}">
      <dgm:prSet/>
      <dgm:spPr/>
      <dgm:t>
        <a:bodyPr/>
        <a:lstStyle/>
        <a:p>
          <a:endParaRPr lang="en-US"/>
        </a:p>
      </dgm:t>
    </dgm:pt>
    <dgm:pt modelId="{8BC65E7B-74C8-4EA7-BEAD-C07DEE685BE8}" type="sibTrans" cxnId="{A0025A35-8154-4DAD-B3F2-5B6A724192FE}">
      <dgm:prSet/>
      <dgm:spPr/>
      <dgm:t>
        <a:bodyPr/>
        <a:lstStyle/>
        <a:p>
          <a:endParaRPr lang="en-US"/>
        </a:p>
      </dgm:t>
    </dgm:pt>
    <dgm:pt modelId="{E74904A8-795A-43E1-9FE7-25A8BAB52519}">
      <dgm:prSet/>
      <dgm:spPr/>
      <dgm:t>
        <a:bodyPr/>
        <a:lstStyle/>
        <a:p>
          <a:r>
            <a:rPr lang="en-US" dirty="0"/>
            <a:t>We build more than websites and apps, we build relationships too! </a:t>
          </a:r>
        </a:p>
      </dgm:t>
    </dgm:pt>
    <dgm:pt modelId="{AD3D8C62-1017-45A1-B6DB-8DEE310CEE35}" type="parTrans" cxnId="{7CC7F267-4281-4D24-9CA6-EF191C427351}">
      <dgm:prSet/>
      <dgm:spPr/>
      <dgm:t>
        <a:bodyPr/>
        <a:lstStyle/>
        <a:p>
          <a:endParaRPr lang="en-US"/>
        </a:p>
      </dgm:t>
    </dgm:pt>
    <dgm:pt modelId="{FE189D61-637C-4FAD-9CD0-860AF78A4E27}" type="sibTrans" cxnId="{7CC7F267-4281-4D24-9CA6-EF191C427351}">
      <dgm:prSet/>
      <dgm:spPr/>
      <dgm:t>
        <a:bodyPr/>
        <a:lstStyle/>
        <a:p>
          <a:endParaRPr lang="en-US"/>
        </a:p>
      </dgm:t>
    </dgm:pt>
    <dgm:pt modelId="{D934FD3E-8E0B-40C8-BBFE-FBD8EA86732A}">
      <dgm:prSet/>
      <dgm:spPr/>
      <dgm:t>
        <a:bodyPr/>
        <a:lstStyle/>
        <a:p>
          <a:r>
            <a:rPr lang="en-CA" dirty="0"/>
            <a:t>https://maplebrains.com/services</a:t>
          </a:r>
          <a:endParaRPr lang="en-US" dirty="0"/>
        </a:p>
      </dgm:t>
    </dgm:pt>
    <dgm:pt modelId="{197556A5-95B6-4286-904F-8E7BB3606B04}" type="parTrans" cxnId="{A90FB43F-237A-4C01-8C40-2A869C87A9CC}">
      <dgm:prSet/>
      <dgm:spPr/>
      <dgm:t>
        <a:bodyPr/>
        <a:lstStyle/>
        <a:p>
          <a:endParaRPr lang="en-US"/>
        </a:p>
      </dgm:t>
    </dgm:pt>
    <dgm:pt modelId="{BD99B12E-B593-481F-BB12-16748CD67744}" type="sibTrans" cxnId="{A90FB43F-237A-4C01-8C40-2A869C87A9CC}">
      <dgm:prSet/>
      <dgm:spPr/>
      <dgm:t>
        <a:bodyPr/>
        <a:lstStyle/>
        <a:p>
          <a:endParaRPr lang="en-US"/>
        </a:p>
      </dgm:t>
    </dgm:pt>
    <dgm:pt modelId="{C98508AC-B86B-4D58-B0DA-0E45F90843D3}" type="pres">
      <dgm:prSet presAssocID="{0A3A23E8-927C-4898-80A1-1E65245F89F7}" presName="vert0" presStyleCnt="0">
        <dgm:presLayoutVars>
          <dgm:dir/>
          <dgm:animOne val="branch"/>
          <dgm:animLvl val="lvl"/>
        </dgm:presLayoutVars>
      </dgm:prSet>
      <dgm:spPr/>
    </dgm:pt>
    <dgm:pt modelId="{D3C7335B-2B36-4AE3-9E38-F5A7A571EF85}" type="pres">
      <dgm:prSet presAssocID="{AD3A9CB0-FE5F-4121-987A-5926E6E2AEB7}" presName="thickLine" presStyleLbl="alignNode1" presStyleIdx="0" presStyleCnt="4"/>
      <dgm:spPr/>
    </dgm:pt>
    <dgm:pt modelId="{F701FE91-B45F-4558-B95D-55D89E98DE5B}" type="pres">
      <dgm:prSet presAssocID="{AD3A9CB0-FE5F-4121-987A-5926E6E2AEB7}" presName="horz1" presStyleCnt="0"/>
      <dgm:spPr/>
    </dgm:pt>
    <dgm:pt modelId="{42CB290C-7CAC-40C2-9016-8B0CD1C86068}" type="pres">
      <dgm:prSet presAssocID="{AD3A9CB0-FE5F-4121-987A-5926E6E2AEB7}" presName="tx1" presStyleLbl="revTx" presStyleIdx="0" presStyleCnt="4"/>
      <dgm:spPr/>
    </dgm:pt>
    <dgm:pt modelId="{A81A226E-8B7A-4955-9A96-3F7730B9BD55}" type="pres">
      <dgm:prSet presAssocID="{AD3A9CB0-FE5F-4121-987A-5926E6E2AEB7}" presName="vert1" presStyleCnt="0"/>
      <dgm:spPr/>
    </dgm:pt>
    <dgm:pt modelId="{4C7D7F4D-45F2-479E-A08B-272A83C121BD}" type="pres">
      <dgm:prSet presAssocID="{1DB52067-52A5-449B-9D21-CE5DA45A2960}" presName="thickLine" presStyleLbl="alignNode1" presStyleIdx="1" presStyleCnt="4"/>
      <dgm:spPr/>
    </dgm:pt>
    <dgm:pt modelId="{36A2684D-700E-4DF3-AACC-D0388FF66B56}" type="pres">
      <dgm:prSet presAssocID="{1DB52067-52A5-449B-9D21-CE5DA45A2960}" presName="horz1" presStyleCnt="0"/>
      <dgm:spPr/>
    </dgm:pt>
    <dgm:pt modelId="{350EDD14-C58B-42E7-81F3-463C87312DFE}" type="pres">
      <dgm:prSet presAssocID="{1DB52067-52A5-449B-9D21-CE5DA45A2960}" presName="tx1" presStyleLbl="revTx" presStyleIdx="1" presStyleCnt="4"/>
      <dgm:spPr/>
    </dgm:pt>
    <dgm:pt modelId="{752C17EA-E7D7-4D95-A787-BBA844D1D264}" type="pres">
      <dgm:prSet presAssocID="{1DB52067-52A5-449B-9D21-CE5DA45A2960}" presName="vert1" presStyleCnt="0"/>
      <dgm:spPr/>
    </dgm:pt>
    <dgm:pt modelId="{266F0B8A-AC8D-4FEA-B01D-8F83960F12E0}" type="pres">
      <dgm:prSet presAssocID="{E74904A8-795A-43E1-9FE7-25A8BAB52519}" presName="thickLine" presStyleLbl="alignNode1" presStyleIdx="2" presStyleCnt="4"/>
      <dgm:spPr/>
    </dgm:pt>
    <dgm:pt modelId="{C06EF449-9793-4E54-9418-ED84F838B0FA}" type="pres">
      <dgm:prSet presAssocID="{E74904A8-795A-43E1-9FE7-25A8BAB52519}" presName="horz1" presStyleCnt="0"/>
      <dgm:spPr/>
    </dgm:pt>
    <dgm:pt modelId="{BCF8A0FF-8E1E-4AA5-8A2B-DDD97C52C647}" type="pres">
      <dgm:prSet presAssocID="{E74904A8-795A-43E1-9FE7-25A8BAB52519}" presName="tx1" presStyleLbl="revTx" presStyleIdx="2" presStyleCnt="4"/>
      <dgm:spPr/>
    </dgm:pt>
    <dgm:pt modelId="{02479176-65C4-4EE9-8F72-DE5558416845}" type="pres">
      <dgm:prSet presAssocID="{E74904A8-795A-43E1-9FE7-25A8BAB52519}" presName="vert1" presStyleCnt="0"/>
      <dgm:spPr/>
    </dgm:pt>
    <dgm:pt modelId="{A40C5558-2678-4C57-8203-970ACD1496E4}" type="pres">
      <dgm:prSet presAssocID="{D934FD3E-8E0B-40C8-BBFE-FBD8EA86732A}" presName="thickLine" presStyleLbl="alignNode1" presStyleIdx="3" presStyleCnt="4"/>
      <dgm:spPr/>
    </dgm:pt>
    <dgm:pt modelId="{013F39F5-42EF-404C-966E-98D0F41A0E4D}" type="pres">
      <dgm:prSet presAssocID="{D934FD3E-8E0B-40C8-BBFE-FBD8EA86732A}" presName="horz1" presStyleCnt="0"/>
      <dgm:spPr/>
    </dgm:pt>
    <dgm:pt modelId="{F91DD997-8E6E-44A3-B451-F2C3E50E62CA}" type="pres">
      <dgm:prSet presAssocID="{D934FD3E-8E0B-40C8-BBFE-FBD8EA86732A}" presName="tx1" presStyleLbl="revTx" presStyleIdx="3" presStyleCnt="4"/>
      <dgm:spPr/>
    </dgm:pt>
    <dgm:pt modelId="{D638BBC0-EC81-49F7-B651-86F0215E99EC}" type="pres">
      <dgm:prSet presAssocID="{D934FD3E-8E0B-40C8-BBFE-FBD8EA86732A}" presName="vert1" presStyleCnt="0"/>
      <dgm:spPr/>
    </dgm:pt>
  </dgm:ptLst>
  <dgm:cxnLst>
    <dgm:cxn modelId="{97FD7C1C-57E8-4932-B0B8-97A4047EBAA8}" type="presOf" srcId="{AD3A9CB0-FE5F-4121-987A-5926E6E2AEB7}" destId="{42CB290C-7CAC-40C2-9016-8B0CD1C86068}" srcOrd="0" destOrd="0" presId="urn:microsoft.com/office/officeart/2008/layout/LinedList"/>
    <dgm:cxn modelId="{40D12D28-61AB-44A2-8A75-513FF542FF4D}" type="presOf" srcId="{D934FD3E-8E0B-40C8-BBFE-FBD8EA86732A}" destId="{F91DD997-8E6E-44A3-B451-F2C3E50E62CA}" srcOrd="0" destOrd="0" presId="urn:microsoft.com/office/officeart/2008/layout/LinedList"/>
    <dgm:cxn modelId="{A0025A35-8154-4DAD-B3F2-5B6A724192FE}" srcId="{0A3A23E8-927C-4898-80A1-1E65245F89F7}" destId="{1DB52067-52A5-449B-9D21-CE5DA45A2960}" srcOrd="1" destOrd="0" parTransId="{A6509EDC-9A75-42AE-BE55-2F81117F9267}" sibTransId="{8BC65E7B-74C8-4EA7-BEAD-C07DEE685BE8}"/>
    <dgm:cxn modelId="{A90FB43F-237A-4C01-8C40-2A869C87A9CC}" srcId="{0A3A23E8-927C-4898-80A1-1E65245F89F7}" destId="{D934FD3E-8E0B-40C8-BBFE-FBD8EA86732A}" srcOrd="3" destOrd="0" parTransId="{197556A5-95B6-4286-904F-8E7BB3606B04}" sibTransId="{BD99B12E-B593-481F-BB12-16748CD67744}"/>
    <dgm:cxn modelId="{75497B62-69BE-4AF9-A26E-C2292D406D24}" type="presOf" srcId="{0A3A23E8-927C-4898-80A1-1E65245F89F7}" destId="{C98508AC-B86B-4D58-B0DA-0E45F90843D3}" srcOrd="0" destOrd="0" presId="urn:microsoft.com/office/officeart/2008/layout/LinedList"/>
    <dgm:cxn modelId="{7CC7F267-4281-4D24-9CA6-EF191C427351}" srcId="{0A3A23E8-927C-4898-80A1-1E65245F89F7}" destId="{E74904A8-795A-43E1-9FE7-25A8BAB52519}" srcOrd="2" destOrd="0" parTransId="{AD3D8C62-1017-45A1-B6DB-8DEE310CEE35}" sibTransId="{FE189D61-637C-4FAD-9CD0-860AF78A4E27}"/>
    <dgm:cxn modelId="{1C71DAB4-6568-4F03-AAB3-1FD21F5BE454}" type="presOf" srcId="{1DB52067-52A5-449B-9D21-CE5DA45A2960}" destId="{350EDD14-C58B-42E7-81F3-463C87312DFE}" srcOrd="0" destOrd="0" presId="urn:microsoft.com/office/officeart/2008/layout/LinedList"/>
    <dgm:cxn modelId="{FAACD6BD-EF4A-4816-A0C6-FD4DF69C7E59}" type="presOf" srcId="{E74904A8-795A-43E1-9FE7-25A8BAB52519}" destId="{BCF8A0FF-8E1E-4AA5-8A2B-DDD97C52C647}" srcOrd="0" destOrd="0" presId="urn:microsoft.com/office/officeart/2008/layout/LinedList"/>
    <dgm:cxn modelId="{157649DB-4A19-429E-8353-28DDEBC9F277}" srcId="{0A3A23E8-927C-4898-80A1-1E65245F89F7}" destId="{AD3A9CB0-FE5F-4121-987A-5926E6E2AEB7}" srcOrd="0" destOrd="0" parTransId="{F0FDD19B-483B-494C-A59D-3BA86EACA6C4}" sibTransId="{FE4F96EB-F49C-45FC-B992-DD499876D93F}"/>
    <dgm:cxn modelId="{563F0C51-6FFF-4AC6-88C9-75F26B28D971}" type="presParOf" srcId="{C98508AC-B86B-4D58-B0DA-0E45F90843D3}" destId="{D3C7335B-2B36-4AE3-9E38-F5A7A571EF85}" srcOrd="0" destOrd="0" presId="urn:microsoft.com/office/officeart/2008/layout/LinedList"/>
    <dgm:cxn modelId="{DA54BEA9-8A8A-40B7-B8C4-D1125FCA3F3E}" type="presParOf" srcId="{C98508AC-B86B-4D58-B0DA-0E45F90843D3}" destId="{F701FE91-B45F-4558-B95D-55D89E98DE5B}" srcOrd="1" destOrd="0" presId="urn:microsoft.com/office/officeart/2008/layout/LinedList"/>
    <dgm:cxn modelId="{92787FFE-70AA-43B6-A236-9C162743320F}" type="presParOf" srcId="{F701FE91-B45F-4558-B95D-55D89E98DE5B}" destId="{42CB290C-7CAC-40C2-9016-8B0CD1C86068}" srcOrd="0" destOrd="0" presId="urn:microsoft.com/office/officeart/2008/layout/LinedList"/>
    <dgm:cxn modelId="{D08BF949-06B9-4A6C-BDF2-028DC2DF1D43}" type="presParOf" srcId="{F701FE91-B45F-4558-B95D-55D89E98DE5B}" destId="{A81A226E-8B7A-4955-9A96-3F7730B9BD55}" srcOrd="1" destOrd="0" presId="urn:microsoft.com/office/officeart/2008/layout/LinedList"/>
    <dgm:cxn modelId="{CCCC6AC1-674A-4533-A406-FEEBECEEE45A}" type="presParOf" srcId="{C98508AC-B86B-4D58-B0DA-0E45F90843D3}" destId="{4C7D7F4D-45F2-479E-A08B-272A83C121BD}" srcOrd="2" destOrd="0" presId="urn:microsoft.com/office/officeart/2008/layout/LinedList"/>
    <dgm:cxn modelId="{C4297B7D-BFB6-45FC-82F6-C44508EC3BF2}" type="presParOf" srcId="{C98508AC-B86B-4D58-B0DA-0E45F90843D3}" destId="{36A2684D-700E-4DF3-AACC-D0388FF66B56}" srcOrd="3" destOrd="0" presId="urn:microsoft.com/office/officeart/2008/layout/LinedList"/>
    <dgm:cxn modelId="{AA6B2F58-8CC0-45C2-9F21-00FFE8BA2AEF}" type="presParOf" srcId="{36A2684D-700E-4DF3-AACC-D0388FF66B56}" destId="{350EDD14-C58B-42E7-81F3-463C87312DFE}" srcOrd="0" destOrd="0" presId="urn:microsoft.com/office/officeart/2008/layout/LinedList"/>
    <dgm:cxn modelId="{AB24B458-FEE6-4DF7-9993-D16C18EEEB3A}" type="presParOf" srcId="{36A2684D-700E-4DF3-AACC-D0388FF66B56}" destId="{752C17EA-E7D7-4D95-A787-BBA844D1D264}" srcOrd="1" destOrd="0" presId="urn:microsoft.com/office/officeart/2008/layout/LinedList"/>
    <dgm:cxn modelId="{FF3A27F3-5663-400D-B11C-F96265F2A494}" type="presParOf" srcId="{C98508AC-B86B-4D58-B0DA-0E45F90843D3}" destId="{266F0B8A-AC8D-4FEA-B01D-8F83960F12E0}" srcOrd="4" destOrd="0" presId="urn:microsoft.com/office/officeart/2008/layout/LinedList"/>
    <dgm:cxn modelId="{125C93FA-1641-43A9-9132-531B6AE82A89}" type="presParOf" srcId="{C98508AC-B86B-4D58-B0DA-0E45F90843D3}" destId="{C06EF449-9793-4E54-9418-ED84F838B0FA}" srcOrd="5" destOrd="0" presId="urn:microsoft.com/office/officeart/2008/layout/LinedList"/>
    <dgm:cxn modelId="{A9DD24D5-16CC-4772-8FBF-B38795B957C5}" type="presParOf" srcId="{C06EF449-9793-4E54-9418-ED84F838B0FA}" destId="{BCF8A0FF-8E1E-4AA5-8A2B-DDD97C52C647}" srcOrd="0" destOrd="0" presId="urn:microsoft.com/office/officeart/2008/layout/LinedList"/>
    <dgm:cxn modelId="{B03ACEEE-99D4-46B4-9525-388605BB6EB1}" type="presParOf" srcId="{C06EF449-9793-4E54-9418-ED84F838B0FA}" destId="{02479176-65C4-4EE9-8F72-DE5558416845}" srcOrd="1" destOrd="0" presId="urn:microsoft.com/office/officeart/2008/layout/LinedList"/>
    <dgm:cxn modelId="{4C54D31F-D471-4EC3-90C4-5D689D85DF52}" type="presParOf" srcId="{C98508AC-B86B-4D58-B0DA-0E45F90843D3}" destId="{A40C5558-2678-4C57-8203-970ACD1496E4}" srcOrd="6" destOrd="0" presId="urn:microsoft.com/office/officeart/2008/layout/LinedList"/>
    <dgm:cxn modelId="{8B0C84CA-ECFA-45AB-A4C0-47D0097B4E90}" type="presParOf" srcId="{C98508AC-B86B-4D58-B0DA-0E45F90843D3}" destId="{013F39F5-42EF-404C-966E-98D0F41A0E4D}" srcOrd="7" destOrd="0" presId="urn:microsoft.com/office/officeart/2008/layout/LinedList"/>
    <dgm:cxn modelId="{3A4459E2-4915-4E55-870D-40802A63B983}" type="presParOf" srcId="{013F39F5-42EF-404C-966E-98D0F41A0E4D}" destId="{F91DD997-8E6E-44A3-B451-F2C3E50E62CA}" srcOrd="0" destOrd="0" presId="urn:microsoft.com/office/officeart/2008/layout/LinedList"/>
    <dgm:cxn modelId="{D20D8E90-7EA9-4153-A7F1-ADAA65FFC9E3}" type="presParOf" srcId="{013F39F5-42EF-404C-966E-98D0F41A0E4D}" destId="{D638BBC0-EC81-49F7-B651-86F0215E99E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B12AA50-C532-4C1C-BDF7-86F6C1396DC5}" type="doc">
      <dgm:prSet loTypeId="urn:microsoft.com/office/officeart/2008/layout/LinedLis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16661C12-8C0A-4A0A-8117-E9DD7C517453}">
      <dgm:prSet/>
      <dgm:spPr/>
      <dgm:t>
        <a:bodyPr/>
        <a:lstStyle/>
        <a:p>
          <a:r>
            <a:rPr lang="en-CA" b="1"/>
            <a:t>Office Address:</a:t>
          </a:r>
          <a:endParaRPr lang="en-US"/>
        </a:p>
      </dgm:t>
    </dgm:pt>
    <dgm:pt modelId="{EA08AD5A-57F6-48C6-BBDC-EB6F41AC4C7F}" type="parTrans" cxnId="{0211693B-352E-4093-9CCA-892E2F09D60E}">
      <dgm:prSet/>
      <dgm:spPr/>
      <dgm:t>
        <a:bodyPr/>
        <a:lstStyle/>
        <a:p>
          <a:endParaRPr lang="en-US"/>
        </a:p>
      </dgm:t>
    </dgm:pt>
    <dgm:pt modelId="{2F0181F4-9603-41AF-A17A-06F471B8AEE2}" type="sibTrans" cxnId="{0211693B-352E-4093-9CCA-892E2F09D60E}">
      <dgm:prSet/>
      <dgm:spPr/>
      <dgm:t>
        <a:bodyPr/>
        <a:lstStyle/>
        <a:p>
          <a:endParaRPr lang="en-US"/>
        </a:p>
      </dgm:t>
    </dgm:pt>
    <dgm:pt modelId="{27F43B26-A5A2-4C6C-8517-B36B5DA6F06A}">
      <dgm:prSet/>
      <dgm:spPr/>
      <dgm:t>
        <a:bodyPr/>
        <a:lstStyle/>
        <a:p>
          <a:r>
            <a:rPr lang="en-CA"/>
            <a:t>200 Champlain St, Suite 360</a:t>
          </a:r>
          <a:endParaRPr lang="en-US"/>
        </a:p>
      </dgm:t>
    </dgm:pt>
    <dgm:pt modelId="{05B8C1BB-CE7E-46F8-9543-0EE9BDFD7B80}" type="parTrans" cxnId="{63D0EC88-A952-4E98-A4C2-AF7303F359E8}">
      <dgm:prSet/>
      <dgm:spPr/>
      <dgm:t>
        <a:bodyPr/>
        <a:lstStyle/>
        <a:p>
          <a:endParaRPr lang="en-US"/>
        </a:p>
      </dgm:t>
    </dgm:pt>
    <dgm:pt modelId="{FA3D2E3F-1A64-4F23-9AC0-0FD92DF2C231}" type="sibTrans" cxnId="{63D0EC88-A952-4E98-A4C2-AF7303F359E8}">
      <dgm:prSet/>
      <dgm:spPr/>
      <dgm:t>
        <a:bodyPr/>
        <a:lstStyle/>
        <a:p>
          <a:endParaRPr lang="en-US"/>
        </a:p>
      </dgm:t>
    </dgm:pt>
    <dgm:pt modelId="{F05A047A-4C50-47ED-AB60-4E5E9537BC13}">
      <dgm:prSet/>
      <dgm:spPr/>
      <dgm:t>
        <a:bodyPr/>
        <a:lstStyle/>
        <a:p>
          <a:r>
            <a:rPr lang="en-CA"/>
            <a:t>Dieppe, NB, E1A 1P1, Canada</a:t>
          </a:r>
          <a:endParaRPr lang="en-US"/>
        </a:p>
      </dgm:t>
    </dgm:pt>
    <dgm:pt modelId="{79E09E00-C3C1-4DA3-8EF7-62466B1F6536}" type="parTrans" cxnId="{5869CC03-5E03-4B91-ACBD-D3460B6C2BBD}">
      <dgm:prSet/>
      <dgm:spPr/>
      <dgm:t>
        <a:bodyPr/>
        <a:lstStyle/>
        <a:p>
          <a:endParaRPr lang="en-US"/>
        </a:p>
      </dgm:t>
    </dgm:pt>
    <dgm:pt modelId="{123A65AE-93E2-4D5B-B96E-A2485BBD2B5F}" type="sibTrans" cxnId="{5869CC03-5E03-4B91-ACBD-D3460B6C2BBD}">
      <dgm:prSet/>
      <dgm:spPr/>
      <dgm:t>
        <a:bodyPr/>
        <a:lstStyle/>
        <a:p>
          <a:endParaRPr lang="en-US"/>
        </a:p>
      </dgm:t>
    </dgm:pt>
    <dgm:pt modelId="{5761E107-8AB4-4C33-869B-B3FEE524F90A}">
      <dgm:prSet/>
      <dgm:spPr/>
      <dgm:t>
        <a:bodyPr/>
        <a:lstStyle/>
        <a:p>
          <a:r>
            <a:rPr lang="en-CA" b="1"/>
            <a:t>Website:</a:t>
          </a:r>
          <a:endParaRPr lang="en-US"/>
        </a:p>
      </dgm:t>
    </dgm:pt>
    <dgm:pt modelId="{B313856F-F0BD-4038-A69B-750FDBDF6DAD}" type="parTrans" cxnId="{DDB5D08A-BA42-43EF-BA95-301BDCBCA9F7}">
      <dgm:prSet/>
      <dgm:spPr/>
      <dgm:t>
        <a:bodyPr/>
        <a:lstStyle/>
        <a:p>
          <a:endParaRPr lang="en-US"/>
        </a:p>
      </dgm:t>
    </dgm:pt>
    <dgm:pt modelId="{03204C02-6FC3-4280-BAB8-B2DDA2F252FC}" type="sibTrans" cxnId="{DDB5D08A-BA42-43EF-BA95-301BDCBCA9F7}">
      <dgm:prSet/>
      <dgm:spPr/>
      <dgm:t>
        <a:bodyPr/>
        <a:lstStyle/>
        <a:p>
          <a:endParaRPr lang="en-US"/>
        </a:p>
      </dgm:t>
    </dgm:pt>
    <dgm:pt modelId="{E4ACF255-D64D-4964-B006-821858D705EA}">
      <dgm:prSet/>
      <dgm:spPr/>
      <dgm:t>
        <a:bodyPr/>
        <a:lstStyle/>
        <a:p>
          <a:r>
            <a:rPr lang="en-CA"/>
            <a:t>https://www.maplebrains.com/</a:t>
          </a:r>
          <a:endParaRPr lang="en-US"/>
        </a:p>
      </dgm:t>
    </dgm:pt>
    <dgm:pt modelId="{DFA74507-9A8C-47FA-92D7-54DC03C582E0}" type="parTrans" cxnId="{2DE24098-09BB-4462-8B25-2E14C66D2AB0}">
      <dgm:prSet/>
      <dgm:spPr/>
      <dgm:t>
        <a:bodyPr/>
        <a:lstStyle/>
        <a:p>
          <a:endParaRPr lang="en-US"/>
        </a:p>
      </dgm:t>
    </dgm:pt>
    <dgm:pt modelId="{8C133ED3-9D33-4BD5-B7AC-636A660FADF0}" type="sibTrans" cxnId="{2DE24098-09BB-4462-8B25-2E14C66D2AB0}">
      <dgm:prSet/>
      <dgm:spPr/>
      <dgm:t>
        <a:bodyPr/>
        <a:lstStyle/>
        <a:p>
          <a:endParaRPr lang="en-US"/>
        </a:p>
      </dgm:t>
    </dgm:pt>
    <dgm:pt modelId="{38E8D88F-A7D7-437C-99D1-3EB313C67211}" type="pres">
      <dgm:prSet presAssocID="{DB12AA50-C532-4C1C-BDF7-86F6C1396DC5}" presName="vert0" presStyleCnt="0">
        <dgm:presLayoutVars>
          <dgm:dir/>
          <dgm:animOne val="branch"/>
          <dgm:animLvl val="lvl"/>
        </dgm:presLayoutVars>
      </dgm:prSet>
      <dgm:spPr/>
    </dgm:pt>
    <dgm:pt modelId="{CD3986B4-E1C4-4393-B744-66983FF68436}" type="pres">
      <dgm:prSet presAssocID="{16661C12-8C0A-4A0A-8117-E9DD7C517453}" presName="thickLine" presStyleLbl="alignNode1" presStyleIdx="0" presStyleCnt="5"/>
      <dgm:spPr/>
    </dgm:pt>
    <dgm:pt modelId="{68A8F279-26F4-4888-93B1-80CEC59EB4E2}" type="pres">
      <dgm:prSet presAssocID="{16661C12-8C0A-4A0A-8117-E9DD7C517453}" presName="horz1" presStyleCnt="0"/>
      <dgm:spPr/>
    </dgm:pt>
    <dgm:pt modelId="{E7608E95-35C2-40E8-9B01-634DE32BD756}" type="pres">
      <dgm:prSet presAssocID="{16661C12-8C0A-4A0A-8117-E9DD7C517453}" presName="tx1" presStyleLbl="revTx" presStyleIdx="0" presStyleCnt="5"/>
      <dgm:spPr/>
    </dgm:pt>
    <dgm:pt modelId="{725735F3-4AB3-4F96-B233-8C441C4594AB}" type="pres">
      <dgm:prSet presAssocID="{16661C12-8C0A-4A0A-8117-E9DD7C517453}" presName="vert1" presStyleCnt="0"/>
      <dgm:spPr/>
    </dgm:pt>
    <dgm:pt modelId="{BFF07B0A-3AC4-486E-B446-73A4B96BDDDE}" type="pres">
      <dgm:prSet presAssocID="{27F43B26-A5A2-4C6C-8517-B36B5DA6F06A}" presName="thickLine" presStyleLbl="alignNode1" presStyleIdx="1" presStyleCnt="5"/>
      <dgm:spPr/>
    </dgm:pt>
    <dgm:pt modelId="{AD1669C8-4582-46C2-914D-A15EA462AF00}" type="pres">
      <dgm:prSet presAssocID="{27F43B26-A5A2-4C6C-8517-B36B5DA6F06A}" presName="horz1" presStyleCnt="0"/>
      <dgm:spPr/>
    </dgm:pt>
    <dgm:pt modelId="{716109EB-C481-4B40-89ED-AC281AC42926}" type="pres">
      <dgm:prSet presAssocID="{27F43B26-A5A2-4C6C-8517-B36B5DA6F06A}" presName="tx1" presStyleLbl="revTx" presStyleIdx="1" presStyleCnt="5"/>
      <dgm:spPr/>
    </dgm:pt>
    <dgm:pt modelId="{6076F01A-7F30-4E59-86B1-8DBD530CBAE2}" type="pres">
      <dgm:prSet presAssocID="{27F43B26-A5A2-4C6C-8517-B36B5DA6F06A}" presName="vert1" presStyleCnt="0"/>
      <dgm:spPr/>
    </dgm:pt>
    <dgm:pt modelId="{E9FB7168-E4DD-46CA-952F-FF3F84FC8BFD}" type="pres">
      <dgm:prSet presAssocID="{F05A047A-4C50-47ED-AB60-4E5E9537BC13}" presName="thickLine" presStyleLbl="alignNode1" presStyleIdx="2" presStyleCnt="5"/>
      <dgm:spPr/>
    </dgm:pt>
    <dgm:pt modelId="{ADFA37BC-5547-457A-AF70-99FD5CEC06F6}" type="pres">
      <dgm:prSet presAssocID="{F05A047A-4C50-47ED-AB60-4E5E9537BC13}" presName="horz1" presStyleCnt="0"/>
      <dgm:spPr/>
    </dgm:pt>
    <dgm:pt modelId="{D251619B-6E94-4E2A-AE7F-E0B1B3140053}" type="pres">
      <dgm:prSet presAssocID="{F05A047A-4C50-47ED-AB60-4E5E9537BC13}" presName="tx1" presStyleLbl="revTx" presStyleIdx="2" presStyleCnt="5"/>
      <dgm:spPr/>
    </dgm:pt>
    <dgm:pt modelId="{FBDE62C0-B79B-42F8-8AA5-235B68E05049}" type="pres">
      <dgm:prSet presAssocID="{F05A047A-4C50-47ED-AB60-4E5E9537BC13}" presName="vert1" presStyleCnt="0"/>
      <dgm:spPr/>
    </dgm:pt>
    <dgm:pt modelId="{A275F24B-98C7-4C8F-9E81-02F1F56B01DD}" type="pres">
      <dgm:prSet presAssocID="{5761E107-8AB4-4C33-869B-B3FEE524F90A}" presName="thickLine" presStyleLbl="alignNode1" presStyleIdx="3" presStyleCnt="5"/>
      <dgm:spPr/>
    </dgm:pt>
    <dgm:pt modelId="{9D4F7E26-A509-46E5-BFD2-322646E9803C}" type="pres">
      <dgm:prSet presAssocID="{5761E107-8AB4-4C33-869B-B3FEE524F90A}" presName="horz1" presStyleCnt="0"/>
      <dgm:spPr/>
    </dgm:pt>
    <dgm:pt modelId="{D0F586A5-D9AC-4331-9EDA-5806924BE302}" type="pres">
      <dgm:prSet presAssocID="{5761E107-8AB4-4C33-869B-B3FEE524F90A}" presName="tx1" presStyleLbl="revTx" presStyleIdx="3" presStyleCnt="5"/>
      <dgm:spPr/>
    </dgm:pt>
    <dgm:pt modelId="{1EC01F81-8D93-452A-A31C-E5D471581FC0}" type="pres">
      <dgm:prSet presAssocID="{5761E107-8AB4-4C33-869B-B3FEE524F90A}" presName="vert1" presStyleCnt="0"/>
      <dgm:spPr/>
    </dgm:pt>
    <dgm:pt modelId="{19846499-530E-470C-AC0B-960829E8528F}" type="pres">
      <dgm:prSet presAssocID="{E4ACF255-D64D-4964-B006-821858D705EA}" presName="thickLine" presStyleLbl="alignNode1" presStyleIdx="4" presStyleCnt="5"/>
      <dgm:spPr/>
    </dgm:pt>
    <dgm:pt modelId="{A8A362E4-D228-4DB2-85BE-28E3FE719100}" type="pres">
      <dgm:prSet presAssocID="{E4ACF255-D64D-4964-B006-821858D705EA}" presName="horz1" presStyleCnt="0"/>
      <dgm:spPr/>
    </dgm:pt>
    <dgm:pt modelId="{F569B40F-CB9B-4F8C-BA80-613A61DDE9E2}" type="pres">
      <dgm:prSet presAssocID="{E4ACF255-D64D-4964-B006-821858D705EA}" presName="tx1" presStyleLbl="revTx" presStyleIdx="4" presStyleCnt="5"/>
      <dgm:spPr/>
    </dgm:pt>
    <dgm:pt modelId="{87DFA9BF-C016-42F9-B2C9-899072D32CE7}" type="pres">
      <dgm:prSet presAssocID="{E4ACF255-D64D-4964-B006-821858D705EA}" presName="vert1" presStyleCnt="0"/>
      <dgm:spPr/>
    </dgm:pt>
  </dgm:ptLst>
  <dgm:cxnLst>
    <dgm:cxn modelId="{5869CC03-5E03-4B91-ACBD-D3460B6C2BBD}" srcId="{DB12AA50-C532-4C1C-BDF7-86F6C1396DC5}" destId="{F05A047A-4C50-47ED-AB60-4E5E9537BC13}" srcOrd="2" destOrd="0" parTransId="{79E09E00-C3C1-4DA3-8EF7-62466B1F6536}" sibTransId="{123A65AE-93E2-4D5B-B96E-A2485BBD2B5F}"/>
    <dgm:cxn modelId="{E8B6FE1F-578A-4022-BC65-1F5E70B370E2}" type="presOf" srcId="{F05A047A-4C50-47ED-AB60-4E5E9537BC13}" destId="{D251619B-6E94-4E2A-AE7F-E0B1B3140053}" srcOrd="0" destOrd="0" presId="urn:microsoft.com/office/officeart/2008/layout/LinedList"/>
    <dgm:cxn modelId="{C2F23832-70BB-4AC5-AF6C-A819ED6BFB92}" type="presOf" srcId="{16661C12-8C0A-4A0A-8117-E9DD7C517453}" destId="{E7608E95-35C2-40E8-9B01-634DE32BD756}" srcOrd="0" destOrd="0" presId="urn:microsoft.com/office/officeart/2008/layout/LinedList"/>
    <dgm:cxn modelId="{0211693B-352E-4093-9CCA-892E2F09D60E}" srcId="{DB12AA50-C532-4C1C-BDF7-86F6C1396DC5}" destId="{16661C12-8C0A-4A0A-8117-E9DD7C517453}" srcOrd="0" destOrd="0" parTransId="{EA08AD5A-57F6-48C6-BBDC-EB6F41AC4C7F}" sibTransId="{2F0181F4-9603-41AF-A17A-06F471B8AEE2}"/>
    <dgm:cxn modelId="{DCC1BA70-5230-4FC5-A314-0FC147641B49}" type="presOf" srcId="{27F43B26-A5A2-4C6C-8517-B36B5DA6F06A}" destId="{716109EB-C481-4B40-89ED-AC281AC42926}" srcOrd="0" destOrd="0" presId="urn:microsoft.com/office/officeart/2008/layout/LinedList"/>
    <dgm:cxn modelId="{63D0EC88-A952-4E98-A4C2-AF7303F359E8}" srcId="{DB12AA50-C532-4C1C-BDF7-86F6C1396DC5}" destId="{27F43B26-A5A2-4C6C-8517-B36B5DA6F06A}" srcOrd="1" destOrd="0" parTransId="{05B8C1BB-CE7E-46F8-9543-0EE9BDFD7B80}" sibTransId="{FA3D2E3F-1A64-4F23-9AC0-0FD92DF2C231}"/>
    <dgm:cxn modelId="{DDB5D08A-BA42-43EF-BA95-301BDCBCA9F7}" srcId="{DB12AA50-C532-4C1C-BDF7-86F6C1396DC5}" destId="{5761E107-8AB4-4C33-869B-B3FEE524F90A}" srcOrd="3" destOrd="0" parTransId="{B313856F-F0BD-4038-A69B-750FDBDF6DAD}" sibTransId="{03204C02-6FC3-4280-BAB8-B2DDA2F252FC}"/>
    <dgm:cxn modelId="{2DE24098-09BB-4462-8B25-2E14C66D2AB0}" srcId="{DB12AA50-C532-4C1C-BDF7-86F6C1396DC5}" destId="{E4ACF255-D64D-4964-B006-821858D705EA}" srcOrd="4" destOrd="0" parTransId="{DFA74507-9A8C-47FA-92D7-54DC03C582E0}" sibTransId="{8C133ED3-9D33-4BD5-B7AC-636A660FADF0}"/>
    <dgm:cxn modelId="{05EF5E98-019C-4BF4-98CC-103883B4DCED}" type="presOf" srcId="{E4ACF255-D64D-4964-B006-821858D705EA}" destId="{F569B40F-CB9B-4F8C-BA80-613A61DDE9E2}" srcOrd="0" destOrd="0" presId="urn:microsoft.com/office/officeart/2008/layout/LinedList"/>
    <dgm:cxn modelId="{6192E2BB-5B6B-4F4E-9C43-412B2D485724}" type="presOf" srcId="{DB12AA50-C532-4C1C-BDF7-86F6C1396DC5}" destId="{38E8D88F-A7D7-437C-99D1-3EB313C67211}" srcOrd="0" destOrd="0" presId="urn:microsoft.com/office/officeart/2008/layout/LinedList"/>
    <dgm:cxn modelId="{9F0607EF-EE65-4BE6-966E-16E655B8E3EB}" type="presOf" srcId="{5761E107-8AB4-4C33-869B-B3FEE524F90A}" destId="{D0F586A5-D9AC-4331-9EDA-5806924BE302}" srcOrd="0" destOrd="0" presId="urn:microsoft.com/office/officeart/2008/layout/LinedList"/>
    <dgm:cxn modelId="{71DE8F11-551D-4903-8929-D2B452E5F9FF}" type="presParOf" srcId="{38E8D88F-A7D7-437C-99D1-3EB313C67211}" destId="{CD3986B4-E1C4-4393-B744-66983FF68436}" srcOrd="0" destOrd="0" presId="urn:microsoft.com/office/officeart/2008/layout/LinedList"/>
    <dgm:cxn modelId="{D2263FE7-6346-4C19-84AA-0C51B05ED510}" type="presParOf" srcId="{38E8D88F-A7D7-437C-99D1-3EB313C67211}" destId="{68A8F279-26F4-4888-93B1-80CEC59EB4E2}" srcOrd="1" destOrd="0" presId="urn:microsoft.com/office/officeart/2008/layout/LinedList"/>
    <dgm:cxn modelId="{3BFA9055-63E5-4565-B58E-E7B7A7BD45F3}" type="presParOf" srcId="{68A8F279-26F4-4888-93B1-80CEC59EB4E2}" destId="{E7608E95-35C2-40E8-9B01-634DE32BD756}" srcOrd="0" destOrd="0" presId="urn:microsoft.com/office/officeart/2008/layout/LinedList"/>
    <dgm:cxn modelId="{56636F28-3F9A-4D08-9A14-D72A7A4F8CCE}" type="presParOf" srcId="{68A8F279-26F4-4888-93B1-80CEC59EB4E2}" destId="{725735F3-4AB3-4F96-B233-8C441C4594AB}" srcOrd="1" destOrd="0" presId="urn:microsoft.com/office/officeart/2008/layout/LinedList"/>
    <dgm:cxn modelId="{BADC19B4-C4E6-4050-A6B8-2674B1B5D26E}" type="presParOf" srcId="{38E8D88F-A7D7-437C-99D1-3EB313C67211}" destId="{BFF07B0A-3AC4-486E-B446-73A4B96BDDDE}" srcOrd="2" destOrd="0" presId="urn:microsoft.com/office/officeart/2008/layout/LinedList"/>
    <dgm:cxn modelId="{FDD09144-8773-4A4F-B462-FD195D81922C}" type="presParOf" srcId="{38E8D88F-A7D7-437C-99D1-3EB313C67211}" destId="{AD1669C8-4582-46C2-914D-A15EA462AF00}" srcOrd="3" destOrd="0" presId="urn:microsoft.com/office/officeart/2008/layout/LinedList"/>
    <dgm:cxn modelId="{9DADA726-0E3D-4C11-B9AB-83E2886AD27A}" type="presParOf" srcId="{AD1669C8-4582-46C2-914D-A15EA462AF00}" destId="{716109EB-C481-4B40-89ED-AC281AC42926}" srcOrd="0" destOrd="0" presId="urn:microsoft.com/office/officeart/2008/layout/LinedList"/>
    <dgm:cxn modelId="{42383AF1-5520-4D89-A04B-D1A215B4CA91}" type="presParOf" srcId="{AD1669C8-4582-46C2-914D-A15EA462AF00}" destId="{6076F01A-7F30-4E59-86B1-8DBD530CBAE2}" srcOrd="1" destOrd="0" presId="urn:microsoft.com/office/officeart/2008/layout/LinedList"/>
    <dgm:cxn modelId="{BA005BE4-7A80-44D9-8E4E-752D102B8E92}" type="presParOf" srcId="{38E8D88F-A7D7-437C-99D1-3EB313C67211}" destId="{E9FB7168-E4DD-46CA-952F-FF3F84FC8BFD}" srcOrd="4" destOrd="0" presId="urn:microsoft.com/office/officeart/2008/layout/LinedList"/>
    <dgm:cxn modelId="{AB3834C4-4B38-467E-A2C8-C65F8A201064}" type="presParOf" srcId="{38E8D88F-A7D7-437C-99D1-3EB313C67211}" destId="{ADFA37BC-5547-457A-AF70-99FD5CEC06F6}" srcOrd="5" destOrd="0" presId="urn:microsoft.com/office/officeart/2008/layout/LinedList"/>
    <dgm:cxn modelId="{6E58119F-E864-47DE-827C-DA3E7AFD398A}" type="presParOf" srcId="{ADFA37BC-5547-457A-AF70-99FD5CEC06F6}" destId="{D251619B-6E94-4E2A-AE7F-E0B1B3140053}" srcOrd="0" destOrd="0" presId="urn:microsoft.com/office/officeart/2008/layout/LinedList"/>
    <dgm:cxn modelId="{38C01D2D-EE38-4525-A9F2-2A8A6D89B304}" type="presParOf" srcId="{ADFA37BC-5547-457A-AF70-99FD5CEC06F6}" destId="{FBDE62C0-B79B-42F8-8AA5-235B68E05049}" srcOrd="1" destOrd="0" presId="urn:microsoft.com/office/officeart/2008/layout/LinedList"/>
    <dgm:cxn modelId="{7846A5D2-F93D-44BE-BEA5-09433A5FC7C2}" type="presParOf" srcId="{38E8D88F-A7D7-437C-99D1-3EB313C67211}" destId="{A275F24B-98C7-4C8F-9E81-02F1F56B01DD}" srcOrd="6" destOrd="0" presId="urn:microsoft.com/office/officeart/2008/layout/LinedList"/>
    <dgm:cxn modelId="{CD0A6B71-5EF0-4165-B3D4-7044A1B70548}" type="presParOf" srcId="{38E8D88F-A7D7-437C-99D1-3EB313C67211}" destId="{9D4F7E26-A509-46E5-BFD2-322646E9803C}" srcOrd="7" destOrd="0" presId="urn:microsoft.com/office/officeart/2008/layout/LinedList"/>
    <dgm:cxn modelId="{9EC671F1-0CFB-4262-BC2C-1CDEC27A6EAD}" type="presParOf" srcId="{9D4F7E26-A509-46E5-BFD2-322646E9803C}" destId="{D0F586A5-D9AC-4331-9EDA-5806924BE302}" srcOrd="0" destOrd="0" presId="urn:microsoft.com/office/officeart/2008/layout/LinedList"/>
    <dgm:cxn modelId="{C5BF3D86-40C4-4B6D-9DF1-E859AF447AFC}" type="presParOf" srcId="{9D4F7E26-A509-46E5-BFD2-322646E9803C}" destId="{1EC01F81-8D93-452A-A31C-E5D471581FC0}" srcOrd="1" destOrd="0" presId="urn:microsoft.com/office/officeart/2008/layout/LinedList"/>
    <dgm:cxn modelId="{C932C15E-1634-45DF-BB28-B27C12474D05}" type="presParOf" srcId="{38E8D88F-A7D7-437C-99D1-3EB313C67211}" destId="{19846499-530E-470C-AC0B-960829E8528F}" srcOrd="8" destOrd="0" presId="urn:microsoft.com/office/officeart/2008/layout/LinedList"/>
    <dgm:cxn modelId="{3EBDC550-B42A-493A-ACAC-8AD0880F1EA6}" type="presParOf" srcId="{38E8D88F-A7D7-437C-99D1-3EB313C67211}" destId="{A8A362E4-D228-4DB2-85BE-28E3FE719100}" srcOrd="9" destOrd="0" presId="urn:microsoft.com/office/officeart/2008/layout/LinedList"/>
    <dgm:cxn modelId="{558F0C62-4671-4318-AAC0-23A6BCED9152}" type="presParOf" srcId="{A8A362E4-D228-4DB2-85BE-28E3FE719100}" destId="{F569B40F-CB9B-4F8C-BA80-613A61DDE9E2}" srcOrd="0" destOrd="0" presId="urn:microsoft.com/office/officeart/2008/layout/LinedList"/>
    <dgm:cxn modelId="{A17C217D-4BEE-4795-A7DB-D29E1D22D69D}" type="presParOf" srcId="{A8A362E4-D228-4DB2-85BE-28E3FE719100}" destId="{87DFA9BF-C016-42F9-B2C9-899072D32CE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AE9DF4-F396-473A-A15C-7769B3F11BDB}">
      <dsp:nvSpPr>
        <dsp:cNvPr id="0" name=""/>
        <dsp:cNvSpPr/>
      </dsp:nvSpPr>
      <dsp:spPr>
        <a:xfrm>
          <a:off x="0" y="539144"/>
          <a:ext cx="5664038" cy="125630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300" kern="1200" dirty="0"/>
            <a:t>Every business is unique. </a:t>
          </a:r>
          <a:endParaRPr lang="en-US" sz="2300" kern="1200" dirty="0"/>
        </a:p>
      </dsp:txBody>
      <dsp:txXfrm>
        <a:off x="61328" y="600472"/>
        <a:ext cx="5541382" cy="1133652"/>
      </dsp:txXfrm>
    </dsp:sp>
    <dsp:sp modelId="{CDB83546-9B4B-4551-857B-D50304C0E246}">
      <dsp:nvSpPr>
        <dsp:cNvPr id="0" name=""/>
        <dsp:cNvSpPr/>
      </dsp:nvSpPr>
      <dsp:spPr>
        <a:xfrm>
          <a:off x="0" y="1861692"/>
          <a:ext cx="5664038" cy="1256308"/>
        </a:xfrm>
        <a:prstGeom prst="roundRect">
          <a:avLst/>
        </a:prstGeom>
        <a:solidFill>
          <a:schemeClr val="accent2">
            <a:hueOff val="-750935"/>
            <a:satOff val="-510"/>
            <a:lumOff val="392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Why would you want your platform to be a carbon copy of your competitors?</a:t>
          </a:r>
        </a:p>
      </dsp:txBody>
      <dsp:txXfrm>
        <a:off x="61328" y="1923020"/>
        <a:ext cx="5541382" cy="1133652"/>
      </dsp:txXfrm>
    </dsp:sp>
    <dsp:sp modelId="{25D1D68B-609B-4293-B782-33DC045B3A9C}">
      <dsp:nvSpPr>
        <dsp:cNvPr id="0" name=""/>
        <dsp:cNvSpPr/>
      </dsp:nvSpPr>
      <dsp:spPr>
        <a:xfrm>
          <a:off x="0" y="3184241"/>
          <a:ext cx="5664038" cy="1256308"/>
        </a:xfrm>
        <a:prstGeom prst="roundRect">
          <a:avLst/>
        </a:prstGeom>
        <a:solidFill>
          <a:schemeClr val="accent2">
            <a:hueOff val="-1501870"/>
            <a:satOff val="-1019"/>
            <a:lumOff val="784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MapleBrains designs and builds our platforms from scratch, so your platform is uniquely yours and suits your needs.</a:t>
          </a:r>
        </a:p>
      </dsp:txBody>
      <dsp:txXfrm>
        <a:off x="61328" y="3245569"/>
        <a:ext cx="5541382" cy="11336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CF8FFF-737E-40C1-85DE-D4F5BAB49798}">
      <dsp:nvSpPr>
        <dsp:cNvPr id="0" name=""/>
        <dsp:cNvSpPr/>
      </dsp:nvSpPr>
      <dsp:spPr>
        <a:xfrm>
          <a:off x="676571" y="12883"/>
          <a:ext cx="1921500" cy="19215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FD58E8-3AC5-4068-BCAF-BA74D2A0068A}">
      <dsp:nvSpPr>
        <dsp:cNvPr id="0" name=""/>
        <dsp:cNvSpPr/>
      </dsp:nvSpPr>
      <dsp:spPr>
        <a:xfrm>
          <a:off x="1086072" y="422383"/>
          <a:ext cx="1102500" cy="11025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B73132-2CC7-4722-8903-ABE5CFE814B7}">
      <dsp:nvSpPr>
        <dsp:cNvPr id="0" name=""/>
        <dsp:cNvSpPr/>
      </dsp:nvSpPr>
      <dsp:spPr>
        <a:xfrm>
          <a:off x="62322" y="2532883"/>
          <a:ext cx="315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100" kern="1200" dirty="0"/>
            <a:t>MapleBrains specializes in custom development solutions to meet your individual goals.</a:t>
          </a:r>
          <a:endParaRPr lang="en-US" sz="1100" kern="1200" dirty="0"/>
        </a:p>
      </dsp:txBody>
      <dsp:txXfrm>
        <a:off x="62322" y="2532883"/>
        <a:ext cx="3150000" cy="720000"/>
      </dsp:txXfrm>
    </dsp:sp>
    <dsp:sp modelId="{E297D726-6FF2-43D5-B40C-B3CAA5EB92BD}">
      <dsp:nvSpPr>
        <dsp:cNvPr id="0" name=""/>
        <dsp:cNvSpPr/>
      </dsp:nvSpPr>
      <dsp:spPr>
        <a:xfrm>
          <a:off x="4377822" y="12883"/>
          <a:ext cx="1921500" cy="19215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5EEE5C-24C5-49AD-9DFC-80D3790E90C6}">
      <dsp:nvSpPr>
        <dsp:cNvPr id="0" name=""/>
        <dsp:cNvSpPr/>
      </dsp:nvSpPr>
      <dsp:spPr>
        <a:xfrm>
          <a:off x="4787322" y="422383"/>
          <a:ext cx="1102500" cy="11025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FAFF46-1D96-4B71-A5F2-61D14D3E4E42}">
      <dsp:nvSpPr>
        <dsp:cNvPr id="0" name=""/>
        <dsp:cNvSpPr/>
      </dsp:nvSpPr>
      <dsp:spPr>
        <a:xfrm>
          <a:off x="3763572" y="2532883"/>
          <a:ext cx="315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100" kern="1200" dirty="0"/>
            <a:t>We </a:t>
          </a:r>
          <a:r>
            <a:rPr lang="fr-FR" sz="1100" kern="1200" dirty="0" err="1"/>
            <a:t>implement</a:t>
          </a:r>
          <a:r>
            <a:rPr lang="fr-FR" sz="1100" kern="1200" dirty="0"/>
            <a:t> future technologies and techniques to </a:t>
          </a:r>
          <a:r>
            <a:rPr lang="en-US" sz="1100" kern="1200" dirty="0"/>
            <a:t>deliver products that meet the highest standards among top development companies.</a:t>
          </a:r>
        </a:p>
      </dsp:txBody>
      <dsp:txXfrm>
        <a:off x="3763572" y="2532883"/>
        <a:ext cx="3150000" cy="720000"/>
      </dsp:txXfrm>
    </dsp:sp>
    <dsp:sp modelId="{58771524-1719-4231-AC3A-3FC7D8A2A058}">
      <dsp:nvSpPr>
        <dsp:cNvPr id="0" name=""/>
        <dsp:cNvSpPr/>
      </dsp:nvSpPr>
      <dsp:spPr>
        <a:xfrm>
          <a:off x="8079072" y="12883"/>
          <a:ext cx="1921500" cy="19215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D3EDB7-9892-4F97-A054-3801927A76CB}">
      <dsp:nvSpPr>
        <dsp:cNvPr id="0" name=""/>
        <dsp:cNvSpPr/>
      </dsp:nvSpPr>
      <dsp:spPr>
        <a:xfrm>
          <a:off x="8488572" y="422383"/>
          <a:ext cx="1102500" cy="11025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4F2A4A-9A9C-4B1C-968E-26AC3D7DD085}">
      <dsp:nvSpPr>
        <dsp:cNvPr id="0" name=""/>
        <dsp:cNvSpPr/>
      </dsp:nvSpPr>
      <dsp:spPr>
        <a:xfrm>
          <a:off x="7464822" y="2532883"/>
          <a:ext cx="315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100" kern="1200"/>
            <a:t>https://maplebrains.com/services#web</a:t>
          </a:r>
          <a:endParaRPr lang="en-US" sz="1100" kern="1200"/>
        </a:p>
      </dsp:txBody>
      <dsp:txXfrm>
        <a:off x="7464822" y="2532883"/>
        <a:ext cx="31500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C7335B-2B36-4AE3-9E38-F5A7A571EF85}">
      <dsp:nvSpPr>
        <dsp:cNvPr id="0" name=""/>
        <dsp:cNvSpPr/>
      </dsp:nvSpPr>
      <dsp:spPr>
        <a:xfrm>
          <a:off x="0" y="0"/>
          <a:ext cx="566403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CB290C-7CAC-40C2-9016-8B0CD1C86068}">
      <dsp:nvSpPr>
        <dsp:cNvPr id="0" name=""/>
        <dsp:cNvSpPr/>
      </dsp:nvSpPr>
      <dsp:spPr>
        <a:xfrm>
          <a:off x="0" y="0"/>
          <a:ext cx="5664038" cy="12449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900" kern="1200" dirty="0"/>
            <a:t>In addition to building state of the art websites and applications for iOS and Android, we also offer support once your product is ready for the market.</a:t>
          </a:r>
          <a:endParaRPr lang="en-US" sz="1900" kern="1200" dirty="0"/>
        </a:p>
      </dsp:txBody>
      <dsp:txXfrm>
        <a:off x="0" y="0"/>
        <a:ext cx="5664038" cy="1244923"/>
      </dsp:txXfrm>
    </dsp:sp>
    <dsp:sp modelId="{4C7D7F4D-45F2-479E-A08B-272A83C121BD}">
      <dsp:nvSpPr>
        <dsp:cNvPr id="0" name=""/>
        <dsp:cNvSpPr/>
      </dsp:nvSpPr>
      <dsp:spPr>
        <a:xfrm>
          <a:off x="0" y="1244923"/>
          <a:ext cx="566403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0EDD14-C58B-42E7-81F3-463C87312DFE}">
      <dsp:nvSpPr>
        <dsp:cNvPr id="0" name=""/>
        <dsp:cNvSpPr/>
      </dsp:nvSpPr>
      <dsp:spPr>
        <a:xfrm>
          <a:off x="0" y="1244923"/>
          <a:ext cx="5664038" cy="12449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With MapleBrains, we will guide you through the entire process one step at a time and continue to provide updates and support after completion.</a:t>
          </a:r>
        </a:p>
      </dsp:txBody>
      <dsp:txXfrm>
        <a:off x="0" y="1244923"/>
        <a:ext cx="5664038" cy="1244923"/>
      </dsp:txXfrm>
    </dsp:sp>
    <dsp:sp modelId="{266F0B8A-AC8D-4FEA-B01D-8F83960F12E0}">
      <dsp:nvSpPr>
        <dsp:cNvPr id="0" name=""/>
        <dsp:cNvSpPr/>
      </dsp:nvSpPr>
      <dsp:spPr>
        <a:xfrm>
          <a:off x="0" y="2489847"/>
          <a:ext cx="566403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F8A0FF-8E1E-4AA5-8A2B-DDD97C52C647}">
      <dsp:nvSpPr>
        <dsp:cNvPr id="0" name=""/>
        <dsp:cNvSpPr/>
      </dsp:nvSpPr>
      <dsp:spPr>
        <a:xfrm>
          <a:off x="0" y="2489847"/>
          <a:ext cx="5664038" cy="12449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We build more than websites and apps, we build relationships too! </a:t>
          </a:r>
        </a:p>
      </dsp:txBody>
      <dsp:txXfrm>
        <a:off x="0" y="2489847"/>
        <a:ext cx="5664038" cy="1244923"/>
      </dsp:txXfrm>
    </dsp:sp>
    <dsp:sp modelId="{A40C5558-2678-4C57-8203-970ACD1496E4}">
      <dsp:nvSpPr>
        <dsp:cNvPr id="0" name=""/>
        <dsp:cNvSpPr/>
      </dsp:nvSpPr>
      <dsp:spPr>
        <a:xfrm>
          <a:off x="0" y="3734770"/>
          <a:ext cx="5664038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1DD997-8E6E-44A3-B451-F2C3E50E62CA}">
      <dsp:nvSpPr>
        <dsp:cNvPr id="0" name=""/>
        <dsp:cNvSpPr/>
      </dsp:nvSpPr>
      <dsp:spPr>
        <a:xfrm>
          <a:off x="0" y="3734770"/>
          <a:ext cx="5664038" cy="12449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900" kern="1200" dirty="0"/>
            <a:t>https://maplebrains.com/services</a:t>
          </a:r>
          <a:endParaRPr lang="en-US" sz="1900" kern="1200" dirty="0"/>
        </a:p>
      </dsp:txBody>
      <dsp:txXfrm>
        <a:off x="0" y="3734770"/>
        <a:ext cx="5664038" cy="124492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3986B4-E1C4-4393-B744-66983FF68436}">
      <dsp:nvSpPr>
        <dsp:cNvPr id="0" name=""/>
        <dsp:cNvSpPr/>
      </dsp:nvSpPr>
      <dsp:spPr>
        <a:xfrm>
          <a:off x="0" y="614"/>
          <a:ext cx="6132236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608E95-35C2-40E8-9B01-634DE32BD756}">
      <dsp:nvSpPr>
        <dsp:cNvPr id="0" name=""/>
        <dsp:cNvSpPr/>
      </dsp:nvSpPr>
      <dsp:spPr>
        <a:xfrm>
          <a:off x="0" y="614"/>
          <a:ext cx="6132236" cy="10067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b="1" kern="1200"/>
            <a:t>Office Address:</a:t>
          </a:r>
          <a:endParaRPr lang="en-US" sz="3200" kern="1200"/>
        </a:p>
      </dsp:txBody>
      <dsp:txXfrm>
        <a:off x="0" y="614"/>
        <a:ext cx="6132236" cy="1006747"/>
      </dsp:txXfrm>
    </dsp:sp>
    <dsp:sp modelId="{BFF07B0A-3AC4-486E-B446-73A4B96BDDDE}">
      <dsp:nvSpPr>
        <dsp:cNvPr id="0" name=""/>
        <dsp:cNvSpPr/>
      </dsp:nvSpPr>
      <dsp:spPr>
        <a:xfrm>
          <a:off x="0" y="1007361"/>
          <a:ext cx="6132236" cy="0"/>
        </a:xfrm>
        <a:prstGeom prst="line">
          <a:avLst/>
        </a:prstGeom>
        <a:solidFill>
          <a:schemeClr val="accent5">
            <a:hueOff val="-370523"/>
            <a:satOff val="112"/>
            <a:lumOff val="-2892"/>
            <a:alphaOff val="0"/>
          </a:schemeClr>
        </a:solidFill>
        <a:ln w="12700" cap="flat" cmpd="sng" algn="ctr">
          <a:solidFill>
            <a:schemeClr val="accent5">
              <a:hueOff val="-370523"/>
              <a:satOff val="112"/>
              <a:lumOff val="-28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6109EB-C481-4B40-89ED-AC281AC42926}">
      <dsp:nvSpPr>
        <dsp:cNvPr id="0" name=""/>
        <dsp:cNvSpPr/>
      </dsp:nvSpPr>
      <dsp:spPr>
        <a:xfrm>
          <a:off x="0" y="1007361"/>
          <a:ext cx="6132236" cy="10067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kern="1200"/>
            <a:t>200 Champlain St, Suite 360</a:t>
          </a:r>
          <a:endParaRPr lang="en-US" sz="3200" kern="1200"/>
        </a:p>
      </dsp:txBody>
      <dsp:txXfrm>
        <a:off x="0" y="1007361"/>
        <a:ext cx="6132236" cy="1006747"/>
      </dsp:txXfrm>
    </dsp:sp>
    <dsp:sp modelId="{E9FB7168-E4DD-46CA-952F-FF3F84FC8BFD}">
      <dsp:nvSpPr>
        <dsp:cNvPr id="0" name=""/>
        <dsp:cNvSpPr/>
      </dsp:nvSpPr>
      <dsp:spPr>
        <a:xfrm>
          <a:off x="0" y="2014109"/>
          <a:ext cx="6132236" cy="0"/>
        </a:xfrm>
        <a:prstGeom prst="line">
          <a:avLst/>
        </a:prstGeom>
        <a:solidFill>
          <a:schemeClr val="accent5">
            <a:hueOff val="-741045"/>
            <a:satOff val="224"/>
            <a:lumOff val="-5783"/>
            <a:alphaOff val="0"/>
          </a:schemeClr>
        </a:solidFill>
        <a:ln w="12700" cap="flat" cmpd="sng" algn="ctr">
          <a:solidFill>
            <a:schemeClr val="accent5">
              <a:hueOff val="-741045"/>
              <a:satOff val="224"/>
              <a:lumOff val="-57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51619B-6E94-4E2A-AE7F-E0B1B3140053}">
      <dsp:nvSpPr>
        <dsp:cNvPr id="0" name=""/>
        <dsp:cNvSpPr/>
      </dsp:nvSpPr>
      <dsp:spPr>
        <a:xfrm>
          <a:off x="0" y="2014109"/>
          <a:ext cx="6132236" cy="10067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kern="1200"/>
            <a:t>Dieppe, NB, E1A 1P1, Canada</a:t>
          </a:r>
          <a:endParaRPr lang="en-US" sz="3200" kern="1200"/>
        </a:p>
      </dsp:txBody>
      <dsp:txXfrm>
        <a:off x="0" y="2014109"/>
        <a:ext cx="6132236" cy="1006747"/>
      </dsp:txXfrm>
    </dsp:sp>
    <dsp:sp modelId="{A275F24B-98C7-4C8F-9E81-02F1F56B01DD}">
      <dsp:nvSpPr>
        <dsp:cNvPr id="0" name=""/>
        <dsp:cNvSpPr/>
      </dsp:nvSpPr>
      <dsp:spPr>
        <a:xfrm>
          <a:off x="0" y="3020856"/>
          <a:ext cx="6132236" cy="0"/>
        </a:xfrm>
        <a:prstGeom prst="line">
          <a:avLst/>
        </a:prstGeom>
        <a:solidFill>
          <a:schemeClr val="accent5">
            <a:hueOff val="-1111568"/>
            <a:satOff val="336"/>
            <a:lumOff val="-8675"/>
            <a:alphaOff val="0"/>
          </a:schemeClr>
        </a:solidFill>
        <a:ln w="12700" cap="flat" cmpd="sng" algn="ctr">
          <a:solidFill>
            <a:schemeClr val="accent5">
              <a:hueOff val="-1111568"/>
              <a:satOff val="336"/>
              <a:lumOff val="-867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F586A5-D9AC-4331-9EDA-5806924BE302}">
      <dsp:nvSpPr>
        <dsp:cNvPr id="0" name=""/>
        <dsp:cNvSpPr/>
      </dsp:nvSpPr>
      <dsp:spPr>
        <a:xfrm>
          <a:off x="0" y="3020856"/>
          <a:ext cx="6132236" cy="10067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b="1" kern="1200"/>
            <a:t>Website:</a:t>
          </a:r>
          <a:endParaRPr lang="en-US" sz="3200" kern="1200"/>
        </a:p>
      </dsp:txBody>
      <dsp:txXfrm>
        <a:off x="0" y="3020856"/>
        <a:ext cx="6132236" cy="1006747"/>
      </dsp:txXfrm>
    </dsp:sp>
    <dsp:sp modelId="{19846499-530E-470C-AC0B-960829E8528F}">
      <dsp:nvSpPr>
        <dsp:cNvPr id="0" name=""/>
        <dsp:cNvSpPr/>
      </dsp:nvSpPr>
      <dsp:spPr>
        <a:xfrm>
          <a:off x="0" y="4027604"/>
          <a:ext cx="6132236" cy="0"/>
        </a:xfrm>
        <a:prstGeom prst="line">
          <a:avLst/>
        </a:prstGeom>
        <a:solidFill>
          <a:schemeClr val="accent5">
            <a:hueOff val="-1482090"/>
            <a:satOff val="448"/>
            <a:lumOff val="-11567"/>
            <a:alphaOff val="0"/>
          </a:schemeClr>
        </a:solidFill>
        <a:ln w="12700" cap="flat" cmpd="sng" algn="ctr">
          <a:solidFill>
            <a:schemeClr val="accent5">
              <a:hueOff val="-1482090"/>
              <a:satOff val="448"/>
              <a:lumOff val="-1156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69B40F-CB9B-4F8C-BA80-613A61DDE9E2}">
      <dsp:nvSpPr>
        <dsp:cNvPr id="0" name=""/>
        <dsp:cNvSpPr/>
      </dsp:nvSpPr>
      <dsp:spPr>
        <a:xfrm>
          <a:off x="0" y="4027604"/>
          <a:ext cx="6132236" cy="10067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kern="1200"/>
            <a:t>https://www.maplebrains.com/</a:t>
          </a:r>
          <a:endParaRPr lang="en-US" sz="3200" kern="1200"/>
        </a:p>
      </dsp:txBody>
      <dsp:txXfrm>
        <a:off x="0" y="4027604"/>
        <a:ext cx="6132236" cy="10067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 title="Page Number Shape">
            <a:extLst>
              <a:ext uri="{FF2B5EF4-FFF2-40B4-BE49-F238E27FC236}">
                <a16:creationId xmlns:a16="http://schemas.microsoft.com/office/drawing/2014/main" id="{DD4C4B28-6B4B-4445-8535-F516D74E4AA9}"/>
              </a:ext>
            </a:extLst>
          </p:cNvPr>
          <p:cNvSpPr/>
          <p:nvPr/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cxnSp>
        <p:nvCxnSpPr>
          <p:cNvPr id="12" name="Straight Connector 11" title="Verticle Rule Line">
            <a:extLst>
              <a:ext uri="{FF2B5EF4-FFF2-40B4-BE49-F238E27FC236}">
                <a16:creationId xmlns:a16="http://schemas.microsoft.com/office/drawing/2014/main" id="{0CB1C732-7193-4253-8746-850D090A6B4E}"/>
              </a:ext>
            </a:extLst>
          </p:cNvPr>
          <p:cNvCxnSpPr>
            <a:cxnSpLocks/>
          </p:cNvCxnSpPr>
          <p:nvPr/>
        </p:nvCxnSpPr>
        <p:spPr>
          <a:xfrm>
            <a:off x="758952" y="1280160"/>
            <a:ext cx="0" cy="557784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03AA199-952B-427F-A5BE-B97D25FD07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992" y="1143000"/>
            <a:ext cx="6720840" cy="3730752"/>
          </a:xfrm>
        </p:spPr>
        <p:txBody>
          <a:bodyPr anchor="t">
            <a:normAutofit/>
          </a:bodyPr>
          <a:lstStyle>
            <a:lvl1pPr algn="l">
              <a:defRPr sz="7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1AA393-A876-475F-A05B-1CCAB6C1F0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8992" y="5010912"/>
            <a:ext cx="6720840" cy="704088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95621-D631-4F31-AEEF-C8574E50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86356" y="6007608"/>
            <a:ext cx="3143643" cy="365125"/>
          </a:xfrm>
        </p:spPr>
        <p:txBody>
          <a:bodyPr/>
          <a:lstStyle/>
          <a:p>
            <a:fld id="{53BEF823-48A5-43FC-BE03-E79964288B41}" type="datetimeFigureOut">
              <a:rPr lang="en-US" smtClean="0"/>
              <a:t>7/16/2021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EE125-77AD-4E23-AFB7-C5CFDEACA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8991" y="6007608"/>
            <a:ext cx="672083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569682-B530-4F52-87B9-39464A093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8522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59FCF-ACDF-495D-ACFA-15FCAC9EA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3786E3-AB17-427E-8EF8-7FCB671A11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33B4E9-7A16-448C-8BE6-B14941A34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7/16/2021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9212F5-5835-49FF-836F-5E3008A0E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9D492B-E5EE-4D24-A087-57D739CFA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042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31E395-94BD-4E79-8E42-9CD4EB33CA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475542" y="758952"/>
            <a:ext cx="2954458" cy="498600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9AA8A4-66BC-4E80-ABE3-F533F82B88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58952" y="758952"/>
            <a:ext cx="7407586" cy="498600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DA4EA6-6A1A-48ED-9D79-A438561C7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7/16/2021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49B2BA-9250-4EBF-8820-10BDA5C1C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914475-55F3-4C46-BAE2-E4D93E9E3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204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351BD-5252-4168-A69E-C6864AE29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48EEE-19C9-493B-836D-73B9E4A0B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FA6BFE-11ED-4FB4-9F65-508B5B0F0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7/16/2021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0F536E-BEFF-4E0D-B4EC-39DE28C67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EE02AF-6FE1-4972-BD48-A82499AD6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248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452EE-D9FC-4E51-9BFF-141F91923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051" y="2414016"/>
            <a:ext cx="10666949" cy="3099816"/>
          </a:xfrm>
        </p:spPr>
        <p:txBody>
          <a:bodyPr anchor="t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E086C4-4949-4E7A-A182-6709496A1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8952" y="1389888"/>
            <a:ext cx="10671048" cy="822960"/>
          </a:xfrm>
        </p:spPr>
        <p:txBody>
          <a:bodyPr anchor="ctr">
            <a:normAutofit/>
          </a:bodyPr>
          <a:lstStyle>
            <a:lvl1pPr marL="0" indent="0">
              <a:buNone/>
              <a:defRPr sz="20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12BC88-6A2B-4851-9568-23A4B74D9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7/16/2021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82CFE5-65C3-4F46-9141-464545594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21B390-4E13-4481-AC02-FF126656C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015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E02F8-47BB-4D30-8EFE-69C9222D9E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84648" y="758952"/>
            <a:ext cx="6245352" cy="2240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844D33-6BF0-4205-A542-8537E35159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4647" y="3273551"/>
            <a:ext cx="6245351" cy="2240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6953A83-D2BE-4015-8D64-BE93DDFE5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7/16/2021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A849E67-05F9-4033-B033-74D6B8C8E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AAC6AA-CFFB-438F-9327-DDB023E2E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A4960CB-ABA7-4442-AB15-FE444F23C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83133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48291-9C7D-407E-8D07-FA3A323EA9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4648" y="758952"/>
            <a:ext cx="6245352" cy="548640"/>
          </a:xfrm>
        </p:spPr>
        <p:txBody>
          <a:bodyPr anchor="b"/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A192D2-8BA6-4A4D-814D-AD37A2A10A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90323" y="1377198"/>
            <a:ext cx="6239675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6FD4BC-C948-41C4-BA24-5D26147E1C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84647" y="3319548"/>
            <a:ext cx="6245351" cy="548640"/>
          </a:xfrm>
        </p:spPr>
        <p:txBody>
          <a:bodyPr anchor="b"/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2E359C-F73D-4F1B-9F9A-6D62856710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84646" y="3932372"/>
            <a:ext cx="6245352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76B63AE-38FF-40DD-A543-32DD98E6B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686C0EB-E082-4BAB-99E8-B42F3C28B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7/16/2021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B3CB0152-BA1F-48C7-A66F-3ADB51C94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D1C21B3-5CF6-415F-8295-EED3DF5CB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015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470D5-4EB9-4410-A8AE-6D85F1923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887FB59-BA77-4864-B9E8-994851250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7/16/2021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6F0BC0B-BA67-455B-B567-1473DF062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CF0BCF3-6FB5-4529-AA6A-A31467351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073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F1315B-6865-4A5A-91C1-B75339038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7/16/2021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536720-08C7-43DE-8EB5-CAB52D0E9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2477AF-B012-491C-AE42-22DE1203B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739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183AC-72A9-43F5-A1B3-1D7A6A4C7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758951"/>
            <a:ext cx="6245352" cy="475488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045592-52ED-4270-ACBB-BCC528DAC4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8953" y="3815080"/>
            <a:ext cx="3831336" cy="169875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9A93518-F9B5-418F-9883-BEF8359B0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7/16/2021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7B9FFE7-C4AB-425B-9B56-E412C7221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9231052-EBA8-4781-B28A-2FEA8BE52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DBF9E7-F686-4FA1-9BA5-69BDD014B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758952"/>
            <a:ext cx="3831336" cy="29301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86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16CF06-B27C-4DC4-981D-38E31997BD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758951"/>
            <a:ext cx="6245352" cy="47548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976E66-2CB3-4F47-97F6-077C42818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8952" y="3794760"/>
            <a:ext cx="3831336" cy="1719072"/>
          </a:xfrm>
        </p:spPr>
        <p:txBody>
          <a:bodyPr>
            <a:normAutofit/>
          </a:bodyPr>
          <a:lstStyle>
            <a:lvl1pPr marL="0" indent="0">
              <a:buNone/>
              <a:defRPr sz="20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71414C9F-CBBD-4D5E-A831-BC0CDFEBC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7/16/2021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58DC0C8-B580-442D-8DAC-4F0F869B1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B0D29E8-DFEE-49AB-83AF-85FF25252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EAAF1B-6B6E-4D37-8F57-E403C6371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758952"/>
            <a:ext cx="3831336" cy="2926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441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 title="Page Number Shape">
            <a:extLst>
              <a:ext uri="{FF2B5EF4-FFF2-40B4-BE49-F238E27FC236}">
                <a16:creationId xmlns:a16="http://schemas.microsoft.com/office/drawing/2014/main" id="{72411438-92A5-42B0-9C54-EA4FB32ACB5E}"/>
              </a:ext>
            </a:extLst>
          </p:cNvPr>
          <p:cNvSpPr/>
          <p:nvPr/>
        </p:nvSpPr>
        <p:spPr bwMode="auto">
          <a:xfrm>
            <a:off x="11784011" y="5778801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56E4D8-47B6-4DEC-BD29-B3B6ED4CC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758952"/>
            <a:ext cx="3831336" cy="47548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0F5D4C-4873-4052-A294-99CCB9421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4648" y="758952"/>
            <a:ext cx="6245352" cy="4754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D62B3-3490-46B4-A10E-33FCE4A1FB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16952" y="6007608"/>
            <a:ext cx="3813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algn="r"/>
            <a:fld id="{53BEF823-48A5-43FC-BE03-E79964288B41}" type="datetimeFigureOut">
              <a:rPr lang="en-US" smtClean="0"/>
              <a:pPr algn="r"/>
              <a:t>7/16/2021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24CB1-7D5F-4F52-9F99-7068F5819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952" y="6007608"/>
            <a:ext cx="3831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F9CC9-1431-4569-B2F1-D048149553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86616" y="6007608"/>
            <a:ext cx="411480" cy="365125"/>
          </a:xfrm>
          <a:prstGeom prst="rect">
            <a:avLst/>
          </a:prstGeom>
        </p:spPr>
        <p:txBody>
          <a:bodyPr vert="horz" lIns="45720" tIns="45720" rIns="45720" bIns="45720" rtlCol="0" anchor="ctr"/>
          <a:lstStyle>
            <a:lvl1pPr algn="r">
              <a:defRPr sz="900" b="1">
                <a:solidFill>
                  <a:schemeClr val="bg1"/>
                </a:solidFill>
              </a:defRPr>
            </a:lvl1pPr>
          </a:lstStyle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657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18" r:id="rId6"/>
    <p:sldLayoutId id="2147483714" r:id="rId7"/>
    <p:sldLayoutId id="2147483715" r:id="rId8"/>
    <p:sldLayoutId id="2147483716" r:id="rId9"/>
    <p:sldLayoutId id="2147483717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000" i="1" kern="1200" spc="1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182880" indent="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None/>
        <a:defRPr sz="18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82880" indent="-18288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82880" indent="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None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" indent="-18288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Char char="•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7AF9319C-2D9B-4868-AEAE-37298EA0F4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215066" cy="6858000"/>
          </a:xfrm>
          <a:custGeom>
            <a:avLst/>
            <a:gdLst>
              <a:gd name="connsiteX0" fmla="*/ 0 w 5215066"/>
              <a:gd name="connsiteY0" fmla="*/ 0 h 6858000"/>
              <a:gd name="connsiteX1" fmla="*/ 3197713 w 5215066"/>
              <a:gd name="connsiteY1" fmla="*/ 0 h 6858000"/>
              <a:gd name="connsiteX2" fmla="*/ 3259787 w 5215066"/>
              <a:gd name="connsiteY2" fmla="*/ 39865 h 6858000"/>
              <a:gd name="connsiteX3" fmla="*/ 5215066 w 5215066"/>
              <a:gd name="connsiteY3" fmla="*/ 3723759 h 6858000"/>
              <a:gd name="connsiteX4" fmla="*/ 4202364 w 5215066"/>
              <a:gd name="connsiteY4" fmla="*/ 6549681 h 6858000"/>
              <a:gd name="connsiteX5" fmla="*/ 3922635 w 5215066"/>
              <a:gd name="connsiteY5" fmla="*/ 6858000 h 6858000"/>
              <a:gd name="connsiteX6" fmla="*/ 0 w 521506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15066" h="6858000">
                <a:moveTo>
                  <a:pt x="0" y="0"/>
                </a:moveTo>
                <a:lnTo>
                  <a:pt x="3197713" y="0"/>
                </a:lnTo>
                <a:lnTo>
                  <a:pt x="3259787" y="39865"/>
                </a:lnTo>
                <a:cubicBezTo>
                  <a:pt x="4439462" y="838237"/>
                  <a:pt x="5215066" y="2190263"/>
                  <a:pt x="5215066" y="3723759"/>
                </a:cubicBezTo>
                <a:cubicBezTo>
                  <a:pt x="5215066" y="4797206"/>
                  <a:pt x="4835020" y="5781733"/>
                  <a:pt x="4202364" y="6549681"/>
                </a:cubicBezTo>
                <a:lnTo>
                  <a:pt x="39226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B6FF65-9B65-472E-AACA-E34B6FB0AC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8952" y="1128811"/>
            <a:ext cx="3447288" cy="3342290"/>
          </a:xfrm>
        </p:spPr>
        <p:txBody>
          <a:bodyPr anchor="b">
            <a:normAutofit/>
          </a:bodyPr>
          <a:lstStyle/>
          <a:p>
            <a:r>
              <a:rPr lang="en-CA" sz="5000">
                <a:solidFill>
                  <a:schemeClr val="bg1"/>
                </a:solidFill>
              </a:rPr>
              <a:t>MapleBrains</a:t>
            </a:r>
            <a:br>
              <a:rPr lang="en-CA" sz="5000">
                <a:solidFill>
                  <a:schemeClr val="bg1"/>
                </a:solidFill>
              </a:rPr>
            </a:br>
            <a:r>
              <a:rPr lang="en-CA" sz="5000">
                <a:solidFill>
                  <a:schemeClr val="bg1"/>
                </a:solidFill>
              </a:rPr>
              <a:t>Technologies</a:t>
            </a:r>
            <a:br>
              <a:rPr lang="en-CA" sz="5000">
                <a:solidFill>
                  <a:schemeClr val="bg1"/>
                </a:solidFill>
              </a:rPr>
            </a:br>
            <a:r>
              <a:rPr lang="en-CA" sz="5000">
                <a:solidFill>
                  <a:schemeClr val="bg1"/>
                </a:solidFill>
              </a:rPr>
              <a:t>Inc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4CDB48-EF81-4941-8BA2-4EFE382C7E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8953" y="4660288"/>
            <a:ext cx="3447287" cy="1126364"/>
          </a:xfrm>
        </p:spPr>
        <p:txBody>
          <a:bodyPr anchor="t">
            <a:norm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Custom Platforms for Web and Apps</a:t>
            </a:r>
          </a:p>
        </p:txBody>
      </p:sp>
      <p:pic>
        <p:nvPicPr>
          <p:cNvPr id="19" name="Picture 3" descr="A line of binary code">
            <a:extLst>
              <a:ext uri="{FF2B5EF4-FFF2-40B4-BE49-F238E27FC236}">
                <a16:creationId xmlns:a16="http://schemas.microsoft.com/office/drawing/2014/main" id="{1CD30757-A6B7-4107-B1FE-94D6E2C4C8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797" r="26097" b="-1"/>
          <a:stretch/>
        </p:blipFill>
        <p:spPr>
          <a:xfrm>
            <a:off x="6845693" y="1128811"/>
            <a:ext cx="3542012" cy="4657841"/>
          </a:xfrm>
          <a:prstGeom prst="rect">
            <a:avLst/>
          </a:prstGeom>
        </p:spPr>
      </p:pic>
      <p:sp>
        <p:nvSpPr>
          <p:cNvPr id="29" name="Freeform 6">
            <a:extLst>
              <a:ext uri="{FF2B5EF4-FFF2-40B4-BE49-F238E27FC236}">
                <a16:creationId xmlns:a16="http://schemas.microsoft.com/office/drawing/2014/main" id="{ADA271CD-3011-4A05-B4A3-80F1794684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8152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8753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5176844-69C3-4F79-BE38-EA5BDDF4F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886416-77FD-45F2-B844-B0CEBC8EA5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497" y="1063255"/>
            <a:ext cx="3122148" cy="4807541"/>
          </a:xfrm>
        </p:spPr>
        <p:txBody>
          <a:bodyPr>
            <a:normAutofit/>
          </a:bodyPr>
          <a:lstStyle/>
          <a:p>
            <a:r>
              <a:rPr lang="en-CA" sz="4200" dirty="0"/>
              <a:t>MapleBrains</a:t>
            </a:r>
            <a:br>
              <a:rPr lang="en-CA" sz="4200" dirty="0"/>
            </a:br>
            <a:r>
              <a:rPr lang="en-CA" sz="4200" dirty="0"/>
              <a:t>Technologies</a:t>
            </a:r>
            <a:br>
              <a:rPr lang="en-CA" sz="4200" dirty="0"/>
            </a:br>
            <a:r>
              <a:rPr lang="en-CA" sz="4200" dirty="0"/>
              <a:t>Inc.</a:t>
            </a:r>
            <a:br>
              <a:rPr lang="en-CA" sz="4200" dirty="0"/>
            </a:br>
            <a:br>
              <a:rPr lang="en-CA" sz="4200" dirty="0"/>
            </a:br>
            <a:br>
              <a:rPr lang="en-CA" sz="4200" dirty="0"/>
            </a:br>
            <a:br>
              <a:rPr lang="en-CA" sz="4200" dirty="0"/>
            </a:br>
            <a:r>
              <a:rPr lang="en-CA" sz="4200" dirty="0"/>
              <a:t>Why Custom?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3862825-C012-4895-A17E-F3D1F62D8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8952" y="1143293"/>
            <a:ext cx="0" cy="5714707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BB25A96-E96A-4D45-AA98-5275E81FA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6956" y="0"/>
            <a:ext cx="7615044" cy="6858000"/>
          </a:xfrm>
          <a:custGeom>
            <a:avLst/>
            <a:gdLst>
              <a:gd name="connsiteX0" fmla="*/ 2017353 w 7615044"/>
              <a:gd name="connsiteY0" fmla="*/ 0 h 6858000"/>
              <a:gd name="connsiteX1" fmla="*/ 3903088 w 7615044"/>
              <a:gd name="connsiteY1" fmla="*/ 0 h 6858000"/>
              <a:gd name="connsiteX2" fmla="*/ 5215066 w 7615044"/>
              <a:gd name="connsiteY2" fmla="*/ 0 h 6858000"/>
              <a:gd name="connsiteX3" fmla="*/ 7615044 w 7615044"/>
              <a:gd name="connsiteY3" fmla="*/ 0 h 6858000"/>
              <a:gd name="connsiteX4" fmla="*/ 7615044 w 7615044"/>
              <a:gd name="connsiteY4" fmla="*/ 6858000 h 6858000"/>
              <a:gd name="connsiteX5" fmla="*/ 5215066 w 7615044"/>
              <a:gd name="connsiteY5" fmla="*/ 6858000 h 6858000"/>
              <a:gd name="connsiteX6" fmla="*/ 3903088 w 7615044"/>
              <a:gd name="connsiteY6" fmla="*/ 6858000 h 6858000"/>
              <a:gd name="connsiteX7" fmla="*/ 1292431 w 7615044"/>
              <a:gd name="connsiteY7" fmla="*/ 6858000 h 6858000"/>
              <a:gd name="connsiteX8" fmla="*/ 1012702 w 7615044"/>
              <a:gd name="connsiteY8" fmla="*/ 6549681 h 6858000"/>
              <a:gd name="connsiteX9" fmla="*/ 0 w 7615044"/>
              <a:gd name="connsiteY9" fmla="*/ 3723759 h 6858000"/>
              <a:gd name="connsiteX10" fmla="*/ 1955279 w 7615044"/>
              <a:gd name="connsiteY10" fmla="*/ 3986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615044" h="6858000">
                <a:moveTo>
                  <a:pt x="2017353" y="0"/>
                </a:moveTo>
                <a:lnTo>
                  <a:pt x="3903088" y="0"/>
                </a:lnTo>
                <a:lnTo>
                  <a:pt x="5215066" y="0"/>
                </a:lnTo>
                <a:lnTo>
                  <a:pt x="7615044" y="0"/>
                </a:lnTo>
                <a:lnTo>
                  <a:pt x="7615044" y="6858000"/>
                </a:lnTo>
                <a:lnTo>
                  <a:pt x="5215066" y="6858000"/>
                </a:lnTo>
                <a:lnTo>
                  <a:pt x="3903088" y="6858000"/>
                </a:lnTo>
                <a:lnTo>
                  <a:pt x="1292431" y="6858000"/>
                </a:lnTo>
                <a:lnTo>
                  <a:pt x="1012702" y="6549681"/>
                </a:lnTo>
                <a:cubicBezTo>
                  <a:pt x="380046" y="5781733"/>
                  <a:pt x="0" y="4797206"/>
                  <a:pt x="0" y="3723759"/>
                </a:cubicBezTo>
                <a:cubicBezTo>
                  <a:pt x="0" y="2190263"/>
                  <a:pt x="775604" y="838237"/>
                  <a:pt x="1955279" y="398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A101E513-AF74-4E9D-A31F-996642507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B38F02F-D7B9-4A9B-AAF0-47BCD4700E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7331880"/>
              </p:ext>
            </p:extLst>
          </p:nvPr>
        </p:nvGraphicFramePr>
        <p:xfrm>
          <a:off x="5765962" y="972642"/>
          <a:ext cx="5664038" cy="4979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4466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C5176844-69C3-4F79-BE38-EA5BDDF4F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AA2F45-71F6-4338-BF99-60856FBD3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420625"/>
            <a:ext cx="10667998" cy="1374056"/>
          </a:xfrm>
        </p:spPr>
        <p:txBody>
          <a:bodyPr anchor="b">
            <a:normAutofit/>
          </a:bodyPr>
          <a:lstStyle/>
          <a:p>
            <a:r>
              <a:rPr lang="en-CA" sz="2900"/>
              <a:t>MapleBrains Technologies Inc</a:t>
            </a:r>
            <a:br>
              <a:rPr lang="en-CA" sz="2900"/>
            </a:br>
            <a:br>
              <a:rPr lang="en-CA" sz="2900"/>
            </a:br>
            <a:r>
              <a:rPr lang="en-CA" sz="2900"/>
              <a:t>Why MapleBrains?</a:t>
            </a:r>
          </a:p>
        </p:txBody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A101E513-AF74-4E9D-A31F-996642507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DB0C3DD9-D1F1-4739-9EBA-DE196A3DFF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1528134"/>
              </p:ext>
            </p:extLst>
          </p:nvPr>
        </p:nvGraphicFramePr>
        <p:xfrm>
          <a:off x="752857" y="2436128"/>
          <a:ext cx="10677144" cy="3265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44879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5176844-69C3-4F79-BE38-EA5BDDF4F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18A58D-26AF-4CA7-854B-756CEABB9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497" y="1063255"/>
            <a:ext cx="3122148" cy="4807541"/>
          </a:xfrm>
        </p:spPr>
        <p:txBody>
          <a:bodyPr>
            <a:normAutofit/>
          </a:bodyPr>
          <a:lstStyle/>
          <a:p>
            <a:r>
              <a:rPr lang="en-CA" sz="4200" dirty="0"/>
              <a:t>MapleBrains</a:t>
            </a:r>
            <a:br>
              <a:rPr lang="en-CA" sz="4200" dirty="0"/>
            </a:br>
            <a:r>
              <a:rPr lang="en-CA" sz="4200" dirty="0"/>
              <a:t>Technologies</a:t>
            </a:r>
            <a:br>
              <a:rPr lang="en-CA" sz="4200" dirty="0"/>
            </a:br>
            <a:r>
              <a:rPr lang="en-CA" sz="4200" dirty="0"/>
              <a:t>Inc.</a:t>
            </a:r>
            <a:br>
              <a:rPr lang="en-CA" sz="4200" dirty="0"/>
            </a:br>
            <a:br>
              <a:rPr lang="en-CA" sz="4200" dirty="0"/>
            </a:br>
            <a:br>
              <a:rPr lang="en-CA" sz="4200" dirty="0"/>
            </a:br>
            <a:r>
              <a:rPr lang="en-CA" sz="3200" dirty="0"/>
              <a:t>Hosting and Maintenance too!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3862825-C012-4895-A17E-F3D1F62D8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8952" y="1143293"/>
            <a:ext cx="0" cy="5714707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BB25A96-E96A-4D45-AA98-5275E81FAC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6956" y="0"/>
            <a:ext cx="7615044" cy="6858000"/>
          </a:xfrm>
          <a:custGeom>
            <a:avLst/>
            <a:gdLst>
              <a:gd name="connsiteX0" fmla="*/ 2017353 w 7615044"/>
              <a:gd name="connsiteY0" fmla="*/ 0 h 6858000"/>
              <a:gd name="connsiteX1" fmla="*/ 3903088 w 7615044"/>
              <a:gd name="connsiteY1" fmla="*/ 0 h 6858000"/>
              <a:gd name="connsiteX2" fmla="*/ 5215066 w 7615044"/>
              <a:gd name="connsiteY2" fmla="*/ 0 h 6858000"/>
              <a:gd name="connsiteX3" fmla="*/ 7615044 w 7615044"/>
              <a:gd name="connsiteY3" fmla="*/ 0 h 6858000"/>
              <a:gd name="connsiteX4" fmla="*/ 7615044 w 7615044"/>
              <a:gd name="connsiteY4" fmla="*/ 6858000 h 6858000"/>
              <a:gd name="connsiteX5" fmla="*/ 5215066 w 7615044"/>
              <a:gd name="connsiteY5" fmla="*/ 6858000 h 6858000"/>
              <a:gd name="connsiteX6" fmla="*/ 3903088 w 7615044"/>
              <a:gd name="connsiteY6" fmla="*/ 6858000 h 6858000"/>
              <a:gd name="connsiteX7" fmla="*/ 1292431 w 7615044"/>
              <a:gd name="connsiteY7" fmla="*/ 6858000 h 6858000"/>
              <a:gd name="connsiteX8" fmla="*/ 1012702 w 7615044"/>
              <a:gd name="connsiteY8" fmla="*/ 6549681 h 6858000"/>
              <a:gd name="connsiteX9" fmla="*/ 0 w 7615044"/>
              <a:gd name="connsiteY9" fmla="*/ 3723759 h 6858000"/>
              <a:gd name="connsiteX10" fmla="*/ 1955279 w 7615044"/>
              <a:gd name="connsiteY10" fmla="*/ 3986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615044" h="6858000">
                <a:moveTo>
                  <a:pt x="2017353" y="0"/>
                </a:moveTo>
                <a:lnTo>
                  <a:pt x="3903088" y="0"/>
                </a:lnTo>
                <a:lnTo>
                  <a:pt x="5215066" y="0"/>
                </a:lnTo>
                <a:lnTo>
                  <a:pt x="7615044" y="0"/>
                </a:lnTo>
                <a:lnTo>
                  <a:pt x="7615044" y="6858000"/>
                </a:lnTo>
                <a:lnTo>
                  <a:pt x="5215066" y="6858000"/>
                </a:lnTo>
                <a:lnTo>
                  <a:pt x="3903088" y="6858000"/>
                </a:lnTo>
                <a:lnTo>
                  <a:pt x="1292431" y="6858000"/>
                </a:lnTo>
                <a:lnTo>
                  <a:pt x="1012702" y="6549681"/>
                </a:lnTo>
                <a:cubicBezTo>
                  <a:pt x="380046" y="5781733"/>
                  <a:pt x="0" y="4797206"/>
                  <a:pt x="0" y="3723759"/>
                </a:cubicBezTo>
                <a:cubicBezTo>
                  <a:pt x="0" y="2190263"/>
                  <a:pt x="775604" y="838237"/>
                  <a:pt x="1955279" y="398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A101E513-AF74-4E9D-A31F-996642507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24DF931-3E44-4CDC-8CC9-F261BC75E0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1997891"/>
              </p:ext>
            </p:extLst>
          </p:nvPr>
        </p:nvGraphicFramePr>
        <p:xfrm>
          <a:off x="5772572" y="1067386"/>
          <a:ext cx="5664038" cy="49796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4870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C5176844-69C3-4F79-BE38-EA5BDDF4F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BCF8F2-F74F-4587-B716-758487D4D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063255"/>
            <a:ext cx="3575304" cy="4807541"/>
          </a:xfrm>
        </p:spPr>
        <p:txBody>
          <a:bodyPr>
            <a:normAutofit/>
          </a:bodyPr>
          <a:lstStyle/>
          <a:p>
            <a:r>
              <a:rPr lang="en-CA" sz="5100"/>
              <a:t>Contact MapleBrains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23022EF-4E43-4298-8E3D-DA5EF06176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8952" y="1280160"/>
            <a:ext cx="0" cy="557784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6">
            <a:extLst>
              <a:ext uri="{FF2B5EF4-FFF2-40B4-BE49-F238E27FC236}">
                <a16:creationId xmlns:a16="http://schemas.microsoft.com/office/drawing/2014/main" id="{A101E513-AF74-4E9D-A31F-996642507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graphicFrame>
        <p:nvGraphicFramePr>
          <p:cNvPr id="14" name="Content Placeholder 2">
            <a:extLst>
              <a:ext uri="{FF2B5EF4-FFF2-40B4-BE49-F238E27FC236}">
                <a16:creationId xmlns:a16="http://schemas.microsoft.com/office/drawing/2014/main" id="{27E9161D-873C-4FC3-ABCF-0DDEEE6168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6773311"/>
              </p:ext>
            </p:extLst>
          </p:nvPr>
        </p:nvGraphicFramePr>
        <p:xfrm>
          <a:off x="5297763" y="972642"/>
          <a:ext cx="6132237" cy="5034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5808038"/>
      </p:ext>
    </p:extLst>
  </p:cSld>
  <p:clrMapOvr>
    <a:masterClrMapping/>
  </p:clrMapOvr>
</p:sld>
</file>

<file path=ppt/theme/theme1.xml><?xml version="1.0" encoding="utf-8"?>
<a:theme xmlns:a="http://schemas.openxmlformats.org/drawingml/2006/main" name="HeadlinesVTI">
  <a:themeElements>
    <a:clrScheme name="AnalogousFromDarkSeedLeftStep">
      <a:dk1>
        <a:srgbClr val="000000"/>
      </a:dk1>
      <a:lt1>
        <a:srgbClr val="FFFFFF"/>
      </a:lt1>
      <a:dk2>
        <a:srgbClr val="1B282F"/>
      </a:dk2>
      <a:lt2>
        <a:srgbClr val="F0F3F0"/>
      </a:lt2>
      <a:accent1>
        <a:srgbClr val="E729E4"/>
      </a:accent1>
      <a:accent2>
        <a:srgbClr val="8917D5"/>
      </a:accent2>
      <a:accent3>
        <a:srgbClr val="4F2DE7"/>
      </a:accent3>
      <a:accent4>
        <a:srgbClr val="1744D5"/>
      </a:accent4>
      <a:accent5>
        <a:srgbClr val="29A5E7"/>
      </a:accent5>
      <a:accent6>
        <a:srgbClr val="15C0B5"/>
      </a:accent6>
      <a:hlink>
        <a:srgbClr val="3F7DBF"/>
      </a:hlink>
      <a:folHlink>
        <a:srgbClr val="7F7F7F"/>
      </a:folHlink>
    </a:clrScheme>
    <a:fontScheme name="Custom 211">
      <a:majorFont>
        <a:latin typeface="Sitka Banner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8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6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dlinesVTI" id="{66EB4A02-0C0F-47F1-9F48-4E6882B9F967}" vid="{F3552358-4452-4FDA-9568-4F5DA32F7A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230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Avenir Next LT Pro</vt:lpstr>
      <vt:lpstr>Sitka Banner</vt:lpstr>
      <vt:lpstr>HeadlinesVTI</vt:lpstr>
      <vt:lpstr>MapleBrains Technologies Inc</vt:lpstr>
      <vt:lpstr>MapleBrains Technologies Inc.    Why Custom?</vt:lpstr>
      <vt:lpstr>MapleBrains Technologies Inc  Why MapleBrains?</vt:lpstr>
      <vt:lpstr>MapleBrains Technologies Inc.   Hosting and Maintenance too!</vt:lpstr>
      <vt:lpstr>Contact MapleBrains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MapleBrains Technologies Inc</dc:title>
  <dc:creator>MapleBrains Technologies</dc:creator>
  <cp:lastModifiedBy>MapleBrains Technologies</cp:lastModifiedBy>
  <cp:revision>11</cp:revision>
  <dcterms:created xsi:type="dcterms:W3CDTF">2021-06-10T18:05:11Z</dcterms:created>
  <dcterms:modified xsi:type="dcterms:W3CDTF">2021-07-16T18:33:53Z</dcterms:modified>
</cp:coreProperties>
</file>