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3429000" cy="2057400"/>
  <p:notesSz cx="6858000" cy="9144000"/>
  <p:defaultTextStyle>
    <a:defPPr>
      <a:defRPr lang="en-US"/>
    </a:defPPr>
    <a:lvl1pPr marL="0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1pPr>
    <a:lvl2pPr marL="131674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2pPr>
    <a:lvl3pPr marL="263347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3pPr>
    <a:lvl4pPr marL="395021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4pPr>
    <a:lvl5pPr marL="526694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5pPr>
    <a:lvl6pPr marL="658368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6pPr>
    <a:lvl7pPr marL="790042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7pPr>
    <a:lvl8pPr marL="921715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8pPr>
    <a:lvl9pPr marL="1053389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" userDrawn="1">
          <p15:clr>
            <a:srgbClr val="A4A3A4"/>
          </p15:clr>
        </p15:guide>
        <p15:guide id="2" pos="10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E00"/>
    <a:srgbClr val="0097CC"/>
    <a:srgbClr val="0088EE"/>
    <a:srgbClr val="33CCCC"/>
    <a:srgbClr val="00B4B0"/>
    <a:srgbClr val="009999"/>
    <a:srgbClr val="3E003E"/>
    <a:srgbClr val="CC00FF"/>
    <a:srgbClr val="9A3E00"/>
    <a:srgbClr val="F66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53" autoAdjust="0"/>
    <p:restoredTop sz="94660"/>
  </p:normalViewPr>
  <p:slideViewPr>
    <p:cSldViewPr snapToGrid="0" showGuides="1">
      <p:cViewPr>
        <p:scale>
          <a:sx n="200" d="100"/>
          <a:sy n="200" d="100"/>
        </p:scale>
        <p:origin x="1326" y="1212"/>
      </p:cViewPr>
      <p:guideLst>
        <p:guide orient="horz" pos="648"/>
        <p:guide pos="10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625" y="336709"/>
            <a:ext cx="2571750" cy="716280"/>
          </a:xfrm>
        </p:spPr>
        <p:txBody>
          <a:bodyPr anchor="b"/>
          <a:lstStyle>
            <a:lvl1pPr algn="ctr">
              <a:defRPr sz="16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625" y="1080611"/>
            <a:ext cx="2571750" cy="496729"/>
          </a:xfrm>
        </p:spPr>
        <p:txBody>
          <a:bodyPr/>
          <a:lstStyle>
            <a:lvl1pPr marL="0" indent="0" algn="ctr">
              <a:buNone/>
              <a:defRPr sz="675"/>
            </a:lvl1pPr>
            <a:lvl2pPr marL="128610" indent="0" algn="ctr">
              <a:buNone/>
              <a:defRPr sz="563"/>
            </a:lvl2pPr>
            <a:lvl3pPr marL="257221" indent="0" algn="ctr">
              <a:buNone/>
              <a:defRPr sz="506"/>
            </a:lvl3pPr>
            <a:lvl4pPr marL="385831" indent="0" algn="ctr">
              <a:buNone/>
              <a:defRPr sz="450"/>
            </a:lvl4pPr>
            <a:lvl5pPr marL="514441" indent="0" algn="ctr">
              <a:buNone/>
              <a:defRPr sz="450"/>
            </a:lvl5pPr>
            <a:lvl6pPr marL="643052" indent="0" algn="ctr">
              <a:buNone/>
              <a:defRPr sz="450"/>
            </a:lvl6pPr>
            <a:lvl7pPr marL="771662" indent="0" algn="ctr">
              <a:buNone/>
              <a:defRPr sz="450"/>
            </a:lvl7pPr>
            <a:lvl8pPr marL="900273" indent="0" algn="ctr">
              <a:buNone/>
              <a:defRPr sz="450"/>
            </a:lvl8pPr>
            <a:lvl9pPr marL="1028883" indent="0" algn="ctr">
              <a:buNone/>
              <a:defRPr sz="45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9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8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53878" y="109538"/>
            <a:ext cx="739378" cy="17435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744" y="109538"/>
            <a:ext cx="2175272" cy="17435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1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77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58" y="512922"/>
            <a:ext cx="2957513" cy="855821"/>
          </a:xfrm>
        </p:spPr>
        <p:txBody>
          <a:bodyPr anchor="b"/>
          <a:lstStyle>
            <a:lvl1pPr>
              <a:defRPr sz="16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958" y="1376839"/>
            <a:ext cx="2957513" cy="450056"/>
          </a:xfrm>
        </p:spPr>
        <p:txBody>
          <a:bodyPr/>
          <a:lstStyle>
            <a:lvl1pPr marL="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1pPr>
            <a:lvl2pPr marL="12861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2pPr>
            <a:lvl3pPr marL="257221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3pPr>
            <a:lvl4pPr marL="385831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4pPr>
            <a:lvl5pPr marL="514441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5pPr>
            <a:lvl6pPr marL="643052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6pPr>
            <a:lvl7pPr marL="771662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7pPr>
            <a:lvl8pPr marL="900273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8pPr>
            <a:lvl9pPr marL="1028883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93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5744" y="547688"/>
            <a:ext cx="1457325" cy="13054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931" y="547688"/>
            <a:ext cx="1457325" cy="13054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08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09538"/>
            <a:ext cx="2957513" cy="3976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190" y="504349"/>
            <a:ext cx="1450628" cy="247174"/>
          </a:xfrm>
        </p:spPr>
        <p:txBody>
          <a:bodyPr anchor="b"/>
          <a:lstStyle>
            <a:lvl1pPr marL="0" indent="0">
              <a:buNone/>
              <a:defRPr sz="675" b="1"/>
            </a:lvl1pPr>
            <a:lvl2pPr marL="128610" indent="0">
              <a:buNone/>
              <a:defRPr sz="563" b="1"/>
            </a:lvl2pPr>
            <a:lvl3pPr marL="257221" indent="0">
              <a:buNone/>
              <a:defRPr sz="506" b="1"/>
            </a:lvl3pPr>
            <a:lvl4pPr marL="385831" indent="0">
              <a:buNone/>
              <a:defRPr sz="450" b="1"/>
            </a:lvl4pPr>
            <a:lvl5pPr marL="514441" indent="0">
              <a:buNone/>
              <a:defRPr sz="450" b="1"/>
            </a:lvl5pPr>
            <a:lvl6pPr marL="643052" indent="0">
              <a:buNone/>
              <a:defRPr sz="450" b="1"/>
            </a:lvl6pPr>
            <a:lvl7pPr marL="771662" indent="0">
              <a:buNone/>
              <a:defRPr sz="450" b="1"/>
            </a:lvl7pPr>
            <a:lvl8pPr marL="900273" indent="0">
              <a:buNone/>
              <a:defRPr sz="450" b="1"/>
            </a:lvl8pPr>
            <a:lvl9pPr marL="1028883" indent="0">
              <a:buNone/>
              <a:defRPr sz="45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90" y="751523"/>
            <a:ext cx="1450628" cy="11053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35931" y="504349"/>
            <a:ext cx="1457772" cy="247174"/>
          </a:xfrm>
        </p:spPr>
        <p:txBody>
          <a:bodyPr anchor="b"/>
          <a:lstStyle>
            <a:lvl1pPr marL="0" indent="0">
              <a:buNone/>
              <a:defRPr sz="675" b="1"/>
            </a:lvl1pPr>
            <a:lvl2pPr marL="128610" indent="0">
              <a:buNone/>
              <a:defRPr sz="563" b="1"/>
            </a:lvl2pPr>
            <a:lvl3pPr marL="257221" indent="0">
              <a:buNone/>
              <a:defRPr sz="506" b="1"/>
            </a:lvl3pPr>
            <a:lvl4pPr marL="385831" indent="0">
              <a:buNone/>
              <a:defRPr sz="450" b="1"/>
            </a:lvl4pPr>
            <a:lvl5pPr marL="514441" indent="0">
              <a:buNone/>
              <a:defRPr sz="450" b="1"/>
            </a:lvl5pPr>
            <a:lvl6pPr marL="643052" indent="0">
              <a:buNone/>
              <a:defRPr sz="450" b="1"/>
            </a:lvl6pPr>
            <a:lvl7pPr marL="771662" indent="0">
              <a:buNone/>
              <a:defRPr sz="450" b="1"/>
            </a:lvl7pPr>
            <a:lvl8pPr marL="900273" indent="0">
              <a:buNone/>
              <a:defRPr sz="450" b="1"/>
            </a:lvl8pPr>
            <a:lvl9pPr marL="1028883" indent="0">
              <a:buNone/>
              <a:defRPr sz="45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35931" y="751523"/>
            <a:ext cx="1457772" cy="11053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4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98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89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37160"/>
            <a:ext cx="1105942" cy="480060"/>
          </a:xfrm>
        </p:spPr>
        <p:txBody>
          <a:bodyPr anchor="b"/>
          <a:lstStyle>
            <a:lvl1pPr>
              <a:defRPr sz="9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7772" y="296227"/>
            <a:ext cx="1735931" cy="1462088"/>
          </a:xfrm>
        </p:spPr>
        <p:txBody>
          <a:bodyPr/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563"/>
            </a:lvl4pPr>
            <a:lvl5pPr>
              <a:defRPr sz="563"/>
            </a:lvl5pPr>
            <a:lvl6pPr>
              <a:defRPr sz="563"/>
            </a:lvl6pPr>
            <a:lvl7pPr>
              <a:defRPr sz="563"/>
            </a:lvl7pPr>
            <a:lvl8pPr>
              <a:defRPr sz="563"/>
            </a:lvl8pPr>
            <a:lvl9pPr>
              <a:defRPr sz="56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" y="617220"/>
            <a:ext cx="1105942" cy="1143476"/>
          </a:xfrm>
        </p:spPr>
        <p:txBody>
          <a:bodyPr/>
          <a:lstStyle>
            <a:lvl1pPr marL="0" indent="0">
              <a:buNone/>
              <a:defRPr sz="450"/>
            </a:lvl1pPr>
            <a:lvl2pPr marL="128610" indent="0">
              <a:buNone/>
              <a:defRPr sz="394"/>
            </a:lvl2pPr>
            <a:lvl3pPr marL="257221" indent="0">
              <a:buNone/>
              <a:defRPr sz="338"/>
            </a:lvl3pPr>
            <a:lvl4pPr marL="385831" indent="0">
              <a:buNone/>
              <a:defRPr sz="281"/>
            </a:lvl4pPr>
            <a:lvl5pPr marL="514441" indent="0">
              <a:buNone/>
              <a:defRPr sz="281"/>
            </a:lvl5pPr>
            <a:lvl6pPr marL="643052" indent="0">
              <a:buNone/>
              <a:defRPr sz="281"/>
            </a:lvl6pPr>
            <a:lvl7pPr marL="771662" indent="0">
              <a:buNone/>
              <a:defRPr sz="281"/>
            </a:lvl7pPr>
            <a:lvl8pPr marL="900273" indent="0">
              <a:buNone/>
              <a:defRPr sz="281"/>
            </a:lvl8pPr>
            <a:lvl9pPr marL="1028883" indent="0">
              <a:buNone/>
              <a:defRPr sz="28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3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37160"/>
            <a:ext cx="1105942" cy="480060"/>
          </a:xfrm>
        </p:spPr>
        <p:txBody>
          <a:bodyPr anchor="b"/>
          <a:lstStyle>
            <a:lvl1pPr>
              <a:defRPr sz="9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7772" y="296227"/>
            <a:ext cx="1735931" cy="1462088"/>
          </a:xfrm>
        </p:spPr>
        <p:txBody>
          <a:bodyPr anchor="t"/>
          <a:lstStyle>
            <a:lvl1pPr marL="0" indent="0">
              <a:buNone/>
              <a:defRPr sz="900"/>
            </a:lvl1pPr>
            <a:lvl2pPr marL="128610" indent="0">
              <a:buNone/>
              <a:defRPr sz="788"/>
            </a:lvl2pPr>
            <a:lvl3pPr marL="257221" indent="0">
              <a:buNone/>
              <a:defRPr sz="675"/>
            </a:lvl3pPr>
            <a:lvl4pPr marL="385831" indent="0">
              <a:buNone/>
              <a:defRPr sz="563"/>
            </a:lvl4pPr>
            <a:lvl5pPr marL="514441" indent="0">
              <a:buNone/>
              <a:defRPr sz="563"/>
            </a:lvl5pPr>
            <a:lvl6pPr marL="643052" indent="0">
              <a:buNone/>
              <a:defRPr sz="563"/>
            </a:lvl6pPr>
            <a:lvl7pPr marL="771662" indent="0">
              <a:buNone/>
              <a:defRPr sz="563"/>
            </a:lvl7pPr>
            <a:lvl8pPr marL="900273" indent="0">
              <a:buNone/>
              <a:defRPr sz="563"/>
            </a:lvl8pPr>
            <a:lvl9pPr marL="1028883" indent="0">
              <a:buNone/>
              <a:defRPr sz="56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" y="617220"/>
            <a:ext cx="1105942" cy="1143476"/>
          </a:xfrm>
        </p:spPr>
        <p:txBody>
          <a:bodyPr/>
          <a:lstStyle>
            <a:lvl1pPr marL="0" indent="0">
              <a:buNone/>
              <a:defRPr sz="450"/>
            </a:lvl1pPr>
            <a:lvl2pPr marL="128610" indent="0">
              <a:buNone/>
              <a:defRPr sz="394"/>
            </a:lvl2pPr>
            <a:lvl3pPr marL="257221" indent="0">
              <a:buNone/>
              <a:defRPr sz="338"/>
            </a:lvl3pPr>
            <a:lvl4pPr marL="385831" indent="0">
              <a:buNone/>
              <a:defRPr sz="281"/>
            </a:lvl4pPr>
            <a:lvl5pPr marL="514441" indent="0">
              <a:buNone/>
              <a:defRPr sz="281"/>
            </a:lvl5pPr>
            <a:lvl6pPr marL="643052" indent="0">
              <a:buNone/>
              <a:defRPr sz="281"/>
            </a:lvl6pPr>
            <a:lvl7pPr marL="771662" indent="0">
              <a:buNone/>
              <a:defRPr sz="281"/>
            </a:lvl7pPr>
            <a:lvl8pPr marL="900273" indent="0">
              <a:buNone/>
              <a:defRPr sz="281"/>
            </a:lvl8pPr>
            <a:lvl9pPr marL="1028883" indent="0">
              <a:buNone/>
              <a:defRPr sz="28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22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744" y="109538"/>
            <a:ext cx="2957513" cy="39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744" y="547688"/>
            <a:ext cx="2957513" cy="1305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5744" y="1906905"/>
            <a:ext cx="771525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5856" y="1906905"/>
            <a:ext cx="1157288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21731" y="1906905"/>
            <a:ext cx="771525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6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7221" rtl="0" eaLnBrk="1" latinLnBrk="0" hangingPunct="1">
        <a:lnSpc>
          <a:spcPct val="90000"/>
        </a:lnSpc>
        <a:spcBef>
          <a:spcPct val="0"/>
        </a:spcBef>
        <a:buNone/>
        <a:defRPr sz="12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305" indent="-64305" algn="l" defTabSz="257221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78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2152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5013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4pPr>
      <a:lvl5pPr marL="57874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5pPr>
      <a:lvl6pPr marL="70735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6pPr>
      <a:lvl7pPr marL="83596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7pPr>
      <a:lvl8pPr marL="964578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8pPr>
      <a:lvl9pPr marL="1093188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1pPr>
      <a:lvl2pPr marL="128610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2pPr>
      <a:lvl3pPr marL="25722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3pPr>
      <a:lvl4pPr marL="38583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4pPr>
      <a:lvl5pPr marL="51444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5pPr>
      <a:lvl6pPr marL="643052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6pPr>
      <a:lvl7pPr marL="771662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7pPr>
      <a:lvl8pPr marL="900273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8pPr>
      <a:lvl9pPr marL="1028883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"/>
          <p:cNvSpPr/>
          <p:nvPr/>
        </p:nvSpPr>
        <p:spPr>
          <a:xfrm>
            <a:off x="0" y="231877"/>
            <a:ext cx="3429000" cy="1355619"/>
          </a:xfrm>
          <a:prstGeom prst="rect">
            <a:avLst/>
          </a:pr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 t="-34664" b="-346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12"/>
          <p:cNvSpPr/>
          <p:nvPr/>
        </p:nvSpPr>
        <p:spPr>
          <a:xfrm>
            <a:off x="0" y="231879"/>
            <a:ext cx="3429000" cy="1355619"/>
          </a:xfrm>
          <a:prstGeom prst="rect">
            <a:avLst/>
          </a:prstGeom>
          <a:solidFill>
            <a:schemeClr val="bg2">
              <a:lumMod val="1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157502"/>
            <a:ext cx="3429000" cy="743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114674" y="157502"/>
            <a:ext cx="100013" cy="743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14661" y="157502"/>
            <a:ext cx="100013" cy="74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14648" y="157502"/>
            <a:ext cx="100013" cy="74377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814635" y="157502"/>
            <a:ext cx="100013" cy="74377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1587500"/>
            <a:ext cx="3429000" cy="26362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flipH="1">
            <a:off x="682518" y="1587500"/>
            <a:ext cx="231574" cy="2636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37512" y="1587498"/>
            <a:ext cx="245007" cy="263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05938" y="1587499"/>
            <a:ext cx="231574" cy="263629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587500"/>
            <a:ext cx="214381" cy="263629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919082" y="1587500"/>
            <a:ext cx="231574" cy="263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60166" y="657839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60166" y="869278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3098" y="1084118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295148" y="890429"/>
            <a:ext cx="76758" cy="7681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302477" y="685369"/>
            <a:ext cx="56010" cy="69308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32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300059" y="1109778"/>
            <a:ext cx="66710" cy="6671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0798" y="632688"/>
            <a:ext cx="116459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9504" y="849224"/>
            <a:ext cx="138966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0798" y="1063226"/>
            <a:ext cx="158911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Street 111, </a:t>
            </a:r>
            <a:r>
              <a:rPr lang="en-US" sz="600" dirty="0" err="1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600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60166" y="456253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286242" y="490950"/>
            <a:ext cx="83262" cy="6105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95580" y="431976"/>
            <a:ext cx="121739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sz="6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460224" y="306254"/>
            <a:ext cx="854321" cy="260129"/>
            <a:chOff x="482712" y="729640"/>
            <a:chExt cx="854321" cy="260129"/>
          </a:xfrm>
        </p:grpSpPr>
        <p:sp>
          <p:nvSpPr>
            <p:cNvPr id="40" name="Isosceles Triangle 39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99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Isosceles Triangle 40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8879" y="735853"/>
              <a:ext cx="56815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/>
                  </a:solidFill>
                  <a:latin typeface="GRAFIKA TYPE.3" panose="00000500000000000000" pitchFamily="2" charset="0"/>
                </a:rPr>
                <a:t>LOGO</a:t>
              </a:r>
              <a:endParaRPr lang="en-US" sz="1050" dirty="0">
                <a:solidFill>
                  <a:schemeClr val="bg1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45" name="picture"/>
          <p:cNvSpPr/>
          <p:nvPr/>
        </p:nvSpPr>
        <p:spPr>
          <a:xfrm>
            <a:off x="2548197" y="689514"/>
            <a:ext cx="678376" cy="678372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263868" y="1541855"/>
            <a:ext cx="237106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</a:rPr>
              <a:t>Your Name      </a:t>
            </a:r>
            <a:r>
              <a:rPr lang="en-US" sz="800" b="1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  <a:ea typeface="Acephimere" panose="020B0203030202020204" pitchFamily="34" charset="0"/>
              </a:rPr>
              <a:t>Position</a:t>
            </a:r>
            <a:endParaRPr lang="en-US" sz="800" b="1" dirty="0">
              <a:ln w="6350">
                <a:noFill/>
              </a:ln>
              <a:solidFill>
                <a:schemeClr val="bg1"/>
              </a:solidFill>
              <a:latin typeface="Revival " pitchFamily="50" charset="0"/>
              <a:ea typeface="Acephimere" panose="020B0203030202020204" pitchFamily="34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2472129" y="1645444"/>
            <a:ext cx="0" cy="1756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01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/>
          <p:cNvSpPr/>
          <p:nvPr/>
        </p:nvSpPr>
        <p:spPr>
          <a:xfrm>
            <a:off x="0" y="0"/>
            <a:ext cx="3429000" cy="2057400"/>
          </a:xfrm>
          <a:prstGeom prst="rect">
            <a:avLst/>
          </a:prstGeom>
          <a:blipFill>
            <a:blip r:embed="rId2"/>
            <a:srcRect/>
            <a:stretch>
              <a:fillRect t="-54156" b="-541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3429000" cy="2057400"/>
          </a:xfrm>
          <a:prstGeom prst="rect">
            <a:avLst/>
          </a:prstGeom>
          <a:solidFill>
            <a:srgbClr val="FF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/>
          <p:cNvSpPr/>
          <p:nvPr/>
        </p:nvSpPr>
        <p:spPr>
          <a:xfrm>
            <a:off x="227013" y="376238"/>
            <a:ext cx="1304924" cy="1304924"/>
          </a:xfrm>
          <a:prstGeom prst="round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1843" y="-4763"/>
            <a:ext cx="195263" cy="4714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81843" y="1585912"/>
            <a:ext cx="195263" cy="4714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549105" y="810550"/>
            <a:ext cx="730234" cy="431537"/>
            <a:chOff x="318029" y="729640"/>
            <a:chExt cx="730234" cy="43153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Isosceles Triangle 7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8029" y="907261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chemeClr val="bg1"/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chemeClr val="bg1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445569" y="818865"/>
            <a:ext cx="171358" cy="1624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5569" y="1091554"/>
            <a:ext cx="171358" cy="1624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8501" y="1358894"/>
            <a:ext cx="171358" cy="1624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487529" y="1118882"/>
            <a:ext cx="93528" cy="9359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66003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1497125" y="853392"/>
            <a:ext cx="68246" cy="84450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rgbClr val="66003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6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493537" y="1391834"/>
            <a:ext cx="81286" cy="81288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66003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8131" y="804862"/>
            <a:ext cx="10200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80173" y="1091554"/>
            <a:ext cx="121721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15637" y="1350484"/>
            <a:ext cx="139190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Malang 111, </a:t>
            </a:r>
            <a:r>
              <a:rPr lang="en-US" sz="600" b="1" dirty="0" err="1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600" b="1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45569" y="560404"/>
            <a:ext cx="171358" cy="1624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21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1477912" y="602999"/>
            <a:ext cx="101454" cy="7439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66003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07407" y="565099"/>
            <a:ext cx="1047082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dirty="0">
              <a:solidFill>
                <a:schemeClr val="bg1"/>
              </a:solidFill>
              <a:latin typeface="Revival " pitchFamily="50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726150" y="785814"/>
            <a:ext cx="206645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726150" y="1035845"/>
            <a:ext cx="206645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726150" y="1311220"/>
            <a:ext cx="206645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152775" y="32305"/>
            <a:ext cx="80962" cy="4286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 dist="50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233737" y="-4764"/>
            <a:ext cx="195263" cy="206216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932795" y="-137439"/>
            <a:ext cx="12319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n w="6350"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SkateCNoSpacing" panose="02000603000000000000" pitchFamily="2" charset="0"/>
              </a:rPr>
              <a:t>your name</a:t>
            </a:r>
          </a:p>
          <a:p>
            <a:pPr algn="r"/>
            <a:r>
              <a:rPr lang="en-US" sz="1100" dirty="0" smtClean="0">
                <a:ln w="6350"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SkateCNoSpacing" panose="02000603000000000000" pitchFamily="2" charset="0"/>
                <a:ea typeface="Acephimere" panose="020B0203030202020204" pitchFamily="34" charset="0"/>
              </a:rPr>
              <a:t>position</a:t>
            </a:r>
            <a:endParaRPr lang="en-US" sz="1100" dirty="0">
              <a:ln w="6350"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SkateCNoSpacing" panose="02000603000000000000" pitchFamily="2" charset="0"/>
              <a:ea typeface="Acephimere" panose="020B020303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1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532" y="59531"/>
            <a:ext cx="3309937" cy="1938338"/>
          </a:xfrm>
          <a:prstGeom prst="rect">
            <a:avLst/>
          </a:prstGeom>
          <a:solidFill>
            <a:srgbClr val="000A1E"/>
          </a:solidFill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icture"/>
          <p:cNvSpPr/>
          <p:nvPr/>
        </p:nvSpPr>
        <p:spPr>
          <a:xfrm>
            <a:off x="76200" y="561983"/>
            <a:ext cx="1460500" cy="1190625"/>
          </a:xfrm>
          <a:prstGeom prst="rect">
            <a:avLst/>
          </a:prstGeom>
          <a:blipFill>
            <a:blip r:embed="rId2"/>
            <a:srcRect/>
            <a:stretch>
              <a:fillRect t="-41878" b="-418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59532" y="561984"/>
            <a:ext cx="3309937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9532" y="1752609"/>
            <a:ext cx="3309937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36701" y="1476384"/>
            <a:ext cx="1832768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36701" y="1152534"/>
            <a:ext cx="1832768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36701" y="876309"/>
            <a:ext cx="1832768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879601" y="561986"/>
            <a:ext cx="0" cy="119062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536701" y="561986"/>
            <a:ext cx="0" cy="119062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352149" y="206385"/>
            <a:ext cx="854321" cy="260129"/>
            <a:chOff x="482712" y="729640"/>
            <a:chExt cx="854321" cy="260129"/>
          </a:xfrm>
        </p:grpSpPr>
        <p:sp>
          <p:nvSpPr>
            <p:cNvPr id="17" name="Isosceles Triangle 16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68879" y="735853"/>
              <a:ext cx="56815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/>
                  </a:solidFill>
                  <a:latin typeface="GRAFIKA TYPE.3" panose="00000500000000000000" pitchFamily="2" charset="0"/>
                </a:rPr>
                <a:t>LOGO</a:t>
              </a:r>
              <a:endParaRPr lang="en-US" sz="1050" dirty="0">
                <a:solidFill>
                  <a:schemeClr val="bg1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22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652793" y="1555932"/>
            <a:ext cx="123413" cy="123497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1669473" y="1250709"/>
            <a:ext cx="90054" cy="111435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26610" y="1230409"/>
            <a:ext cx="116459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31137" y="1521806"/>
            <a:ext cx="138966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27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1633843" y="959285"/>
            <a:ext cx="133870" cy="9816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015840" y="916035"/>
            <a:ext cx="121739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sz="600" dirty="0">
              <a:solidFill>
                <a:schemeClr val="bg1"/>
              </a:solidFill>
              <a:latin typeface="Revival " pitchFamily="50" charset="0"/>
            </a:endParaRPr>
          </a:p>
        </p:txBody>
      </p:sp>
      <p:sp>
        <p:nvSpPr>
          <p:cNvPr id="29" name="Round Same Side Corner Rectangle 8">
            <a:extLst>
              <a:ext uri="{FF2B5EF4-FFF2-40B4-BE49-F238E27FC236}">
                <a16:creationId xmlns:a16="http://schemas.microsoft.com/office/drawing/2014/main" id="{E4451B41-2F0A-4F98-8F16-0D0192492445}"/>
              </a:ext>
            </a:extLst>
          </p:cNvPr>
          <p:cNvSpPr/>
          <p:nvPr/>
        </p:nvSpPr>
        <p:spPr>
          <a:xfrm>
            <a:off x="1633642" y="623733"/>
            <a:ext cx="156863" cy="157104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018674" y="606663"/>
            <a:ext cx="155695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</a:rPr>
              <a:t>Your Name</a:t>
            </a:r>
            <a:endParaRPr lang="en-US" sz="200" dirty="0">
              <a:ln w="6350">
                <a:noFill/>
              </a:ln>
              <a:solidFill>
                <a:schemeClr val="bg1"/>
              </a:solidFill>
              <a:latin typeface="Revival " pitchFamily="50" charset="0"/>
              <a:ea typeface="Acephimere" panose="020B020303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6172" y="1376422"/>
            <a:ext cx="62388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vival " pitchFamily="50" charset="0"/>
                <a:ea typeface="Acephimere" panose="020B0203030202020204" pitchFamily="34" charset="0"/>
              </a:rPr>
              <a:t>Position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64972" y="1768498"/>
            <a:ext cx="158911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Street 111, </a:t>
            </a:r>
            <a:r>
              <a:rPr lang="en-US" sz="600" dirty="0" err="1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Jatwa</a:t>
            </a:r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timur</a:t>
            </a:r>
            <a:r>
              <a:rPr lang="en-US" sz="600" dirty="0" smtClean="0">
                <a:solidFill>
                  <a:schemeClr val="bg1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</p:spTree>
    <p:extLst>
      <p:ext uri="{BB962C8B-B14F-4D97-AF65-F5344CB8AC3E}">
        <p14:creationId xmlns:p14="http://schemas.microsoft.com/office/powerpoint/2010/main" val="384947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123354" y="109207"/>
            <a:ext cx="3182293" cy="1838985"/>
          </a:xfrm>
          <a:custGeom>
            <a:avLst/>
            <a:gdLst>
              <a:gd name="connsiteX0" fmla="*/ 213868 w 3182293"/>
              <a:gd name="connsiteY0" fmla="*/ 0 h 1838985"/>
              <a:gd name="connsiteX1" fmla="*/ 2936738 w 3182293"/>
              <a:gd name="connsiteY1" fmla="*/ 0 h 1838985"/>
              <a:gd name="connsiteX2" fmla="*/ 2928513 w 3182293"/>
              <a:gd name="connsiteY2" fmla="*/ 40740 h 1838985"/>
              <a:gd name="connsiteX3" fmla="*/ 3150606 w 3182293"/>
              <a:gd name="connsiteY3" fmla="*/ 262833 h 1838985"/>
              <a:gd name="connsiteX4" fmla="*/ 3182293 w 3182293"/>
              <a:gd name="connsiteY4" fmla="*/ 259639 h 1838985"/>
              <a:gd name="connsiteX5" fmla="*/ 3182293 w 3182293"/>
              <a:gd name="connsiteY5" fmla="*/ 1620086 h 1838985"/>
              <a:gd name="connsiteX6" fmla="*/ 3150606 w 3182293"/>
              <a:gd name="connsiteY6" fmla="*/ 1616892 h 1838985"/>
              <a:gd name="connsiteX7" fmla="*/ 2928513 w 3182293"/>
              <a:gd name="connsiteY7" fmla="*/ 1838985 h 1838985"/>
              <a:gd name="connsiteX8" fmla="*/ 222093 w 3182293"/>
              <a:gd name="connsiteY8" fmla="*/ 1838985 h 1838985"/>
              <a:gd name="connsiteX9" fmla="*/ 0 w 3182293"/>
              <a:gd name="connsiteY9" fmla="*/ 1616892 h 1838985"/>
              <a:gd name="connsiteX10" fmla="*/ 0 w 3182293"/>
              <a:gd name="connsiteY10" fmla="*/ 262833 h 1838985"/>
              <a:gd name="connsiteX11" fmla="*/ 222093 w 3182293"/>
              <a:gd name="connsiteY11" fmla="*/ 40740 h 183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82293" h="1838985">
                <a:moveTo>
                  <a:pt x="213868" y="0"/>
                </a:moveTo>
                <a:lnTo>
                  <a:pt x="2936738" y="0"/>
                </a:lnTo>
                <a:lnTo>
                  <a:pt x="2928513" y="40740"/>
                </a:lnTo>
                <a:cubicBezTo>
                  <a:pt x="2928513" y="163399"/>
                  <a:pt x="3027947" y="262833"/>
                  <a:pt x="3150606" y="262833"/>
                </a:cubicBezTo>
                <a:lnTo>
                  <a:pt x="3182293" y="259639"/>
                </a:lnTo>
                <a:lnTo>
                  <a:pt x="3182293" y="1620086"/>
                </a:lnTo>
                <a:lnTo>
                  <a:pt x="3150606" y="1616892"/>
                </a:lnTo>
                <a:cubicBezTo>
                  <a:pt x="3027947" y="1616892"/>
                  <a:pt x="2928513" y="1716326"/>
                  <a:pt x="2928513" y="1838985"/>
                </a:cubicBezTo>
                <a:lnTo>
                  <a:pt x="222093" y="1838985"/>
                </a:lnTo>
                <a:cubicBezTo>
                  <a:pt x="222093" y="1716326"/>
                  <a:pt x="122659" y="1616892"/>
                  <a:pt x="0" y="1616892"/>
                </a:cubicBezTo>
                <a:lnTo>
                  <a:pt x="0" y="262833"/>
                </a:lnTo>
                <a:cubicBezTo>
                  <a:pt x="122659" y="262833"/>
                  <a:pt x="222093" y="163399"/>
                  <a:pt x="222093" y="40740"/>
                </a:cubicBezTo>
                <a:close/>
              </a:path>
            </a:pathLst>
          </a:custGeom>
          <a:pattFill prst="dotGrid">
            <a:fgClr>
              <a:srgbClr val="C58A4F"/>
            </a:fgClr>
            <a:bgClr>
              <a:srgbClr val="99663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1437" y="61912"/>
            <a:ext cx="3286126" cy="1933575"/>
          </a:xfrm>
          <a:custGeom>
            <a:avLst/>
            <a:gdLst>
              <a:gd name="connsiteX0" fmla="*/ 213868 w 3182293"/>
              <a:gd name="connsiteY0" fmla="*/ 0 h 1838985"/>
              <a:gd name="connsiteX1" fmla="*/ 2936738 w 3182293"/>
              <a:gd name="connsiteY1" fmla="*/ 0 h 1838985"/>
              <a:gd name="connsiteX2" fmla="*/ 2928513 w 3182293"/>
              <a:gd name="connsiteY2" fmla="*/ 40740 h 1838985"/>
              <a:gd name="connsiteX3" fmla="*/ 3150606 w 3182293"/>
              <a:gd name="connsiteY3" fmla="*/ 262833 h 1838985"/>
              <a:gd name="connsiteX4" fmla="*/ 3182293 w 3182293"/>
              <a:gd name="connsiteY4" fmla="*/ 259639 h 1838985"/>
              <a:gd name="connsiteX5" fmla="*/ 3182293 w 3182293"/>
              <a:gd name="connsiteY5" fmla="*/ 1620086 h 1838985"/>
              <a:gd name="connsiteX6" fmla="*/ 3150606 w 3182293"/>
              <a:gd name="connsiteY6" fmla="*/ 1616892 h 1838985"/>
              <a:gd name="connsiteX7" fmla="*/ 2928513 w 3182293"/>
              <a:gd name="connsiteY7" fmla="*/ 1838985 h 1838985"/>
              <a:gd name="connsiteX8" fmla="*/ 222093 w 3182293"/>
              <a:gd name="connsiteY8" fmla="*/ 1838985 h 1838985"/>
              <a:gd name="connsiteX9" fmla="*/ 0 w 3182293"/>
              <a:gd name="connsiteY9" fmla="*/ 1616892 h 1838985"/>
              <a:gd name="connsiteX10" fmla="*/ 0 w 3182293"/>
              <a:gd name="connsiteY10" fmla="*/ 262833 h 1838985"/>
              <a:gd name="connsiteX11" fmla="*/ 222093 w 3182293"/>
              <a:gd name="connsiteY11" fmla="*/ 40740 h 183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82293" h="1838985">
                <a:moveTo>
                  <a:pt x="213868" y="0"/>
                </a:moveTo>
                <a:lnTo>
                  <a:pt x="2936738" y="0"/>
                </a:lnTo>
                <a:lnTo>
                  <a:pt x="2928513" y="40740"/>
                </a:lnTo>
                <a:cubicBezTo>
                  <a:pt x="2928513" y="163399"/>
                  <a:pt x="3027947" y="262833"/>
                  <a:pt x="3150606" y="262833"/>
                </a:cubicBezTo>
                <a:lnTo>
                  <a:pt x="3182293" y="259639"/>
                </a:lnTo>
                <a:lnTo>
                  <a:pt x="3182293" y="1620086"/>
                </a:lnTo>
                <a:lnTo>
                  <a:pt x="3150606" y="1616892"/>
                </a:lnTo>
                <a:cubicBezTo>
                  <a:pt x="3027947" y="1616892"/>
                  <a:pt x="2928513" y="1716326"/>
                  <a:pt x="2928513" y="1838985"/>
                </a:cubicBezTo>
                <a:lnTo>
                  <a:pt x="222093" y="1838985"/>
                </a:lnTo>
                <a:cubicBezTo>
                  <a:pt x="222093" y="1716326"/>
                  <a:pt x="122659" y="1616892"/>
                  <a:pt x="0" y="1616892"/>
                </a:cubicBezTo>
                <a:lnTo>
                  <a:pt x="0" y="262833"/>
                </a:lnTo>
                <a:cubicBezTo>
                  <a:pt x="122659" y="262833"/>
                  <a:pt x="222093" y="163399"/>
                  <a:pt x="222093" y="40740"/>
                </a:cubicBezTo>
                <a:close/>
              </a:path>
            </a:pathLst>
          </a:custGeom>
          <a:noFill/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341036" y="211392"/>
            <a:ext cx="854321" cy="264504"/>
            <a:chOff x="482712" y="725265"/>
            <a:chExt cx="854321" cy="264504"/>
          </a:xfrm>
        </p:grpSpPr>
        <p:sp>
          <p:nvSpPr>
            <p:cNvPr id="14" name="Isosceles Triangle 13"/>
            <p:cNvSpPr/>
            <p:nvPr/>
          </p:nvSpPr>
          <p:spPr>
            <a:xfrm>
              <a:off x="482712" y="725265"/>
              <a:ext cx="231578" cy="199636"/>
            </a:xfrm>
            <a:prstGeom prst="triangle">
              <a:avLst/>
            </a:prstGeom>
            <a:solidFill>
              <a:srgbClr val="3624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9E7"/>
                </a:solidFill>
              </a:endParaRPr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601026" y="726464"/>
              <a:ext cx="231578" cy="199636"/>
            </a:xfrm>
            <a:prstGeom prst="triangle">
              <a:avLst/>
            </a:prstGeom>
            <a:solidFill>
              <a:srgbClr val="FFF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9E7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8879" y="735853"/>
              <a:ext cx="56815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rgbClr val="FFF9E7"/>
                  </a:solidFill>
                  <a:latin typeface="GRAFIKA TYPE.3" panose="00000500000000000000" pitchFamily="2" charset="0"/>
                </a:rPr>
                <a:t>LOGO</a:t>
              </a:r>
              <a:endParaRPr lang="en-US" sz="1050" dirty="0">
                <a:solidFill>
                  <a:srgbClr val="FFF9E7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17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2996800" y="817165"/>
            <a:ext cx="156230" cy="15633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FF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>
              <a:solidFill>
                <a:srgbClr val="FFF9E7"/>
              </a:solidFill>
              <a:latin typeface="Revival " pitchFamily="50" charset="0"/>
            </a:endParaRPr>
          </a:p>
        </p:txBody>
      </p:sp>
      <p:sp>
        <p:nvSpPr>
          <p:cNvPr id="18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3012386" y="1129274"/>
            <a:ext cx="135766" cy="135768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noFill/>
          <a:ln>
            <a:solidFill>
              <a:srgbClr val="FFF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 dirty="0">
              <a:solidFill>
                <a:srgbClr val="FFF9E7"/>
              </a:solidFill>
              <a:latin typeface="Revival 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24420" y="1330730"/>
            <a:ext cx="1542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pPr algn="r"/>
            <a:r>
              <a:rPr lang="en-US" sz="600" dirty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16445" y="729786"/>
            <a:ext cx="1542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r"/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31950" y="1028883"/>
            <a:ext cx="1340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Malang 111,</a:t>
            </a:r>
          </a:p>
          <a:p>
            <a:pPr algn="r"/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</a:t>
            </a:r>
            <a:r>
              <a:rPr lang="en-US" sz="600" dirty="0" err="1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600" dirty="0" smtClean="0">
                <a:solidFill>
                  <a:srgbClr val="FFF9E7"/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3038074" y="1415721"/>
            <a:ext cx="99337" cy="171910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rgbClr val="FF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>
              <a:solidFill>
                <a:srgbClr val="FFF9E7"/>
              </a:solidFill>
              <a:latin typeface="Revival " pitchFamily="50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714500" y="729786"/>
            <a:ext cx="0" cy="800564"/>
          </a:xfrm>
          <a:prstGeom prst="line">
            <a:avLst/>
          </a:prstGeom>
          <a:ln w="19050">
            <a:solidFill>
              <a:srgbClr val="FFF9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87079" y="769168"/>
            <a:ext cx="23710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</a:rPr>
              <a:t>Your Name </a:t>
            </a:r>
          </a:p>
          <a:p>
            <a:r>
              <a:rPr lang="en-US" sz="1400" b="1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</a:rPr>
              <a:t> </a:t>
            </a:r>
            <a:r>
              <a:rPr lang="en-US" sz="800" b="1" dirty="0" smtClean="0">
                <a:ln w="6350">
                  <a:noFill/>
                </a:ln>
                <a:solidFill>
                  <a:schemeClr val="bg1"/>
                </a:solidFill>
                <a:latin typeface="Revival " pitchFamily="50" charset="0"/>
                <a:ea typeface="Acephimere" panose="020B0203030202020204" pitchFamily="34" charset="0"/>
              </a:rPr>
              <a:t>Position</a:t>
            </a:r>
            <a:endParaRPr lang="en-US" sz="800" b="1" dirty="0">
              <a:ln w="6350">
                <a:noFill/>
              </a:ln>
              <a:solidFill>
                <a:schemeClr val="bg1"/>
              </a:solidFill>
              <a:latin typeface="Revival " pitchFamily="50" charset="0"/>
              <a:ea typeface="Acephimere" panose="020B0203030202020204" pitchFamily="34" charset="0"/>
            </a:endParaRPr>
          </a:p>
        </p:txBody>
      </p:sp>
      <p:sp>
        <p:nvSpPr>
          <p:cNvPr id="28" name="Quad Arrow Callout 27"/>
          <p:cNvSpPr/>
          <p:nvPr/>
        </p:nvSpPr>
        <p:spPr>
          <a:xfrm>
            <a:off x="3186418" y="27975"/>
            <a:ext cx="194005" cy="194005"/>
          </a:xfrm>
          <a:prstGeom prst="quadArrowCallout">
            <a:avLst>
              <a:gd name="adj1" fmla="val 36278"/>
              <a:gd name="adj2" fmla="val 18515"/>
              <a:gd name="adj3" fmla="val 18515"/>
              <a:gd name="adj4" fmla="val 48123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Quad Arrow Callout 28"/>
          <p:cNvSpPr/>
          <p:nvPr/>
        </p:nvSpPr>
        <p:spPr>
          <a:xfrm>
            <a:off x="3186418" y="1835419"/>
            <a:ext cx="194005" cy="194005"/>
          </a:xfrm>
          <a:prstGeom prst="quadArrowCallout">
            <a:avLst>
              <a:gd name="adj1" fmla="val 36278"/>
              <a:gd name="adj2" fmla="val 18515"/>
              <a:gd name="adj3" fmla="val 18515"/>
              <a:gd name="adj4" fmla="val 48123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Quad Arrow Callout 29"/>
          <p:cNvSpPr/>
          <p:nvPr/>
        </p:nvSpPr>
        <p:spPr>
          <a:xfrm>
            <a:off x="48642" y="27975"/>
            <a:ext cx="194005" cy="194005"/>
          </a:xfrm>
          <a:prstGeom prst="quadArrowCallout">
            <a:avLst>
              <a:gd name="adj1" fmla="val 36278"/>
              <a:gd name="adj2" fmla="val 18515"/>
              <a:gd name="adj3" fmla="val 18515"/>
              <a:gd name="adj4" fmla="val 48123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Quad Arrow Callout 30"/>
          <p:cNvSpPr/>
          <p:nvPr/>
        </p:nvSpPr>
        <p:spPr>
          <a:xfrm>
            <a:off x="48642" y="1835419"/>
            <a:ext cx="194005" cy="194005"/>
          </a:xfrm>
          <a:prstGeom prst="quadArrowCallout">
            <a:avLst>
              <a:gd name="adj1" fmla="val 36278"/>
              <a:gd name="adj2" fmla="val 18515"/>
              <a:gd name="adj3" fmla="val 18515"/>
              <a:gd name="adj4" fmla="val 48123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-961" y="-432565"/>
            <a:ext cx="2529499" cy="2512064"/>
          </a:xfrm>
          <a:custGeom>
            <a:avLst/>
            <a:gdLst/>
            <a:ahLst/>
            <a:cxnLst/>
            <a:rect l="l" t="t" r="r" b="b"/>
            <a:pathLst>
              <a:path w="74130" h="73619">
                <a:moveTo>
                  <a:pt x="31668" y="67480"/>
                </a:moveTo>
                <a:lnTo>
                  <a:pt x="31668" y="67582"/>
                </a:lnTo>
                <a:lnTo>
                  <a:pt x="31821" y="67582"/>
                </a:lnTo>
                <a:lnTo>
                  <a:pt x="31821" y="67480"/>
                </a:lnTo>
                <a:close/>
                <a:moveTo>
                  <a:pt x="39240" y="66917"/>
                </a:moveTo>
                <a:cubicBezTo>
                  <a:pt x="38353" y="67770"/>
                  <a:pt x="37568" y="68264"/>
                  <a:pt x="36886" y="68401"/>
                </a:cubicBezTo>
                <a:lnTo>
                  <a:pt x="36886" y="68503"/>
                </a:lnTo>
                <a:lnTo>
                  <a:pt x="36937" y="68503"/>
                </a:lnTo>
                <a:cubicBezTo>
                  <a:pt x="37654" y="68503"/>
                  <a:pt x="38540" y="68213"/>
                  <a:pt x="39598" y="67633"/>
                </a:cubicBezTo>
                <a:lnTo>
                  <a:pt x="39291" y="66917"/>
                </a:lnTo>
                <a:close/>
                <a:moveTo>
                  <a:pt x="28698" y="66149"/>
                </a:moveTo>
                <a:lnTo>
                  <a:pt x="29831" y="66715"/>
                </a:lnTo>
                <a:lnTo>
                  <a:pt x="29263" y="67122"/>
                </a:lnTo>
                <a:close/>
                <a:moveTo>
                  <a:pt x="46862" y="66047"/>
                </a:moveTo>
                <a:cubicBezTo>
                  <a:pt x="46760" y="66388"/>
                  <a:pt x="46709" y="66627"/>
                  <a:pt x="46709" y="66764"/>
                </a:cubicBezTo>
                <a:cubicBezTo>
                  <a:pt x="47323" y="66695"/>
                  <a:pt x="47630" y="66593"/>
                  <a:pt x="47630" y="66457"/>
                </a:cubicBezTo>
                <a:lnTo>
                  <a:pt x="47016" y="66047"/>
                </a:lnTo>
                <a:close/>
                <a:moveTo>
                  <a:pt x="23789" y="64717"/>
                </a:moveTo>
                <a:cubicBezTo>
                  <a:pt x="23517" y="64922"/>
                  <a:pt x="23329" y="65024"/>
                  <a:pt x="23227" y="65024"/>
                </a:cubicBezTo>
                <a:lnTo>
                  <a:pt x="23227" y="65075"/>
                </a:lnTo>
                <a:cubicBezTo>
                  <a:pt x="23227" y="65212"/>
                  <a:pt x="23499" y="65365"/>
                  <a:pt x="24045" y="65536"/>
                </a:cubicBezTo>
                <a:lnTo>
                  <a:pt x="24096" y="65536"/>
                </a:lnTo>
                <a:cubicBezTo>
                  <a:pt x="23960" y="65092"/>
                  <a:pt x="23892" y="64820"/>
                  <a:pt x="23892" y="64717"/>
                </a:cubicBezTo>
                <a:close/>
                <a:moveTo>
                  <a:pt x="28650" y="62876"/>
                </a:moveTo>
                <a:lnTo>
                  <a:pt x="28650" y="62978"/>
                </a:lnTo>
                <a:cubicBezTo>
                  <a:pt x="28684" y="63046"/>
                  <a:pt x="28701" y="63148"/>
                  <a:pt x="28701" y="63285"/>
                </a:cubicBezTo>
                <a:lnTo>
                  <a:pt x="28803" y="63285"/>
                </a:lnTo>
                <a:lnTo>
                  <a:pt x="28803" y="63131"/>
                </a:lnTo>
                <a:cubicBezTo>
                  <a:pt x="28735" y="63029"/>
                  <a:pt x="28701" y="62944"/>
                  <a:pt x="28701" y="62876"/>
                </a:cubicBezTo>
                <a:close/>
                <a:moveTo>
                  <a:pt x="28547" y="62671"/>
                </a:moveTo>
                <a:lnTo>
                  <a:pt x="28547" y="62824"/>
                </a:lnTo>
                <a:lnTo>
                  <a:pt x="28650" y="62824"/>
                </a:lnTo>
                <a:lnTo>
                  <a:pt x="28650" y="62671"/>
                </a:lnTo>
                <a:close/>
                <a:moveTo>
                  <a:pt x="55304" y="62210"/>
                </a:moveTo>
                <a:cubicBezTo>
                  <a:pt x="55304" y="62381"/>
                  <a:pt x="55287" y="62500"/>
                  <a:pt x="55253" y="62569"/>
                </a:cubicBezTo>
                <a:lnTo>
                  <a:pt x="55406" y="62569"/>
                </a:lnTo>
                <a:cubicBezTo>
                  <a:pt x="55645" y="62432"/>
                  <a:pt x="55764" y="62330"/>
                  <a:pt x="55764" y="62262"/>
                </a:cubicBezTo>
                <a:lnTo>
                  <a:pt x="55764" y="62210"/>
                </a:lnTo>
                <a:close/>
                <a:moveTo>
                  <a:pt x="57657" y="61392"/>
                </a:moveTo>
                <a:cubicBezTo>
                  <a:pt x="57657" y="63302"/>
                  <a:pt x="56327" y="64461"/>
                  <a:pt x="53667" y="64871"/>
                </a:cubicBezTo>
                <a:lnTo>
                  <a:pt x="53206" y="64871"/>
                </a:lnTo>
                <a:cubicBezTo>
                  <a:pt x="52012" y="64871"/>
                  <a:pt x="50017" y="63984"/>
                  <a:pt x="47220" y="62210"/>
                </a:cubicBezTo>
                <a:cubicBezTo>
                  <a:pt x="46879" y="63063"/>
                  <a:pt x="46709" y="63660"/>
                  <a:pt x="46709" y="64001"/>
                </a:cubicBezTo>
                <a:cubicBezTo>
                  <a:pt x="49437" y="65843"/>
                  <a:pt x="51723" y="66764"/>
                  <a:pt x="53564" y="66764"/>
                </a:cubicBezTo>
                <a:cubicBezTo>
                  <a:pt x="55167" y="66764"/>
                  <a:pt x="56821" y="66030"/>
                  <a:pt x="58527" y="64564"/>
                </a:cubicBezTo>
                <a:cubicBezTo>
                  <a:pt x="59209" y="63200"/>
                  <a:pt x="59550" y="62142"/>
                  <a:pt x="59550" y="61392"/>
                </a:cubicBezTo>
                <a:close/>
                <a:moveTo>
                  <a:pt x="48806" y="60931"/>
                </a:moveTo>
                <a:lnTo>
                  <a:pt x="48806" y="61238"/>
                </a:lnTo>
                <a:lnTo>
                  <a:pt x="50188" y="62057"/>
                </a:lnTo>
                <a:lnTo>
                  <a:pt x="50188" y="61238"/>
                </a:lnTo>
                <a:close/>
                <a:moveTo>
                  <a:pt x="43179" y="60829"/>
                </a:moveTo>
                <a:cubicBezTo>
                  <a:pt x="41985" y="60829"/>
                  <a:pt x="41150" y="61511"/>
                  <a:pt x="40672" y="62876"/>
                </a:cubicBezTo>
                <a:cubicBezTo>
                  <a:pt x="40467" y="63421"/>
                  <a:pt x="40365" y="63950"/>
                  <a:pt x="40365" y="64461"/>
                </a:cubicBezTo>
                <a:cubicBezTo>
                  <a:pt x="40365" y="67019"/>
                  <a:pt x="42070" y="68861"/>
                  <a:pt x="45481" y="69987"/>
                </a:cubicBezTo>
                <a:cubicBezTo>
                  <a:pt x="46027" y="70157"/>
                  <a:pt x="46487" y="70243"/>
                  <a:pt x="46862" y="70243"/>
                </a:cubicBezTo>
                <a:cubicBezTo>
                  <a:pt x="48397" y="70243"/>
                  <a:pt x="50068" y="69373"/>
                  <a:pt x="51876" y="67633"/>
                </a:cubicBezTo>
                <a:cubicBezTo>
                  <a:pt x="52115" y="67326"/>
                  <a:pt x="52234" y="67156"/>
                  <a:pt x="52234" y="67122"/>
                </a:cubicBezTo>
                <a:cubicBezTo>
                  <a:pt x="52098" y="67122"/>
                  <a:pt x="51433" y="66951"/>
                  <a:pt x="50239" y="66610"/>
                </a:cubicBezTo>
                <a:cubicBezTo>
                  <a:pt x="49284" y="67531"/>
                  <a:pt x="48261" y="68111"/>
                  <a:pt x="47169" y="68350"/>
                </a:cubicBezTo>
                <a:lnTo>
                  <a:pt x="46658" y="68350"/>
                </a:lnTo>
                <a:cubicBezTo>
                  <a:pt x="44816" y="67940"/>
                  <a:pt x="43520" y="67258"/>
                  <a:pt x="42770" y="66303"/>
                </a:cubicBezTo>
                <a:cubicBezTo>
                  <a:pt x="42429" y="65621"/>
                  <a:pt x="42258" y="65144"/>
                  <a:pt x="42258" y="64871"/>
                </a:cubicBezTo>
                <a:lnTo>
                  <a:pt x="42258" y="64308"/>
                </a:lnTo>
                <a:cubicBezTo>
                  <a:pt x="42258" y="63353"/>
                  <a:pt x="42582" y="62807"/>
                  <a:pt x="43230" y="62671"/>
                </a:cubicBezTo>
                <a:lnTo>
                  <a:pt x="43997" y="62722"/>
                </a:lnTo>
                <a:cubicBezTo>
                  <a:pt x="44339" y="61938"/>
                  <a:pt x="44509" y="61358"/>
                  <a:pt x="44509" y="60983"/>
                </a:cubicBezTo>
                <a:cubicBezTo>
                  <a:pt x="44134" y="60880"/>
                  <a:pt x="43793" y="60829"/>
                  <a:pt x="43486" y="60829"/>
                </a:cubicBezTo>
                <a:close/>
                <a:moveTo>
                  <a:pt x="35147" y="60625"/>
                </a:moveTo>
                <a:lnTo>
                  <a:pt x="35429" y="61084"/>
                </a:lnTo>
                <a:lnTo>
                  <a:pt x="35019" y="60717"/>
                </a:lnTo>
                <a:close/>
                <a:moveTo>
                  <a:pt x="16576" y="59959"/>
                </a:moveTo>
                <a:lnTo>
                  <a:pt x="15553" y="60113"/>
                </a:lnTo>
                <a:cubicBezTo>
                  <a:pt x="15860" y="60659"/>
                  <a:pt x="16167" y="61000"/>
                  <a:pt x="16474" y="61136"/>
                </a:cubicBezTo>
                <a:lnTo>
                  <a:pt x="16474" y="60471"/>
                </a:lnTo>
                <a:close/>
                <a:moveTo>
                  <a:pt x="41491" y="59243"/>
                </a:moveTo>
                <a:cubicBezTo>
                  <a:pt x="41491" y="59311"/>
                  <a:pt x="41388" y="59465"/>
                  <a:pt x="41184" y="59704"/>
                </a:cubicBezTo>
                <a:cubicBezTo>
                  <a:pt x="41627" y="59567"/>
                  <a:pt x="41849" y="59448"/>
                  <a:pt x="41849" y="59346"/>
                </a:cubicBezTo>
                <a:cubicBezTo>
                  <a:pt x="41712" y="59346"/>
                  <a:pt x="41593" y="59311"/>
                  <a:pt x="41491" y="59243"/>
                </a:cubicBezTo>
                <a:close/>
                <a:moveTo>
                  <a:pt x="45788" y="59090"/>
                </a:moveTo>
                <a:cubicBezTo>
                  <a:pt x="44833" y="62091"/>
                  <a:pt x="43963" y="64359"/>
                  <a:pt x="43179" y="65894"/>
                </a:cubicBezTo>
                <a:cubicBezTo>
                  <a:pt x="43656" y="66440"/>
                  <a:pt x="44083" y="66815"/>
                  <a:pt x="44458" y="67019"/>
                </a:cubicBezTo>
                <a:lnTo>
                  <a:pt x="44509" y="67019"/>
                </a:lnTo>
                <a:cubicBezTo>
                  <a:pt x="45055" y="66542"/>
                  <a:pt x="45856" y="64683"/>
                  <a:pt x="46914" y="61443"/>
                </a:cubicBezTo>
                <a:cubicBezTo>
                  <a:pt x="47323" y="60454"/>
                  <a:pt x="47527" y="59806"/>
                  <a:pt x="47527" y="59499"/>
                </a:cubicBezTo>
                <a:close/>
                <a:moveTo>
                  <a:pt x="21692" y="59090"/>
                </a:moveTo>
                <a:lnTo>
                  <a:pt x="21692" y="59652"/>
                </a:lnTo>
                <a:lnTo>
                  <a:pt x="21641" y="60011"/>
                </a:lnTo>
                <a:lnTo>
                  <a:pt x="21692" y="60011"/>
                </a:lnTo>
                <a:lnTo>
                  <a:pt x="22357" y="59652"/>
                </a:lnTo>
                <a:cubicBezTo>
                  <a:pt x="22255" y="59448"/>
                  <a:pt x="22203" y="59260"/>
                  <a:pt x="22203" y="59090"/>
                </a:cubicBezTo>
                <a:close/>
                <a:moveTo>
                  <a:pt x="27831" y="58220"/>
                </a:moveTo>
                <a:cubicBezTo>
                  <a:pt x="28411" y="59073"/>
                  <a:pt x="28701" y="59618"/>
                  <a:pt x="28701" y="59857"/>
                </a:cubicBezTo>
                <a:lnTo>
                  <a:pt x="28525" y="59954"/>
                </a:lnTo>
                <a:lnTo>
                  <a:pt x="27362" y="58508"/>
                </a:lnTo>
                <a:close/>
                <a:moveTo>
                  <a:pt x="20106" y="58220"/>
                </a:moveTo>
                <a:cubicBezTo>
                  <a:pt x="18912" y="58220"/>
                  <a:pt x="18315" y="58391"/>
                  <a:pt x="18315" y="58732"/>
                </a:cubicBezTo>
                <a:cubicBezTo>
                  <a:pt x="18213" y="59380"/>
                  <a:pt x="18128" y="60335"/>
                  <a:pt x="18059" y="61597"/>
                </a:cubicBezTo>
                <a:cubicBezTo>
                  <a:pt x="18059" y="64461"/>
                  <a:pt x="19424" y="66781"/>
                  <a:pt x="22152" y="68554"/>
                </a:cubicBezTo>
                <a:cubicBezTo>
                  <a:pt x="22732" y="68861"/>
                  <a:pt x="23278" y="69015"/>
                  <a:pt x="23789" y="69015"/>
                </a:cubicBezTo>
                <a:lnTo>
                  <a:pt x="24506" y="69015"/>
                </a:lnTo>
                <a:cubicBezTo>
                  <a:pt x="25051" y="69015"/>
                  <a:pt x="25785" y="68844"/>
                  <a:pt x="26705" y="68503"/>
                </a:cubicBezTo>
                <a:lnTo>
                  <a:pt x="26705" y="68401"/>
                </a:lnTo>
                <a:cubicBezTo>
                  <a:pt x="26364" y="67923"/>
                  <a:pt x="26057" y="67395"/>
                  <a:pt x="25785" y="66815"/>
                </a:cubicBezTo>
                <a:cubicBezTo>
                  <a:pt x="25205" y="67054"/>
                  <a:pt x="24693" y="67173"/>
                  <a:pt x="24250" y="67173"/>
                </a:cubicBezTo>
                <a:cubicBezTo>
                  <a:pt x="22749" y="67173"/>
                  <a:pt x="21436" y="66047"/>
                  <a:pt x="20311" y="63796"/>
                </a:cubicBezTo>
                <a:cubicBezTo>
                  <a:pt x="20072" y="63285"/>
                  <a:pt x="19952" y="62552"/>
                  <a:pt x="19952" y="61597"/>
                </a:cubicBezTo>
                <a:cubicBezTo>
                  <a:pt x="19952" y="60573"/>
                  <a:pt x="20021" y="59448"/>
                  <a:pt x="20157" y="58220"/>
                </a:cubicBezTo>
                <a:close/>
                <a:moveTo>
                  <a:pt x="32333" y="56788"/>
                </a:moveTo>
                <a:cubicBezTo>
                  <a:pt x="31719" y="56788"/>
                  <a:pt x="31122" y="56873"/>
                  <a:pt x="30542" y="57043"/>
                </a:cubicBezTo>
                <a:cubicBezTo>
                  <a:pt x="30747" y="57350"/>
                  <a:pt x="31020" y="57913"/>
                  <a:pt x="31361" y="58732"/>
                </a:cubicBezTo>
                <a:cubicBezTo>
                  <a:pt x="31873" y="58629"/>
                  <a:pt x="32299" y="58578"/>
                  <a:pt x="32640" y="58578"/>
                </a:cubicBezTo>
                <a:lnTo>
                  <a:pt x="35019" y="60717"/>
                </a:lnTo>
                <a:lnTo>
                  <a:pt x="28343" y="65536"/>
                </a:lnTo>
                <a:lnTo>
                  <a:pt x="28698" y="66149"/>
                </a:lnTo>
                <a:lnTo>
                  <a:pt x="27882" y="65740"/>
                </a:lnTo>
                <a:lnTo>
                  <a:pt x="26552" y="61699"/>
                </a:lnTo>
                <a:lnTo>
                  <a:pt x="24966" y="62671"/>
                </a:lnTo>
                <a:cubicBezTo>
                  <a:pt x="25819" y="66116"/>
                  <a:pt x="26978" y="68435"/>
                  <a:pt x="28445" y="69629"/>
                </a:cubicBezTo>
                <a:cubicBezTo>
                  <a:pt x="30525" y="71163"/>
                  <a:pt x="33135" y="71931"/>
                  <a:pt x="36272" y="71931"/>
                </a:cubicBezTo>
                <a:lnTo>
                  <a:pt x="37040" y="71931"/>
                </a:lnTo>
                <a:cubicBezTo>
                  <a:pt x="39257" y="71931"/>
                  <a:pt x="41201" y="71078"/>
                  <a:pt x="42872" y="69373"/>
                </a:cubicBezTo>
                <a:cubicBezTo>
                  <a:pt x="42429" y="69168"/>
                  <a:pt x="41968" y="68793"/>
                  <a:pt x="41491" y="68247"/>
                </a:cubicBezTo>
                <a:cubicBezTo>
                  <a:pt x="40126" y="69509"/>
                  <a:pt x="38523" y="70140"/>
                  <a:pt x="36682" y="70140"/>
                </a:cubicBezTo>
                <a:lnTo>
                  <a:pt x="29831" y="66715"/>
                </a:lnTo>
                <a:lnTo>
                  <a:pt x="36119" y="62210"/>
                </a:lnTo>
                <a:lnTo>
                  <a:pt x="35429" y="61084"/>
                </a:lnTo>
                <a:lnTo>
                  <a:pt x="36682" y="62210"/>
                </a:lnTo>
                <a:cubicBezTo>
                  <a:pt x="36784" y="62586"/>
                  <a:pt x="36835" y="62944"/>
                  <a:pt x="36835" y="63285"/>
                </a:cubicBezTo>
                <a:lnTo>
                  <a:pt x="36835" y="63796"/>
                </a:lnTo>
                <a:cubicBezTo>
                  <a:pt x="36630" y="64751"/>
                  <a:pt x="36170" y="65229"/>
                  <a:pt x="35454" y="65229"/>
                </a:cubicBezTo>
                <a:lnTo>
                  <a:pt x="34993" y="65229"/>
                </a:lnTo>
                <a:cubicBezTo>
                  <a:pt x="34618" y="65229"/>
                  <a:pt x="34209" y="65058"/>
                  <a:pt x="33765" y="64717"/>
                </a:cubicBezTo>
                <a:cubicBezTo>
                  <a:pt x="32811" y="65365"/>
                  <a:pt x="32316" y="65740"/>
                  <a:pt x="32282" y="65843"/>
                </a:cubicBezTo>
                <a:cubicBezTo>
                  <a:pt x="33135" y="66695"/>
                  <a:pt x="34141" y="67122"/>
                  <a:pt x="35300" y="67122"/>
                </a:cubicBezTo>
                <a:cubicBezTo>
                  <a:pt x="36665" y="67122"/>
                  <a:pt x="37722" y="66388"/>
                  <a:pt x="38472" y="64922"/>
                </a:cubicBezTo>
                <a:cubicBezTo>
                  <a:pt x="38609" y="64308"/>
                  <a:pt x="38677" y="63882"/>
                  <a:pt x="38677" y="63643"/>
                </a:cubicBezTo>
                <a:cubicBezTo>
                  <a:pt x="38677" y="60846"/>
                  <a:pt x="37227" y="58629"/>
                  <a:pt x="34328" y="56992"/>
                </a:cubicBezTo>
                <a:cubicBezTo>
                  <a:pt x="33783" y="56856"/>
                  <a:pt x="33254" y="56788"/>
                  <a:pt x="32742" y="56788"/>
                </a:cubicBezTo>
                <a:close/>
                <a:moveTo>
                  <a:pt x="14701" y="56785"/>
                </a:moveTo>
                <a:lnTo>
                  <a:pt x="14664" y="56860"/>
                </a:lnTo>
                <a:lnTo>
                  <a:pt x="14683" y="56788"/>
                </a:lnTo>
                <a:close/>
                <a:moveTo>
                  <a:pt x="55048" y="56481"/>
                </a:moveTo>
                <a:lnTo>
                  <a:pt x="55048" y="56992"/>
                </a:lnTo>
                <a:cubicBezTo>
                  <a:pt x="55218" y="56992"/>
                  <a:pt x="55560" y="57043"/>
                  <a:pt x="56071" y="57146"/>
                </a:cubicBezTo>
                <a:lnTo>
                  <a:pt x="56071" y="56788"/>
                </a:lnTo>
                <a:cubicBezTo>
                  <a:pt x="56071" y="56617"/>
                  <a:pt x="55730" y="56515"/>
                  <a:pt x="55048" y="56481"/>
                </a:cubicBezTo>
                <a:close/>
                <a:moveTo>
                  <a:pt x="42718" y="56020"/>
                </a:moveTo>
                <a:cubicBezTo>
                  <a:pt x="42718" y="56088"/>
                  <a:pt x="42309" y="56634"/>
                  <a:pt x="41491" y="57657"/>
                </a:cubicBezTo>
                <a:lnTo>
                  <a:pt x="51160" y="59704"/>
                </a:lnTo>
                <a:lnTo>
                  <a:pt x="51160" y="59652"/>
                </a:lnTo>
                <a:lnTo>
                  <a:pt x="51109" y="59192"/>
                </a:lnTo>
                <a:lnTo>
                  <a:pt x="51109" y="57964"/>
                </a:lnTo>
                <a:cubicBezTo>
                  <a:pt x="51109" y="57828"/>
                  <a:pt x="49744" y="57504"/>
                  <a:pt x="47016" y="56992"/>
                </a:cubicBezTo>
                <a:cubicBezTo>
                  <a:pt x="46811" y="56890"/>
                  <a:pt x="45379" y="56566"/>
                  <a:pt x="42718" y="56020"/>
                </a:cubicBezTo>
                <a:close/>
                <a:moveTo>
                  <a:pt x="52746" y="55099"/>
                </a:moveTo>
                <a:cubicBezTo>
                  <a:pt x="52507" y="55099"/>
                  <a:pt x="52132" y="55133"/>
                  <a:pt x="51620" y="55202"/>
                </a:cubicBezTo>
                <a:lnTo>
                  <a:pt x="51569" y="55918"/>
                </a:lnTo>
                <a:lnTo>
                  <a:pt x="51569" y="57043"/>
                </a:lnTo>
                <a:cubicBezTo>
                  <a:pt x="51569" y="58067"/>
                  <a:pt x="51671" y="59755"/>
                  <a:pt x="51876" y="62108"/>
                </a:cubicBezTo>
                <a:cubicBezTo>
                  <a:pt x="51808" y="63029"/>
                  <a:pt x="51723" y="63660"/>
                  <a:pt x="51620" y="64001"/>
                </a:cubicBezTo>
                <a:cubicBezTo>
                  <a:pt x="52473" y="64274"/>
                  <a:pt x="53087" y="64410"/>
                  <a:pt x="53462" y="64410"/>
                </a:cubicBezTo>
                <a:cubicBezTo>
                  <a:pt x="53598" y="63762"/>
                  <a:pt x="53667" y="62995"/>
                  <a:pt x="53667" y="62108"/>
                </a:cubicBezTo>
                <a:lnTo>
                  <a:pt x="53360" y="56890"/>
                </a:lnTo>
                <a:lnTo>
                  <a:pt x="53360" y="55202"/>
                </a:lnTo>
                <a:cubicBezTo>
                  <a:pt x="53257" y="55133"/>
                  <a:pt x="53155" y="55099"/>
                  <a:pt x="53053" y="55099"/>
                </a:cubicBezTo>
                <a:close/>
                <a:moveTo>
                  <a:pt x="25938" y="55099"/>
                </a:moveTo>
                <a:lnTo>
                  <a:pt x="25017" y="55202"/>
                </a:lnTo>
                <a:cubicBezTo>
                  <a:pt x="25461" y="56395"/>
                  <a:pt x="25716" y="56992"/>
                  <a:pt x="25785" y="56992"/>
                </a:cubicBezTo>
                <a:lnTo>
                  <a:pt x="26143" y="56992"/>
                </a:lnTo>
                <a:lnTo>
                  <a:pt x="27362" y="58508"/>
                </a:lnTo>
                <a:lnTo>
                  <a:pt x="22152" y="61699"/>
                </a:lnTo>
                <a:cubicBezTo>
                  <a:pt x="21811" y="61869"/>
                  <a:pt x="21248" y="62142"/>
                  <a:pt x="20464" y="62517"/>
                </a:cubicBezTo>
                <a:cubicBezTo>
                  <a:pt x="20737" y="63609"/>
                  <a:pt x="20976" y="64189"/>
                  <a:pt x="21180" y="64257"/>
                </a:cubicBezTo>
                <a:cubicBezTo>
                  <a:pt x="22579" y="63609"/>
                  <a:pt x="24437" y="62500"/>
                  <a:pt x="26757" y="60931"/>
                </a:cubicBezTo>
                <a:lnTo>
                  <a:pt x="28525" y="59954"/>
                </a:lnTo>
                <a:lnTo>
                  <a:pt x="29929" y="61699"/>
                </a:lnTo>
                <a:cubicBezTo>
                  <a:pt x="30372" y="62756"/>
                  <a:pt x="30594" y="63336"/>
                  <a:pt x="30594" y="63438"/>
                </a:cubicBezTo>
                <a:lnTo>
                  <a:pt x="32180" y="62364"/>
                </a:lnTo>
                <a:cubicBezTo>
                  <a:pt x="31020" y="58680"/>
                  <a:pt x="29843" y="56515"/>
                  <a:pt x="28650" y="55867"/>
                </a:cubicBezTo>
                <a:cubicBezTo>
                  <a:pt x="27899" y="55355"/>
                  <a:pt x="26995" y="55099"/>
                  <a:pt x="25938" y="55099"/>
                </a:cubicBezTo>
                <a:close/>
                <a:moveTo>
                  <a:pt x="63643" y="54588"/>
                </a:moveTo>
                <a:cubicBezTo>
                  <a:pt x="62892" y="55304"/>
                  <a:pt x="62057" y="55798"/>
                  <a:pt x="61136" y="56071"/>
                </a:cubicBezTo>
                <a:lnTo>
                  <a:pt x="61136" y="56788"/>
                </a:lnTo>
                <a:lnTo>
                  <a:pt x="61238" y="56788"/>
                </a:lnTo>
                <a:cubicBezTo>
                  <a:pt x="61613" y="56788"/>
                  <a:pt x="62415" y="56071"/>
                  <a:pt x="63643" y="54639"/>
                </a:cubicBezTo>
                <a:close/>
                <a:moveTo>
                  <a:pt x="40979" y="54434"/>
                </a:moveTo>
                <a:cubicBezTo>
                  <a:pt x="40672" y="55048"/>
                  <a:pt x="39461" y="56446"/>
                  <a:pt x="37347" y="58629"/>
                </a:cubicBezTo>
                <a:lnTo>
                  <a:pt x="38421" y="60164"/>
                </a:lnTo>
                <a:cubicBezTo>
                  <a:pt x="40638" y="57981"/>
                  <a:pt x="42087" y="56276"/>
                  <a:pt x="42770" y="55048"/>
                </a:cubicBezTo>
                <a:cubicBezTo>
                  <a:pt x="41781" y="54639"/>
                  <a:pt x="41184" y="54434"/>
                  <a:pt x="40979" y="54434"/>
                </a:cubicBezTo>
                <a:close/>
                <a:moveTo>
                  <a:pt x="10283" y="53360"/>
                </a:moveTo>
                <a:cubicBezTo>
                  <a:pt x="10658" y="53803"/>
                  <a:pt x="11034" y="54127"/>
                  <a:pt x="11409" y="54332"/>
                </a:cubicBezTo>
                <a:cubicBezTo>
                  <a:pt x="11511" y="54093"/>
                  <a:pt x="11562" y="53888"/>
                  <a:pt x="11562" y="53718"/>
                </a:cubicBezTo>
                <a:close/>
                <a:moveTo>
                  <a:pt x="52541" y="52746"/>
                </a:moveTo>
                <a:cubicBezTo>
                  <a:pt x="49847" y="52746"/>
                  <a:pt x="47954" y="53957"/>
                  <a:pt x="46862" y="56378"/>
                </a:cubicBezTo>
                <a:lnTo>
                  <a:pt x="48755" y="56839"/>
                </a:lnTo>
                <a:cubicBezTo>
                  <a:pt x="49437" y="55338"/>
                  <a:pt x="50716" y="54588"/>
                  <a:pt x="52592" y="54588"/>
                </a:cubicBezTo>
                <a:lnTo>
                  <a:pt x="56839" y="55048"/>
                </a:lnTo>
                <a:lnTo>
                  <a:pt x="56992" y="55048"/>
                </a:lnTo>
                <a:cubicBezTo>
                  <a:pt x="56958" y="53820"/>
                  <a:pt x="56856" y="53206"/>
                  <a:pt x="56685" y="53206"/>
                </a:cubicBezTo>
                <a:cubicBezTo>
                  <a:pt x="55014" y="52899"/>
                  <a:pt x="53633" y="52746"/>
                  <a:pt x="52541" y="52746"/>
                </a:cubicBezTo>
                <a:close/>
                <a:moveTo>
                  <a:pt x="37500" y="52439"/>
                </a:moveTo>
                <a:cubicBezTo>
                  <a:pt x="36886" y="52848"/>
                  <a:pt x="36426" y="53053"/>
                  <a:pt x="36119" y="53053"/>
                </a:cubicBezTo>
                <a:lnTo>
                  <a:pt x="36119" y="53206"/>
                </a:lnTo>
                <a:lnTo>
                  <a:pt x="36221" y="53206"/>
                </a:lnTo>
                <a:lnTo>
                  <a:pt x="38268" y="53513"/>
                </a:lnTo>
                <a:cubicBezTo>
                  <a:pt x="37858" y="52934"/>
                  <a:pt x="37654" y="52575"/>
                  <a:pt x="37654" y="52439"/>
                </a:cubicBezTo>
                <a:close/>
                <a:moveTo>
                  <a:pt x="16269" y="52285"/>
                </a:moveTo>
                <a:cubicBezTo>
                  <a:pt x="14325" y="52285"/>
                  <a:pt x="12875" y="54076"/>
                  <a:pt x="11920" y="57657"/>
                </a:cubicBezTo>
                <a:cubicBezTo>
                  <a:pt x="11818" y="58305"/>
                  <a:pt x="11767" y="58732"/>
                  <a:pt x="11767" y="58936"/>
                </a:cubicBezTo>
                <a:cubicBezTo>
                  <a:pt x="11767" y="60710"/>
                  <a:pt x="12637" y="62432"/>
                  <a:pt x="14376" y="64103"/>
                </a:cubicBezTo>
                <a:cubicBezTo>
                  <a:pt x="15467" y="64717"/>
                  <a:pt x="16337" y="65024"/>
                  <a:pt x="16985" y="65024"/>
                </a:cubicBezTo>
                <a:lnTo>
                  <a:pt x="18213" y="65024"/>
                </a:lnTo>
                <a:cubicBezTo>
                  <a:pt x="17906" y="64103"/>
                  <a:pt x="17753" y="63489"/>
                  <a:pt x="17753" y="63182"/>
                </a:cubicBezTo>
                <a:lnTo>
                  <a:pt x="17446" y="63182"/>
                </a:lnTo>
                <a:cubicBezTo>
                  <a:pt x="15399" y="63182"/>
                  <a:pt x="14137" y="61801"/>
                  <a:pt x="13660" y="59039"/>
                </a:cubicBezTo>
                <a:lnTo>
                  <a:pt x="13660" y="58936"/>
                </a:lnTo>
                <a:lnTo>
                  <a:pt x="14664" y="56860"/>
                </a:lnTo>
                <a:lnTo>
                  <a:pt x="14223" y="58578"/>
                </a:lnTo>
                <a:lnTo>
                  <a:pt x="14274" y="58578"/>
                </a:lnTo>
                <a:cubicBezTo>
                  <a:pt x="14649" y="58578"/>
                  <a:pt x="16746" y="58254"/>
                  <a:pt x="20566" y="57606"/>
                </a:cubicBezTo>
                <a:cubicBezTo>
                  <a:pt x="21624" y="57538"/>
                  <a:pt x="22374" y="57453"/>
                  <a:pt x="22817" y="57350"/>
                </a:cubicBezTo>
                <a:lnTo>
                  <a:pt x="22152" y="55611"/>
                </a:lnTo>
                <a:lnTo>
                  <a:pt x="14701" y="56785"/>
                </a:lnTo>
                <a:lnTo>
                  <a:pt x="15962" y="54178"/>
                </a:lnTo>
                <a:lnTo>
                  <a:pt x="16422" y="54178"/>
                </a:lnTo>
                <a:cubicBezTo>
                  <a:pt x="16900" y="54178"/>
                  <a:pt x="17394" y="54656"/>
                  <a:pt x="17906" y="55611"/>
                </a:cubicBezTo>
                <a:cubicBezTo>
                  <a:pt x="19032" y="55406"/>
                  <a:pt x="19697" y="55304"/>
                  <a:pt x="19901" y="55304"/>
                </a:cubicBezTo>
                <a:cubicBezTo>
                  <a:pt x="18912" y="53292"/>
                  <a:pt x="17701" y="52285"/>
                  <a:pt x="16269" y="52285"/>
                </a:cubicBezTo>
                <a:close/>
                <a:moveTo>
                  <a:pt x="24096" y="51006"/>
                </a:moveTo>
                <a:lnTo>
                  <a:pt x="25631" y="53513"/>
                </a:lnTo>
                <a:lnTo>
                  <a:pt x="26399" y="53513"/>
                </a:lnTo>
                <a:cubicBezTo>
                  <a:pt x="25887" y="52865"/>
                  <a:pt x="25426" y="52115"/>
                  <a:pt x="25017" y="51262"/>
                </a:cubicBezTo>
                <a:close/>
                <a:moveTo>
                  <a:pt x="58118" y="50137"/>
                </a:moveTo>
                <a:cubicBezTo>
                  <a:pt x="57469" y="50137"/>
                  <a:pt x="57145" y="50222"/>
                  <a:pt x="57145" y="50393"/>
                </a:cubicBezTo>
                <a:cubicBezTo>
                  <a:pt x="57145" y="50734"/>
                  <a:pt x="57367" y="53445"/>
                  <a:pt x="57811" y="58527"/>
                </a:cubicBezTo>
                <a:lnTo>
                  <a:pt x="59652" y="58527"/>
                </a:lnTo>
                <a:cubicBezTo>
                  <a:pt x="59652" y="58015"/>
                  <a:pt x="59414" y="55219"/>
                  <a:pt x="58936" y="50137"/>
                </a:cubicBezTo>
                <a:close/>
                <a:moveTo>
                  <a:pt x="64922" y="50034"/>
                </a:moveTo>
                <a:lnTo>
                  <a:pt x="65024" y="50546"/>
                </a:lnTo>
                <a:lnTo>
                  <a:pt x="65024" y="50802"/>
                </a:lnTo>
                <a:lnTo>
                  <a:pt x="65178" y="50802"/>
                </a:lnTo>
                <a:lnTo>
                  <a:pt x="65178" y="50034"/>
                </a:lnTo>
                <a:close/>
                <a:moveTo>
                  <a:pt x="28678" y="49359"/>
                </a:moveTo>
                <a:lnTo>
                  <a:pt x="29097" y="49878"/>
                </a:lnTo>
                <a:lnTo>
                  <a:pt x="28803" y="49983"/>
                </a:lnTo>
                <a:close/>
                <a:moveTo>
                  <a:pt x="17753" y="48244"/>
                </a:moveTo>
                <a:cubicBezTo>
                  <a:pt x="17753" y="48380"/>
                  <a:pt x="17531" y="48926"/>
                  <a:pt x="17087" y="49881"/>
                </a:cubicBezTo>
                <a:cubicBezTo>
                  <a:pt x="18554" y="50631"/>
                  <a:pt x="19935" y="51689"/>
                  <a:pt x="21231" y="53053"/>
                </a:cubicBezTo>
                <a:cubicBezTo>
                  <a:pt x="22084" y="53974"/>
                  <a:pt x="23039" y="56225"/>
                  <a:pt x="24096" y="59806"/>
                </a:cubicBezTo>
                <a:cubicBezTo>
                  <a:pt x="25154" y="59192"/>
                  <a:pt x="25682" y="58800"/>
                  <a:pt x="25682" y="58629"/>
                </a:cubicBezTo>
                <a:cubicBezTo>
                  <a:pt x="24864" y="55867"/>
                  <a:pt x="23994" y="53752"/>
                  <a:pt x="23073" y="52285"/>
                </a:cubicBezTo>
                <a:cubicBezTo>
                  <a:pt x="21095" y="50171"/>
                  <a:pt x="19475" y="48892"/>
                  <a:pt x="18213" y="48449"/>
                </a:cubicBezTo>
                <a:cubicBezTo>
                  <a:pt x="18213" y="48414"/>
                  <a:pt x="18111" y="48346"/>
                  <a:pt x="17906" y="48244"/>
                </a:cubicBezTo>
                <a:close/>
                <a:moveTo>
                  <a:pt x="68605" y="48090"/>
                </a:moveTo>
                <a:cubicBezTo>
                  <a:pt x="68230" y="48295"/>
                  <a:pt x="67633" y="48517"/>
                  <a:pt x="66815" y="48755"/>
                </a:cubicBezTo>
                <a:lnTo>
                  <a:pt x="66815" y="49830"/>
                </a:lnTo>
                <a:cubicBezTo>
                  <a:pt x="66815" y="53172"/>
                  <a:pt x="65382" y="55884"/>
                  <a:pt x="62517" y="57964"/>
                </a:cubicBezTo>
                <a:cubicBezTo>
                  <a:pt x="61187" y="58680"/>
                  <a:pt x="59942" y="59039"/>
                  <a:pt x="58783" y="59039"/>
                </a:cubicBezTo>
                <a:cubicBezTo>
                  <a:pt x="57896" y="59039"/>
                  <a:pt x="56259" y="58834"/>
                  <a:pt x="53871" y="58425"/>
                </a:cubicBezTo>
                <a:lnTo>
                  <a:pt x="53871" y="58527"/>
                </a:lnTo>
                <a:cubicBezTo>
                  <a:pt x="53974" y="59209"/>
                  <a:pt x="54025" y="59806"/>
                  <a:pt x="54025" y="60318"/>
                </a:cubicBezTo>
                <a:cubicBezTo>
                  <a:pt x="56037" y="60659"/>
                  <a:pt x="57538" y="60829"/>
                  <a:pt x="58527" y="60829"/>
                </a:cubicBezTo>
                <a:lnTo>
                  <a:pt x="59192" y="60829"/>
                </a:lnTo>
                <a:cubicBezTo>
                  <a:pt x="61989" y="60829"/>
                  <a:pt x="64530" y="59294"/>
                  <a:pt x="66815" y="56225"/>
                </a:cubicBezTo>
                <a:cubicBezTo>
                  <a:pt x="68077" y="54110"/>
                  <a:pt x="68708" y="51723"/>
                  <a:pt x="68708" y="49062"/>
                </a:cubicBezTo>
                <a:lnTo>
                  <a:pt x="68708" y="48960"/>
                </a:lnTo>
                <a:close/>
                <a:moveTo>
                  <a:pt x="58220" y="47783"/>
                </a:moveTo>
                <a:cubicBezTo>
                  <a:pt x="55730" y="47783"/>
                  <a:pt x="53786" y="48841"/>
                  <a:pt x="52388" y="50955"/>
                </a:cubicBezTo>
                <a:cubicBezTo>
                  <a:pt x="52285" y="51126"/>
                  <a:pt x="52132" y="51552"/>
                  <a:pt x="51927" y="52234"/>
                </a:cubicBezTo>
                <a:cubicBezTo>
                  <a:pt x="52030" y="52234"/>
                  <a:pt x="52081" y="52251"/>
                  <a:pt x="52081" y="52285"/>
                </a:cubicBezTo>
                <a:lnTo>
                  <a:pt x="52592" y="52234"/>
                </a:lnTo>
                <a:cubicBezTo>
                  <a:pt x="53343" y="52268"/>
                  <a:pt x="53752" y="52285"/>
                  <a:pt x="53820" y="52285"/>
                </a:cubicBezTo>
                <a:cubicBezTo>
                  <a:pt x="53820" y="51637"/>
                  <a:pt x="54570" y="50887"/>
                  <a:pt x="56071" y="50034"/>
                </a:cubicBezTo>
                <a:cubicBezTo>
                  <a:pt x="56890" y="49728"/>
                  <a:pt x="57657" y="49574"/>
                  <a:pt x="58373" y="49574"/>
                </a:cubicBezTo>
                <a:cubicBezTo>
                  <a:pt x="60522" y="49813"/>
                  <a:pt x="61596" y="50444"/>
                  <a:pt x="61596" y="51467"/>
                </a:cubicBezTo>
                <a:cubicBezTo>
                  <a:pt x="61596" y="51944"/>
                  <a:pt x="60965" y="52456"/>
                  <a:pt x="59703" y="53002"/>
                </a:cubicBezTo>
                <a:cubicBezTo>
                  <a:pt x="59703" y="53275"/>
                  <a:pt x="59755" y="53871"/>
                  <a:pt x="59857" y="54792"/>
                </a:cubicBezTo>
                <a:cubicBezTo>
                  <a:pt x="62244" y="54110"/>
                  <a:pt x="63438" y="52985"/>
                  <a:pt x="63438" y="51416"/>
                </a:cubicBezTo>
                <a:lnTo>
                  <a:pt x="63438" y="51313"/>
                </a:lnTo>
                <a:cubicBezTo>
                  <a:pt x="63438" y="49710"/>
                  <a:pt x="62227" y="48585"/>
                  <a:pt x="59806" y="47937"/>
                </a:cubicBezTo>
                <a:cubicBezTo>
                  <a:pt x="59396" y="47835"/>
                  <a:pt x="58970" y="47783"/>
                  <a:pt x="58527" y="47783"/>
                </a:cubicBezTo>
                <a:close/>
                <a:moveTo>
                  <a:pt x="7572" y="47630"/>
                </a:moveTo>
                <a:lnTo>
                  <a:pt x="7623" y="48653"/>
                </a:lnTo>
                <a:lnTo>
                  <a:pt x="7725" y="48653"/>
                </a:lnTo>
                <a:lnTo>
                  <a:pt x="7725" y="47630"/>
                </a:lnTo>
                <a:close/>
                <a:moveTo>
                  <a:pt x="14998" y="47346"/>
                </a:moveTo>
                <a:lnTo>
                  <a:pt x="14529" y="48500"/>
                </a:lnTo>
                <a:lnTo>
                  <a:pt x="14423" y="48459"/>
                </a:lnTo>
                <a:close/>
                <a:moveTo>
                  <a:pt x="42565" y="47067"/>
                </a:moveTo>
                <a:cubicBezTo>
                  <a:pt x="40041" y="47988"/>
                  <a:pt x="38779" y="49199"/>
                  <a:pt x="38779" y="50700"/>
                </a:cubicBezTo>
                <a:lnTo>
                  <a:pt x="38779" y="50955"/>
                </a:lnTo>
                <a:cubicBezTo>
                  <a:pt x="38779" y="52354"/>
                  <a:pt x="40195" y="53564"/>
                  <a:pt x="43025" y="54588"/>
                </a:cubicBezTo>
                <a:cubicBezTo>
                  <a:pt x="43060" y="54588"/>
                  <a:pt x="43384" y="54605"/>
                  <a:pt x="43997" y="54639"/>
                </a:cubicBezTo>
                <a:cubicBezTo>
                  <a:pt x="46419" y="54639"/>
                  <a:pt x="48227" y="53275"/>
                  <a:pt x="49420" y="50546"/>
                </a:cubicBezTo>
                <a:cubicBezTo>
                  <a:pt x="49523" y="50341"/>
                  <a:pt x="49574" y="50171"/>
                  <a:pt x="49574" y="50034"/>
                </a:cubicBezTo>
                <a:lnTo>
                  <a:pt x="48909" y="50034"/>
                </a:lnTo>
                <a:cubicBezTo>
                  <a:pt x="48397" y="50000"/>
                  <a:pt x="47988" y="49983"/>
                  <a:pt x="47681" y="49983"/>
                </a:cubicBezTo>
                <a:cubicBezTo>
                  <a:pt x="46862" y="51825"/>
                  <a:pt x="45652" y="52746"/>
                  <a:pt x="44049" y="52746"/>
                </a:cubicBezTo>
                <a:lnTo>
                  <a:pt x="43588" y="52746"/>
                </a:lnTo>
                <a:cubicBezTo>
                  <a:pt x="42804" y="52712"/>
                  <a:pt x="41849" y="52183"/>
                  <a:pt x="40723" y="51160"/>
                </a:cubicBezTo>
                <a:cubicBezTo>
                  <a:pt x="40723" y="51092"/>
                  <a:pt x="40672" y="50938"/>
                  <a:pt x="40570" y="50700"/>
                </a:cubicBezTo>
                <a:cubicBezTo>
                  <a:pt x="40638" y="50256"/>
                  <a:pt x="41252" y="49710"/>
                  <a:pt x="42411" y="49062"/>
                </a:cubicBezTo>
                <a:cubicBezTo>
                  <a:pt x="42548" y="48244"/>
                  <a:pt x="42616" y="47579"/>
                  <a:pt x="42616" y="47067"/>
                </a:cubicBezTo>
                <a:close/>
                <a:moveTo>
                  <a:pt x="34686" y="45942"/>
                </a:moveTo>
                <a:lnTo>
                  <a:pt x="34707" y="45990"/>
                </a:lnTo>
                <a:lnTo>
                  <a:pt x="34654" y="45953"/>
                </a:lnTo>
                <a:close/>
                <a:moveTo>
                  <a:pt x="43690" y="44458"/>
                </a:moveTo>
                <a:cubicBezTo>
                  <a:pt x="43452" y="44458"/>
                  <a:pt x="43332" y="44782"/>
                  <a:pt x="43332" y="45430"/>
                </a:cubicBezTo>
                <a:cubicBezTo>
                  <a:pt x="43332" y="46556"/>
                  <a:pt x="43025" y="48704"/>
                  <a:pt x="42411" y="51876"/>
                </a:cubicBezTo>
                <a:lnTo>
                  <a:pt x="42463" y="51876"/>
                </a:lnTo>
                <a:cubicBezTo>
                  <a:pt x="43077" y="52149"/>
                  <a:pt x="43605" y="52285"/>
                  <a:pt x="44049" y="52285"/>
                </a:cubicBezTo>
                <a:cubicBezTo>
                  <a:pt x="44458" y="51296"/>
                  <a:pt x="44833" y="49114"/>
                  <a:pt x="45174" y="45737"/>
                </a:cubicBezTo>
                <a:lnTo>
                  <a:pt x="45123" y="45584"/>
                </a:lnTo>
                <a:cubicBezTo>
                  <a:pt x="45157" y="45311"/>
                  <a:pt x="45174" y="45089"/>
                  <a:pt x="45174" y="44918"/>
                </a:cubicBezTo>
                <a:lnTo>
                  <a:pt x="45174" y="44612"/>
                </a:lnTo>
                <a:cubicBezTo>
                  <a:pt x="44390" y="44509"/>
                  <a:pt x="43895" y="44458"/>
                  <a:pt x="43690" y="44458"/>
                </a:cubicBezTo>
                <a:close/>
                <a:moveTo>
                  <a:pt x="7469" y="43691"/>
                </a:moveTo>
                <a:lnTo>
                  <a:pt x="7513" y="43709"/>
                </a:lnTo>
                <a:lnTo>
                  <a:pt x="6787" y="45388"/>
                </a:lnTo>
                <a:lnTo>
                  <a:pt x="6651" y="45328"/>
                </a:lnTo>
                <a:cubicBezTo>
                  <a:pt x="6924" y="44714"/>
                  <a:pt x="7197" y="44168"/>
                  <a:pt x="7469" y="43691"/>
                </a:cubicBezTo>
                <a:close/>
                <a:moveTo>
                  <a:pt x="68503" y="42770"/>
                </a:moveTo>
                <a:cubicBezTo>
                  <a:pt x="68401" y="42838"/>
                  <a:pt x="68315" y="42872"/>
                  <a:pt x="68247" y="42872"/>
                </a:cubicBezTo>
                <a:lnTo>
                  <a:pt x="68247" y="43026"/>
                </a:lnTo>
                <a:lnTo>
                  <a:pt x="68349" y="43026"/>
                </a:lnTo>
                <a:cubicBezTo>
                  <a:pt x="68452" y="43026"/>
                  <a:pt x="68503" y="42974"/>
                  <a:pt x="68503" y="42872"/>
                </a:cubicBezTo>
                <a:close/>
                <a:moveTo>
                  <a:pt x="32026" y="42719"/>
                </a:moveTo>
                <a:cubicBezTo>
                  <a:pt x="31685" y="42719"/>
                  <a:pt x="31514" y="42923"/>
                  <a:pt x="31514" y="43333"/>
                </a:cubicBezTo>
                <a:cubicBezTo>
                  <a:pt x="31480" y="43708"/>
                  <a:pt x="31463" y="44134"/>
                  <a:pt x="31463" y="44612"/>
                </a:cubicBezTo>
                <a:cubicBezTo>
                  <a:pt x="31497" y="44612"/>
                  <a:pt x="31514" y="44629"/>
                  <a:pt x="31514" y="44663"/>
                </a:cubicBezTo>
                <a:lnTo>
                  <a:pt x="31668" y="44612"/>
                </a:lnTo>
                <a:lnTo>
                  <a:pt x="32742" y="44612"/>
                </a:lnTo>
                <a:lnTo>
                  <a:pt x="34654" y="45953"/>
                </a:lnTo>
                <a:lnTo>
                  <a:pt x="28854" y="48090"/>
                </a:lnTo>
                <a:lnTo>
                  <a:pt x="28650" y="48090"/>
                </a:lnTo>
                <a:cubicBezTo>
                  <a:pt x="28547" y="48090"/>
                  <a:pt x="28496" y="48142"/>
                  <a:pt x="28496" y="48244"/>
                </a:cubicBezTo>
                <a:lnTo>
                  <a:pt x="28496" y="48449"/>
                </a:lnTo>
                <a:lnTo>
                  <a:pt x="28678" y="49359"/>
                </a:lnTo>
                <a:lnTo>
                  <a:pt x="27984" y="48500"/>
                </a:lnTo>
                <a:cubicBezTo>
                  <a:pt x="27984" y="47818"/>
                  <a:pt x="28223" y="47067"/>
                  <a:pt x="28701" y="46249"/>
                </a:cubicBezTo>
                <a:lnTo>
                  <a:pt x="28650" y="45891"/>
                </a:lnTo>
                <a:cubicBezTo>
                  <a:pt x="28650" y="45652"/>
                  <a:pt x="28615" y="45072"/>
                  <a:pt x="28547" y="44151"/>
                </a:cubicBezTo>
                <a:lnTo>
                  <a:pt x="28650" y="43742"/>
                </a:lnTo>
                <a:lnTo>
                  <a:pt x="28547" y="43742"/>
                </a:lnTo>
                <a:cubicBezTo>
                  <a:pt x="26944" y="45038"/>
                  <a:pt x="26143" y="46624"/>
                  <a:pt x="26143" y="48500"/>
                </a:cubicBezTo>
                <a:cubicBezTo>
                  <a:pt x="26143" y="51433"/>
                  <a:pt x="28104" y="53837"/>
                  <a:pt x="32026" y="55713"/>
                </a:cubicBezTo>
                <a:cubicBezTo>
                  <a:pt x="33186" y="56157"/>
                  <a:pt x="35266" y="56583"/>
                  <a:pt x="38268" y="56992"/>
                </a:cubicBezTo>
                <a:cubicBezTo>
                  <a:pt x="38540" y="56685"/>
                  <a:pt x="38984" y="56157"/>
                  <a:pt x="39598" y="55406"/>
                </a:cubicBezTo>
                <a:lnTo>
                  <a:pt x="39598" y="55304"/>
                </a:lnTo>
                <a:lnTo>
                  <a:pt x="39547" y="55304"/>
                </a:lnTo>
                <a:cubicBezTo>
                  <a:pt x="36068" y="54861"/>
                  <a:pt x="33646" y="54366"/>
                  <a:pt x="32282" y="53820"/>
                </a:cubicBezTo>
                <a:lnTo>
                  <a:pt x="29097" y="49878"/>
                </a:lnTo>
                <a:lnTo>
                  <a:pt x="35351" y="47630"/>
                </a:lnTo>
                <a:lnTo>
                  <a:pt x="35351" y="47528"/>
                </a:lnTo>
                <a:lnTo>
                  <a:pt x="34707" y="45990"/>
                </a:lnTo>
                <a:lnTo>
                  <a:pt x="35658" y="46658"/>
                </a:lnTo>
                <a:cubicBezTo>
                  <a:pt x="35863" y="47170"/>
                  <a:pt x="35965" y="47835"/>
                  <a:pt x="35965" y="48653"/>
                </a:cubicBezTo>
                <a:cubicBezTo>
                  <a:pt x="35965" y="49369"/>
                  <a:pt x="35539" y="49779"/>
                  <a:pt x="34686" y="49881"/>
                </a:cubicBezTo>
                <a:lnTo>
                  <a:pt x="34379" y="49881"/>
                </a:lnTo>
                <a:cubicBezTo>
                  <a:pt x="34072" y="49881"/>
                  <a:pt x="33629" y="49779"/>
                  <a:pt x="33049" y="49574"/>
                </a:cubicBezTo>
                <a:cubicBezTo>
                  <a:pt x="31890" y="49983"/>
                  <a:pt x="31173" y="50188"/>
                  <a:pt x="30901" y="50188"/>
                </a:cubicBezTo>
                <a:cubicBezTo>
                  <a:pt x="31958" y="51245"/>
                  <a:pt x="33203" y="51774"/>
                  <a:pt x="34635" y="51774"/>
                </a:cubicBezTo>
                <a:cubicBezTo>
                  <a:pt x="36750" y="51535"/>
                  <a:pt x="37807" y="50495"/>
                  <a:pt x="37807" y="48653"/>
                </a:cubicBezTo>
                <a:lnTo>
                  <a:pt x="37807" y="48142"/>
                </a:lnTo>
                <a:cubicBezTo>
                  <a:pt x="37671" y="45549"/>
                  <a:pt x="36579" y="43861"/>
                  <a:pt x="34533" y="43077"/>
                </a:cubicBezTo>
                <a:cubicBezTo>
                  <a:pt x="33851" y="42838"/>
                  <a:pt x="33015" y="42719"/>
                  <a:pt x="32026" y="42719"/>
                </a:cubicBezTo>
                <a:close/>
                <a:moveTo>
                  <a:pt x="51723" y="42616"/>
                </a:moveTo>
                <a:cubicBezTo>
                  <a:pt x="51109" y="42719"/>
                  <a:pt x="50614" y="42770"/>
                  <a:pt x="50239" y="42770"/>
                </a:cubicBezTo>
                <a:lnTo>
                  <a:pt x="49727" y="42770"/>
                </a:lnTo>
                <a:cubicBezTo>
                  <a:pt x="50478" y="43895"/>
                  <a:pt x="50853" y="44612"/>
                  <a:pt x="50853" y="44918"/>
                </a:cubicBezTo>
                <a:cubicBezTo>
                  <a:pt x="51433" y="44373"/>
                  <a:pt x="51723" y="43708"/>
                  <a:pt x="51723" y="42923"/>
                </a:cubicBezTo>
                <a:close/>
                <a:moveTo>
                  <a:pt x="27217" y="42463"/>
                </a:moveTo>
                <a:cubicBezTo>
                  <a:pt x="26160" y="42872"/>
                  <a:pt x="25000" y="43077"/>
                  <a:pt x="23738" y="43077"/>
                </a:cubicBezTo>
                <a:lnTo>
                  <a:pt x="23073" y="43077"/>
                </a:lnTo>
                <a:lnTo>
                  <a:pt x="22920" y="43026"/>
                </a:lnTo>
                <a:lnTo>
                  <a:pt x="22817" y="43537"/>
                </a:lnTo>
                <a:lnTo>
                  <a:pt x="22817" y="43895"/>
                </a:lnTo>
                <a:cubicBezTo>
                  <a:pt x="22817" y="44748"/>
                  <a:pt x="23551" y="45430"/>
                  <a:pt x="25017" y="45942"/>
                </a:cubicBezTo>
                <a:lnTo>
                  <a:pt x="25017" y="45891"/>
                </a:lnTo>
                <a:cubicBezTo>
                  <a:pt x="25324" y="44799"/>
                  <a:pt x="26126" y="43708"/>
                  <a:pt x="27422" y="42616"/>
                </a:cubicBezTo>
                <a:cubicBezTo>
                  <a:pt x="27422" y="42514"/>
                  <a:pt x="27353" y="42463"/>
                  <a:pt x="27217" y="42463"/>
                </a:cubicBezTo>
                <a:close/>
                <a:moveTo>
                  <a:pt x="43742" y="42105"/>
                </a:moveTo>
                <a:cubicBezTo>
                  <a:pt x="41763" y="42105"/>
                  <a:pt x="39581" y="42855"/>
                  <a:pt x="37193" y="44356"/>
                </a:cubicBezTo>
                <a:lnTo>
                  <a:pt x="37193" y="44458"/>
                </a:lnTo>
                <a:lnTo>
                  <a:pt x="38012" y="46044"/>
                </a:lnTo>
                <a:cubicBezTo>
                  <a:pt x="40160" y="44680"/>
                  <a:pt x="42019" y="43998"/>
                  <a:pt x="43588" y="43998"/>
                </a:cubicBezTo>
                <a:lnTo>
                  <a:pt x="44304" y="43998"/>
                </a:lnTo>
                <a:cubicBezTo>
                  <a:pt x="45942" y="43998"/>
                  <a:pt x="47050" y="44680"/>
                  <a:pt x="47630" y="46044"/>
                </a:cubicBezTo>
                <a:cubicBezTo>
                  <a:pt x="47698" y="46726"/>
                  <a:pt x="47954" y="47067"/>
                  <a:pt x="48397" y="47067"/>
                </a:cubicBezTo>
                <a:cubicBezTo>
                  <a:pt x="48738" y="47135"/>
                  <a:pt x="48960" y="47187"/>
                  <a:pt x="49062" y="47221"/>
                </a:cubicBezTo>
                <a:cubicBezTo>
                  <a:pt x="49506" y="47152"/>
                  <a:pt x="49727" y="47084"/>
                  <a:pt x="49727" y="47016"/>
                </a:cubicBezTo>
                <a:cubicBezTo>
                  <a:pt x="49727" y="46129"/>
                  <a:pt x="49284" y="45021"/>
                  <a:pt x="48397" y="43691"/>
                </a:cubicBezTo>
                <a:cubicBezTo>
                  <a:pt x="47169" y="42633"/>
                  <a:pt x="45617" y="42105"/>
                  <a:pt x="43742" y="42105"/>
                </a:cubicBezTo>
                <a:close/>
                <a:moveTo>
                  <a:pt x="29315" y="41951"/>
                </a:moveTo>
                <a:cubicBezTo>
                  <a:pt x="29178" y="42702"/>
                  <a:pt x="29110" y="43588"/>
                  <a:pt x="29110" y="44612"/>
                </a:cubicBezTo>
                <a:cubicBezTo>
                  <a:pt x="29212" y="46556"/>
                  <a:pt x="29366" y="47528"/>
                  <a:pt x="29570" y="47528"/>
                </a:cubicBezTo>
                <a:cubicBezTo>
                  <a:pt x="30287" y="47425"/>
                  <a:pt x="30866" y="47306"/>
                  <a:pt x="31310" y="47170"/>
                </a:cubicBezTo>
                <a:cubicBezTo>
                  <a:pt x="31105" y="46556"/>
                  <a:pt x="31003" y="45873"/>
                  <a:pt x="31003" y="45123"/>
                </a:cubicBezTo>
                <a:lnTo>
                  <a:pt x="31003" y="43742"/>
                </a:lnTo>
                <a:cubicBezTo>
                  <a:pt x="31003" y="43333"/>
                  <a:pt x="31054" y="42804"/>
                  <a:pt x="31156" y="42156"/>
                </a:cubicBezTo>
                <a:close/>
                <a:moveTo>
                  <a:pt x="12741" y="41849"/>
                </a:moveTo>
                <a:lnTo>
                  <a:pt x="12841" y="41849"/>
                </a:lnTo>
                <a:lnTo>
                  <a:pt x="14223" y="42872"/>
                </a:lnTo>
                <a:lnTo>
                  <a:pt x="14223" y="42923"/>
                </a:lnTo>
                <a:lnTo>
                  <a:pt x="14063" y="43130"/>
                </a:lnTo>
                <a:close/>
                <a:moveTo>
                  <a:pt x="10437" y="41798"/>
                </a:moveTo>
                <a:cubicBezTo>
                  <a:pt x="10368" y="41798"/>
                  <a:pt x="10062" y="42156"/>
                  <a:pt x="9516" y="42872"/>
                </a:cubicBezTo>
                <a:lnTo>
                  <a:pt x="9669" y="42923"/>
                </a:lnTo>
                <a:lnTo>
                  <a:pt x="9772" y="42923"/>
                </a:lnTo>
                <a:cubicBezTo>
                  <a:pt x="10317" y="42343"/>
                  <a:pt x="10590" y="41968"/>
                  <a:pt x="10590" y="41798"/>
                </a:cubicBezTo>
                <a:close/>
                <a:moveTo>
                  <a:pt x="42336" y="39854"/>
                </a:moveTo>
                <a:lnTo>
                  <a:pt x="42565" y="39854"/>
                </a:lnTo>
                <a:lnTo>
                  <a:pt x="42624" y="40372"/>
                </a:lnTo>
                <a:close/>
                <a:moveTo>
                  <a:pt x="54587" y="39598"/>
                </a:moveTo>
                <a:cubicBezTo>
                  <a:pt x="54281" y="39871"/>
                  <a:pt x="53803" y="40280"/>
                  <a:pt x="53155" y="40826"/>
                </a:cubicBezTo>
                <a:cubicBezTo>
                  <a:pt x="53291" y="41474"/>
                  <a:pt x="53360" y="42071"/>
                  <a:pt x="53360" y="42616"/>
                </a:cubicBezTo>
                <a:lnTo>
                  <a:pt x="53360" y="43026"/>
                </a:lnTo>
                <a:cubicBezTo>
                  <a:pt x="53360" y="44833"/>
                  <a:pt x="52319" y="46283"/>
                  <a:pt x="50239" y="47374"/>
                </a:cubicBezTo>
                <a:cubicBezTo>
                  <a:pt x="49761" y="47579"/>
                  <a:pt x="49369" y="47681"/>
                  <a:pt x="49062" y="47681"/>
                </a:cubicBezTo>
                <a:cubicBezTo>
                  <a:pt x="46948" y="47238"/>
                  <a:pt x="45754" y="47016"/>
                  <a:pt x="45481" y="47016"/>
                </a:cubicBezTo>
                <a:lnTo>
                  <a:pt x="45481" y="47067"/>
                </a:lnTo>
                <a:cubicBezTo>
                  <a:pt x="45481" y="47340"/>
                  <a:pt x="45430" y="47920"/>
                  <a:pt x="45328" y="48807"/>
                </a:cubicBezTo>
                <a:lnTo>
                  <a:pt x="49062" y="49574"/>
                </a:lnTo>
                <a:cubicBezTo>
                  <a:pt x="50733" y="49574"/>
                  <a:pt x="52371" y="48619"/>
                  <a:pt x="53974" y="46709"/>
                </a:cubicBezTo>
                <a:cubicBezTo>
                  <a:pt x="54826" y="45549"/>
                  <a:pt x="55253" y="44168"/>
                  <a:pt x="55253" y="42565"/>
                </a:cubicBezTo>
                <a:cubicBezTo>
                  <a:pt x="55253" y="41781"/>
                  <a:pt x="55048" y="40792"/>
                  <a:pt x="54639" y="39598"/>
                </a:cubicBezTo>
                <a:close/>
                <a:moveTo>
                  <a:pt x="29161" y="39444"/>
                </a:moveTo>
                <a:cubicBezTo>
                  <a:pt x="28343" y="40365"/>
                  <a:pt x="27814" y="40826"/>
                  <a:pt x="27575" y="40826"/>
                </a:cubicBezTo>
                <a:lnTo>
                  <a:pt x="27575" y="40877"/>
                </a:lnTo>
                <a:cubicBezTo>
                  <a:pt x="29280" y="41491"/>
                  <a:pt x="31156" y="41798"/>
                  <a:pt x="33203" y="41798"/>
                </a:cubicBezTo>
                <a:cubicBezTo>
                  <a:pt x="34669" y="41798"/>
                  <a:pt x="35897" y="41474"/>
                  <a:pt x="36886" y="40826"/>
                </a:cubicBezTo>
                <a:cubicBezTo>
                  <a:pt x="36716" y="40826"/>
                  <a:pt x="36238" y="40399"/>
                  <a:pt x="35454" y="39547"/>
                </a:cubicBezTo>
                <a:cubicBezTo>
                  <a:pt x="34567" y="39854"/>
                  <a:pt x="33765" y="40007"/>
                  <a:pt x="33049" y="40007"/>
                </a:cubicBezTo>
                <a:cubicBezTo>
                  <a:pt x="31344" y="39905"/>
                  <a:pt x="30048" y="39717"/>
                  <a:pt x="29161" y="39444"/>
                </a:cubicBezTo>
                <a:close/>
                <a:moveTo>
                  <a:pt x="5116" y="39291"/>
                </a:moveTo>
                <a:cubicBezTo>
                  <a:pt x="5116" y="39427"/>
                  <a:pt x="5167" y="39666"/>
                  <a:pt x="5270" y="40007"/>
                </a:cubicBezTo>
                <a:lnTo>
                  <a:pt x="5372" y="40007"/>
                </a:lnTo>
                <a:cubicBezTo>
                  <a:pt x="5372" y="39905"/>
                  <a:pt x="5440" y="39768"/>
                  <a:pt x="5577" y="39598"/>
                </a:cubicBezTo>
                <a:cubicBezTo>
                  <a:pt x="5577" y="39530"/>
                  <a:pt x="5457" y="39427"/>
                  <a:pt x="5218" y="39291"/>
                </a:cubicBezTo>
                <a:close/>
                <a:moveTo>
                  <a:pt x="62671" y="38830"/>
                </a:moveTo>
                <a:lnTo>
                  <a:pt x="62686" y="38850"/>
                </a:lnTo>
                <a:lnTo>
                  <a:pt x="61682" y="40515"/>
                </a:lnTo>
                <a:lnTo>
                  <a:pt x="61443" y="40212"/>
                </a:lnTo>
                <a:cubicBezTo>
                  <a:pt x="61920" y="39666"/>
                  <a:pt x="62330" y="39206"/>
                  <a:pt x="62671" y="38830"/>
                </a:cubicBezTo>
                <a:close/>
                <a:moveTo>
                  <a:pt x="71675" y="38524"/>
                </a:moveTo>
                <a:lnTo>
                  <a:pt x="70447" y="40007"/>
                </a:lnTo>
                <a:cubicBezTo>
                  <a:pt x="70652" y="40587"/>
                  <a:pt x="70754" y="41013"/>
                  <a:pt x="70754" y="41286"/>
                </a:cubicBezTo>
                <a:cubicBezTo>
                  <a:pt x="70754" y="42753"/>
                  <a:pt x="69765" y="44288"/>
                  <a:pt x="67787" y="45891"/>
                </a:cubicBezTo>
                <a:cubicBezTo>
                  <a:pt x="66763" y="46402"/>
                  <a:pt x="65843" y="46658"/>
                  <a:pt x="65024" y="46658"/>
                </a:cubicBezTo>
                <a:cubicBezTo>
                  <a:pt x="63899" y="46658"/>
                  <a:pt x="63233" y="46300"/>
                  <a:pt x="63029" y="45584"/>
                </a:cubicBezTo>
                <a:lnTo>
                  <a:pt x="63029" y="45174"/>
                </a:lnTo>
                <a:cubicBezTo>
                  <a:pt x="63029" y="44799"/>
                  <a:pt x="63302" y="44305"/>
                  <a:pt x="63847" y="43691"/>
                </a:cubicBezTo>
                <a:cubicBezTo>
                  <a:pt x="63779" y="43691"/>
                  <a:pt x="63387" y="43264"/>
                  <a:pt x="62671" y="42412"/>
                </a:cubicBezTo>
                <a:cubicBezTo>
                  <a:pt x="61648" y="43298"/>
                  <a:pt x="61136" y="44270"/>
                  <a:pt x="61136" y="45328"/>
                </a:cubicBezTo>
                <a:cubicBezTo>
                  <a:pt x="61136" y="47101"/>
                  <a:pt x="62296" y="48142"/>
                  <a:pt x="64615" y="48449"/>
                </a:cubicBezTo>
                <a:cubicBezTo>
                  <a:pt x="64888" y="48483"/>
                  <a:pt x="65041" y="48500"/>
                  <a:pt x="65075" y="48500"/>
                </a:cubicBezTo>
                <a:cubicBezTo>
                  <a:pt x="67736" y="48500"/>
                  <a:pt x="69952" y="47067"/>
                  <a:pt x="71726" y="44202"/>
                </a:cubicBezTo>
                <a:cubicBezTo>
                  <a:pt x="72272" y="43179"/>
                  <a:pt x="72545" y="42258"/>
                  <a:pt x="72545" y="41440"/>
                </a:cubicBezTo>
                <a:lnTo>
                  <a:pt x="72545" y="41133"/>
                </a:lnTo>
                <a:cubicBezTo>
                  <a:pt x="72545" y="40144"/>
                  <a:pt x="72255" y="39274"/>
                  <a:pt x="71675" y="38524"/>
                </a:cubicBezTo>
                <a:close/>
                <a:moveTo>
                  <a:pt x="65229" y="37961"/>
                </a:moveTo>
                <a:cubicBezTo>
                  <a:pt x="64819" y="38302"/>
                  <a:pt x="64615" y="38524"/>
                  <a:pt x="64615" y="38626"/>
                </a:cubicBezTo>
                <a:cubicBezTo>
                  <a:pt x="64683" y="38626"/>
                  <a:pt x="64768" y="38694"/>
                  <a:pt x="64871" y="38830"/>
                </a:cubicBezTo>
                <a:lnTo>
                  <a:pt x="65894" y="38319"/>
                </a:lnTo>
                <a:lnTo>
                  <a:pt x="65894" y="38268"/>
                </a:lnTo>
                <a:cubicBezTo>
                  <a:pt x="65757" y="38268"/>
                  <a:pt x="65536" y="38165"/>
                  <a:pt x="65229" y="37961"/>
                </a:cubicBezTo>
                <a:close/>
                <a:moveTo>
                  <a:pt x="37659" y="37530"/>
                </a:moveTo>
                <a:lnTo>
                  <a:pt x="39181" y="38453"/>
                </a:lnTo>
                <a:lnTo>
                  <a:pt x="39086" y="38830"/>
                </a:lnTo>
                <a:cubicBezTo>
                  <a:pt x="38779" y="38830"/>
                  <a:pt x="38302" y="38404"/>
                  <a:pt x="37654" y="37552"/>
                </a:cubicBezTo>
                <a:close/>
                <a:moveTo>
                  <a:pt x="57452" y="37245"/>
                </a:moveTo>
                <a:cubicBezTo>
                  <a:pt x="57316" y="37688"/>
                  <a:pt x="56907" y="38404"/>
                  <a:pt x="56225" y="39393"/>
                </a:cubicBezTo>
                <a:cubicBezTo>
                  <a:pt x="56395" y="39734"/>
                  <a:pt x="56497" y="40058"/>
                  <a:pt x="56532" y="40365"/>
                </a:cubicBezTo>
                <a:lnTo>
                  <a:pt x="56634" y="40365"/>
                </a:lnTo>
                <a:cubicBezTo>
                  <a:pt x="56804" y="39820"/>
                  <a:pt x="57248" y="39120"/>
                  <a:pt x="57964" y="38268"/>
                </a:cubicBezTo>
                <a:cubicBezTo>
                  <a:pt x="57657" y="37688"/>
                  <a:pt x="57504" y="37347"/>
                  <a:pt x="57504" y="37245"/>
                </a:cubicBezTo>
                <a:close/>
                <a:moveTo>
                  <a:pt x="21538" y="37091"/>
                </a:moveTo>
                <a:cubicBezTo>
                  <a:pt x="20072" y="39990"/>
                  <a:pt x="19338" y="42258"/>
                  <a:pt x="19338" y="43895"/>
                </a:cubicBezTo>
                <a:cubicBezTo>
                  <a:pt x="19338" y="46828"/>
                  <a:pt x="21453" y="48773"/>
                  <a:pt x="25682" y="49728"/>
                </a:cubicBezTo>
                <a:lnTo>
                  <a:pt x="25785" y="49728"/>
                </a:lnTo>
                <a:cubicBezTo>
                  <a:pt x="25682" y="49250"/>
                  <a:pt x="25631" y="48755"/>
                  <a:pt x="25631" y="48244"/>
                </a:cubicBezTo>
                <a:lnTo>
                  <a:pt x="25682" y="47835"/>
                </a:lnTo>
                <a:cubicBezTo>
                  <a:pt x="22715" y="47152"/>
                  <a:pt x="21231" y="45839"/>
                  <a:pt x="21231" y="43895"/>
                </a:cubicBezTo>
                <a:lnTo>
                  <a:pt x="21231" y="43537"/>
                </a:lnTo>
                <a:cubicBezTo>
                  <a:pt x="21231" y="42480"/>
                  <a:pt x="21811" y="40775"/>
                  <a:pt x="22971" y="38421"/>
                </a:cubicBezTo>
                <a:lnTo>
                  <a:pt x="21641" y="37091"/>
                </a:lnTo>
                <a:close/>
                <a:moveTo>
                  <a:pt x="49676" y="37040"/>
                </a:moveTo>
                <a:cubicBezTo>
                  <a:pt x="48482" y="38302"/>
                  <a:pt x="47067" y="39103"/>
                  <a:pt x="45430" y="39444"/>
                </a:cubicBezTo>
                <a:cubicBezTo>
                  <a:pt x="45532" y="40127"/>
                  <a:pt x="45600" y="40740"/>
                  <a:pt x="45635" y="41286"/>
                </a:cubicBezTo>
                <a:cubicBezTo>
                  <a:pt x="48227" y="40638"/>
                  <a:pt x="50000" y="39649"/>
                  <a:pt x="50955" y="38319"/>
                </a:cubicBezTo>
                <a:lnTo>
                  <a:pt x="50955" y="38268"/>
                </a:lnTo>
                <a:cubicBezTo>
                  <a:pt x="50341" y="37552"/>
                  <a:pt x="49915" y="37142"/>
                  <a:pt x="49676" y="37040"/>
                </a:cubicBezTo>
                <a:close/>
                <a:moveTo>
                  <a:pt x="52866" y="36934"/>
                </a:moveTo>
                <a:lnTo>
                  <a:pt x="53002" y="37040"/>
                </a:lnTo>
                <a:lnTo>
                  <a:pt x="52451" y="37549"/>
                </a:lnTo>
                <a:close/>
                <a:moveTo>
                  <a:pt x="69242" y="36229"/>
                </a:moveTo>
                <a:lnTo>
                  <a:pt x="69526" y="36375"/>
                </a:lnTo>
                <a:cubicBezTo>
                  <a:pt x="69526" y="36648"/>
                  <a:pt x="69202" y="37125"/>
                  <a:pt x="68554" y="37807"/>
                </a:cubicBezTo>
                <a:lnTo>
                  <a:pt x="68026" y="37510"/>
                </a:lnTo>
                <a:close/>
                <a:moveTo>
                  <a:pt x="62671" y="35505"/>
                </a:moveTo>
                <a:cubicBezTo>
                  <a:pt x="58885" y="38950"/>
                  <a:pt x="56992" y="42088"/>
                  <a:pt x="56992" y="44918"/>
                </a:cubicBezTo>
                <a:lnTo>
                  <a:pt x="56992" y="47323"/>
                </a:lnTo>
                <a:cubicBezTo>
                  <a:pt x="57742" y="47255"/>
                  <a:pt x="58288" y="47221"/>
                  <a:pt x="58629" y="47221"/>
                </a:cubicBezTo>
                <a:lnTo>
                  <a:pt x="58783" y="47221"/>
                </a:lnTo>
                <a:lnTo>
                  <a:pt x="58783" y="45328"/>
                </a:lnTo>
                <a:lnTo>
                  <a:pt x="61682" y="40515"/>
                </a:lnTo>
                <a:lnTo>
                  <a:pt x="66047" y="46044"/>
                </a:lnTo>
                <a:cubicBezTo>
                  <a:pt x="66252" y="46044"/>
                  <a:pt x="66832" y="45788"/>
                  <a:pt x="67787" y="45277"/>
                </a:cubicBezTo>
                <a:lnTo>
                  <a:pt x="62686" y="38850"/>
                </a:lnTo>
                <a:lnTo>
                  <a:pt x="63592" y="37347"/>
                </a:lnTo>
                <a:lnTo>
                  <a:pt x="64461" y="36375"/>
                </a:lnTo>
                <a:cubicBezTo>
                  <a:pt x="63302" y="35795"/>
                  <a:pt x="62705" y="35505"/>
                  <a:pt x="62671" y="35505"/>
                </a:cubicBezTo>
                <a:close/>
                <a:moveTo>
                  <a:pt x="5832" y="35454"/>
                </a:moveTo>
                <a:lnTo>
                  <a:pt x="5887" y="35489"/>
                </a:lnTo>
                <a:lnTo>
                  <a:pt x="4765" y="36951"/>
                </a:lnTo>
                <a:lnTo>
                  <a:pt x="4451" y="36733"/>
                </a:lnTo>
                <a:cubicBezTo>
                  <a:pt x="5133" y="35880"/>
                  <a:pt x="5594" y="35454"/>
                  <a:pt x="5832" y="35454"/>
                </a:cubicBezTo>
                <a:close/>
                <a:moveTo>
                  <a:pt x="14990" y="35352"/>
                </a:moveTo>
                <a:cubicBezTo>
                  <a:pt x="14103" y="36136"/>
                  <a:pt x="13660" y="36597"/>
                  <a:pt x="13660" y="36733"/>
                </a:cubicBezTo>
                <a:cubicBezTo>
                  <a:pt x="13933" y="37108"/>
                  <a:pt x="14120" y="37705"/>
                  <a:pt x="14223" y="38524"/>
                </a:cubicBezTo>
                <a:cubicBezTo>
                  <a:pt x="14154" y="38728"/>
                  <a:pt x="14120" y="38933"/>
                  <a:pt x="14120" y="39137"/>
                </a:cubicBezTo>
                <a:lnTo>
                  <a:pt x="14120" y="39240"/>
                </a:lnTo>
                <a:cubicBezTo>
                  <a:pt x="14120" y="39274"/>
                  <a:pt x="14632" y="39649"/>
                  <a:pt x="15655" y="40365"/>
                </a:cubicBezTo>
                <a:cubicBezTo>
                  <a:pt x="15826" y="40297"/>
                  <a:pt x="15945" y="39683"/>
                  <a:pt x="16013" y="38524"/>
                </a:cubicBezTo>
                <a:cubicBezTo>
                  <a:pt x="16013" y="37330"/>
                  <a:pt x="15672" y="36273"/>
                  <a:pt x="14990" y="35352"/>
                </a:cubicBezTo>
                <a:close/>
                <a:moveTo>
                  <a:pt x="9669" y="34482"/>
                </a:moveTo>
                <a:cubicBezTo>
                  <a:pt x="8919" y="34925"/>
                  <a:pt x="8493" y="35147"/>
                  <a:pt x="8390" y="35147"/>
                </a:cubicBezTo>
                <a:lnTo>
                  <a:pt x="8390" y="35300"/>
                </a:lnTo>
                <a:cubicBezTo>
                  <a:pt x="8868" y="35505"/>
                  <a:pt x="9124" y="35607"/>
                  <a:pt x="9158" y="35607"/>
                </a:cubicBezTo>
                <a:lnTo>
                  <a:pt x="9925" y="34789"/>
                </a:lnTo>
                <a:close/>
                <a:moveTo>
                  <a:pt x="37858" y="34380"/>
                </a:moveTo>
                <a:cubicBezTo>
                  <a:pt x="36460" y="34448"/>
                  <a:pt x="34993" y="34806"/>
                  <a:pt x="33459" y="35454"/>
                </a:cubicBezTo>
                <a:cubicBezTo>
                  <a:pt x="31856" y="36477"/>
                  <a:pt x="30781" y="37705"/>
                  <a:pt x="30235" y="39137"/>
                </a:cubicBezTo>
                <a:cubicBezTo>
                  <a:pt x="30304" y="39240"/>
                  <a:pt x="30952" y="39291"/>
                  <a:pt x="32180" y="39291"/>
                </a:cubicBezTo>
                <a:cubicBezTo>
                  <a:pt x="32725" y="38131"/>
                  <a:pt x="33817" y="37262"/>
                  <a:pt x="35454" y="36682"/>
                </a:cubicBezTo>
                <a:cubicBezTo>
                  <a:pt x="36204" y="36477"/>
                  <a:pt x="36937" y="36341"/>
                  <a:pt x="37654" y="36273"/>
                </a:cubicBezTo>
                <a:cubicBezTo>
                  <a:pt x="37790" y="35761"/>
                  <a:pt x="37858" y="35232"/>
                  <a:pt x="37858" y="34687"/>
                </a:cubicBezTo>
                <a:lnTo>
                  <a:pt x="37858" y="34635"/>
                </a:lnTo>
                <a:lnTo>
                  <a:pt x="37961" y="34482"/>
                </a:lnTo>
                <a:cubicBezTo>
                  <a:pt x="37892" y="34482"/>
                  <a:pt x="37858" y="34448"/>
                  <a:pt x="37858" y="34380"/>
                </a:cubicBezTo>
                <a:close/>
                <a:moveTo>
                  <a:pt x="68912" y="33868"/>
                </a:moveTo>
                <a:cubicBezTo>
                  <a:pt x="68810" y="33868"/>
                  <a:pt x="68759" y="33919"/>
                  <a:pt x="68759" y="34021"/>
                </a:cubicBezTo>
                <a:lnTo>
                  <a:pt x="68912" y="34073"/>
                </a:lnTo>
                <a:close/>
                <a:moveTo>
                  <a:pt x="21276" y="33530"/>
                </a:moveTo>
                <a:lnTo>
                  <a:pt x="20244" y="34874"/>
                </a:lnTo>
                <a:lnTo>
                  <a:pt x="20157" y="34789"/>
                </a:lnTo>
                <a:close/>
                <a:moveTo>
                  <a:pt x="26603" y="33101"/>
                </a:moveTo>
                <a:cubicBezTo>
                  <a:pt x="26603" y="33783"/>
                  <a:pt x="26433" y="34721"/>
                  <a:pt x="26092" y="35914"/>
                </a:cubicBezTo>
                <a:cubicBezTo>
                  <a:pt x="26160" y="35914"/>
                  <a:pt x="26330" y="36034"/>
                  <a:pt x="26603" y="36273"/>
                </a:cubicBezTo>
                <a:cubicBezTo>
                  <a:pt x="27012" y="35624"/>
                  <a:pt x="27217" y="34772"/>
                  <a:pt x="27217" y="33715"/>
                </a:cubicBezTo>
                <a:lnTo>
                  <a:pt x="27217" y="33408"/>
                </a:lnTo>
                <a:cubicBezTo>
                  <a:pt x="27217" y="33305"/>
                  <a:pt x="27012" y="33203"/>
                  <a:pt x="26603" y="33101"/>
                </a:cubicBezTo>
                <a:close/>
                <a:moveTo>
                  <a:pt x="32487" y="32640"/>
                </a:moveTo>
                <a:cubicBezTo>
                  <a:pt x="32384" y="32674"/>
                  <a:pt x="32333" y="32725"/>
                  <a:pt x="32333" y="32794"/>
                </a:cubicBezTo>
                <a:lnTo>
                  <a:pt x="32333" y="33561"/>
                </a:lnTo>
                <a:lnTo>
                  <a:pt x="32282" y="34328"/>
                </a:lnTo>
                <a:cubicBezTo>
                  <a:pt x="32350" y="34328"/>
                  <a:pt x="32418" y="34243"/>
                  <a:pt x="32487" y="34073"/>
                </a:cubicBezTo>
                <a:close/>
                <a:moveTo>
                  <a:pt x="30696" y="32180"/>
                </a:moveTo>
                <a:cubicBezTo>
                  <a:pt x="30048" y="32350"/>
                  <a:pt x="29570" y="32436"/>
                  <a:pt x="29263" y="32436"/>
                </a:cubicBezTo>
                <a:lnTo>
                  <a:pt x="28854" y="32436"/>
                </a:lnTo>
                <a:lnTo>
                  <a:pt x="28854" y="32487"/>
                </a:lnTo>
                <a:cubicBezTo>
                  <a:pt x="28854" y="35318"/>
                  <a:pt x="28462" y="37006"/>
                  <a:pt x="27677" y="37552"/>
                </a:cubicBezTo>
                <a:cubicBezTo>
                  <a:pt x="26688" y="38916"/>
                  <a:pt x="25478" y="39598"/>
                  <a:pt x="24045" y="39598"/>
                </a:cubicBezTo>
                <a:lnTo>
                  <a:pt x="22971" y="39598"/>
                </a:lnTo>
                <a:cubicBezTo>
                  <a:pt x="22698" y="40007"/>
                  <a:pt x="22476" y="40587"/>
                  <a:pt x="22306" y="41337"/>
                </a:cubicBezTo>
                <a:lnTo>
                  <a:pt x="22459" y="41440"/>
                </a:lnTo>
                <a:lnTo>
                  <a:pt x="24199" y="41440"/>
                </a:lnTo>
                <a:cubicBezTo>
                  <a:pt x="26859" y="41440"/>
                  <a:pt x="28888" y="39854"/>
                  <a:pt x="30287" y="36682"/>
                </a:cubicBezTo>
                <a:cubicBezTo>
                  <a:pt x="30559" y="35966"/>
                  <a:pt x="30696" y="34925"/>
                  <a:pt x="30696" y="33561"/>
                </a:cubicBezTo>
                <a:close/>
                <a:moveTo>
                  <a:pt x="8083" y="31361"/>
                </a:moveTo>
                <a:cubicBezTo>
                  <a:pt x="5628" y="32691"/>
                  <a:pt x="3939" y="33800"/>
                  <a:pt x="3019" y="34687"/>
                </a:cubicBezTo>
                <a:cubicBezTo>
                  <a:pt x="2064" y="35880"/>
                  <a:pt x="1586" y="37210"/>
                  <a:pt x="1586" y="38677"/>
                </a:cubicBezTo>
                <a:cubicBezTo>
                  <a:pt x="1586" y="40894"/>
                  <a:pt x="2439" y="42582"/>
                  <a:pt x="4144" y="43742"/>
                </a:cubicBezTo>
                <a:lnTo>
                  <a:pt x="4246" y="43742"/>
                </a:lnTo>
                <a:cubicBezTo>
                  <a:pt x="4383" y="43333"/>
                  <a:pt x="4656" y="42838"/>
                  <a:pt x="5065" y="42258"/>
                </a:cubicBezTo>
                <a:lnTo>
                  <a:pt x="5065" y="42156"/>
                </a:lnTo>
                <a:cubicBezTo>
                  <a:pt x="4008" y="41371"/>
                  <a:pt x="3479" y="40263"/>
                  <a:pt x="3479" y="38830"/>
                </a:cubicBezTo>
                <a:lnTo>
                  <a:pt x="3479" y="38626"/>
                </a:lnTo>
                <a:lnTo>
                  <a:pt x="4765" y="36951"/>
                </a:lnTo>
                <a:lnTo>
                  <a:pt x="6664" y="38268"/>
                </a:lnTo>
                <a:cubicBezTo>
                  <a:pt x="7764" y="38848"/>
                  <a:pt x="9226" y="39496"/>
                  <a:pt x="11051" y="40212"/>
                </a:cubicBezTo>
                <a:lnTo>
                  <a:pt x="12741" y="41849"/>
                </a:lnTo>
                <a:lnTo>
                  <a:pt x="12688" y="41849"/>
                </a:lnTo>
                <a:cubicBezTo>
                  <a:pt x="11323" y="43588"/>
                  <a:pt x="10641" y="44475"/>
                  <a:pt x="10641" y="44509"/>
                </a:cubicBezTo>
                <a:lnTo>
                  <a:pt x="10641" y="44612"/>
                </a:lnTo>
                <a:lnTo>
                  <a:pt x="12483" y="45174"/>
                </a:lnTo>
                <a:lnTo>
                  <a:pt x="14063" y="43130"/>
                </a:lnTo>
                <a:lnTo>
                  <a:pt x="15962" y="44970"/>
                </a:lnTo>
                <a:lnTo>
                  <a:pt x="15962" y="45481"/>
                </a:lnTo>
                <a:lnTo>
                  <a:pt x="14998" y="47346"/>
                </a:lnTo>
                <a:lnTo>
                  <a:pt x="15195" y="46863"/>
                </a:lnTo>
                <a:lnTo>
                  <a:pt x="7513" y="43709"/>
                </a:lnTo>
                <a:lnTo>
                  <a:pt x="8339" y="41798"/>
                </a:lnTo>
                <a:cubicBezTo>
                  <a:pt x="8714" y="41252"/>
                  <a:pt x="9158" y="40706"/>
                  <a:pt x="9669" y="40161"/>
                </a:cubicBezTo>
                <a:lnTo>
                  <a:pt x="7776" y="39444"/>
                </a:lnTo>
                <a:cubicBezTo>
                  <a:pt x="5321" y="42275"/>
                  <a:pt x="4093" y="44697"/>
                  <a:pt x="4093" y="46709"/>
                </a:cubicBezTo>
                <a:lnTo>
                  <a:pt x="4093" y="48142"/>
                </a:lnTo>
                <a:cubicBezTo>
                  <a:pt x="4093" y="50836"/>
                  <a:pt x="5542" y="53616"/>
                  <a:pt x="8441" y="56481"/>
                </a:cubicBezTo>
                <a:cubicBezTo>
                  <a:pt x="9567" y="57401"/>
                  <a:pt x="10539" y="57947"/>
                  <a:pt x="11358" y="58118"/>
                </a:cubicBezTo>
                <a:cubicBezTo>
                  <a:pt x="11358" y="58049"/>
                  <a:pt x="11477" y="57453"/>
                  <a:pt x="11716" y="56327"/>
                </a:cubicBezTo>
                <a:cubicBezTo>
                  <a:pt x="9499" y="55372"/>
                  <a:pt x="7742" y="53394"/>
                  <a:pt x="6446" y="50393"/>
                </a:cubicBezTo>
                <a:cubicBezTo>
                  <a:pt x="6071" y="49574"/>
                  <a:pt x="5883" y="48670"/>
                  <a:pt x="5883" y="47681"/>
                </a:cubicBezTo>
                <a:lnTo>
                  <a:pt x="5883" y="47476"/>
                </a:lnTo>
                <a:lnTo>
                  <a:pt x="6787" y="45388"/>
                </a:lnTo>
                <a:lnTo>
                  <a:pt x="9644" y="46658"/>
                </a:lnTo>
                <a:lnTo>
                  <a:pt x="14423" y="48459"/>
                </a:lnTo>
                <a:lnTo>
                  <a:pt x="13609" y="50034"/>
                </a:lnTo>
                <a:cubicBezTo>
                  <a:pt x="13233" y="50239"/>
                  <a:pt x="12824" y="50341"/>
                  <a:pt x="12381" y="50341"/>
                </a:cubicBezTo>
                <a:cubicBezTo>
                  <a:pt x="11665" y="50341"/>
                  <a:pt x="11238" y="49762"/>
                  <a:pt x="11102" y="48602"/>
                </a:cubicBezTo>
                <a:lnTo>
                  <a:pt x="11102" y="48500"/>
                </a:lnTo>
                <a:lnTo>
                  <a:pt x="11204" y="47783"/>
                </a:lnTo>
                <a:cubicBezTo>
                  <a:pt x="10181" y="47408"/>
                  <a:pt x="9601" y="47221"/>
                  <a:pt x="9465" y="47221"/>
                </a:cubicBezTo>
                <a:cubicBezTo>
                  <a:pt x="9362" y="47630"/>
                  <a:pt x="9311" y="48056"/>
                  <a:pt x="9311" y="48500"/>
                </a:cubicBezTo>
                <a:lnTo>
                  <a:pt x="9311" y="48755"/>
                </a:lnTo>
                <a:cubicBezTo>
                  <a:pt x="9584" y="51006"/>
                  <a:pt x="10556" y="52132"/>
                  <a:pt x="12227" y="52132"/>
                </a:cubicBezTo>
                <a:lnTo>
                  <a:pt x="12637" y="52132"/>
                </a:lnTo>
                <a:cubicBezTo>
                  <a:pt x="14683" y="52132"/>
                  <a:pt x="16269" y="50734"/>
                  <a:pt x="17394" y="47937"/>
                </a:cubicBezTo>
                <a:cubicBezTo>
                  <a:pt x="17701" y="46948"/>
                  <a:pt x="17855" y="46027"/>
                  <a:pt x="17855" y="45174"/>
                </a:cubicBezTo>
                <a:cubicBezTo>
                  <a:pt x="17855" y="42139"/>
                  <a:pt x="14751" y="39479"/>
                  <a:pt x="8544" y="37193"/>
                </a:cubicBezTo>
                <a:lnTo>
                  <a:pt x="5887" y="35489"/>
                </a:lnTo>
                <a:lnTo>
                  <a:pt x="6856" y="34226"/>
                </a:lnTo>
                <a:cubicBezTo>
                  <a:pt x="6992" y="34090"/>
                  <a:pt x="7862" y="33595"/>
                  <a:pt x="9465" y="32742"/>
                </a:cubicBezTo>
                <a:lnTo>
                  <a:pt x="9465" y="32589"/>
                </a:lnTo>
                <a:cubicBezTo>
                  <a:pt x="9396" y="32589"/>
                  <a:pt x="8970" y="32180"/>
                  <a:pt x="8186" y="31361"/>
                </a:cubicBezTo>
                <a:close/>
                <a:moveTo>
                  <a:pt x="64768" y="30594"/>
                </a:moveTo>
                <a:cubicBezTo>
                  <a:pt x="64734" y="30594"/>
                  <a:pt x="64512" y="30935"/>
                  <a:pt x="64103" y="31617"/>
                </a:cubicBezTo>
                <a:lnTo>
                  <a:pt x="64103" y="31668"/>
                </a:lnTo>
                <a:cubicBezTo>
                  <a:pt x="64171" y="31668"/>
                  <a:pt x="64427" y="31344"/>
                  <a:pt x="64871" y="30696"/>
                </a:cubicBezTo>
                <a:lnTo>
                  <a:pt x="64871" y="30594"/>
                </a:lnTo>
                <a:close/>
                <a:moveTo>
                  <a:pt x="22766" y="30543"/>
                </a:moveTo>
                <a:cubicBezTo>
                  <a:pt x="21061" y="30543"/>
                  <a:pt x="19492" y="31600"/>
                  <a:pt x="18059" y="33715"/>
                </a:cubicBezTo>
                <a:cubicBezTo>
                  <a:pt x="17616" y="34601"/>
                  <a:pt x="17394" y="35539"/>
                  <a:pt x="17394" y="36528"/>
                </a:cubicBezTo>
                <a:cubicBezTo>
                  <a:pt x="17394" y="38302"/>
                  <a:pt x="18128" y="39598"/>
                  <a:pt x="19594" y="40416"/>
                </a:cubicBezTo>
                <a:lnTo>
                  <a:pt x="19594" y="40365"/>
                </a:lnTo>
                <a:cubicBezTo>
                  <a:pt x="19833" y="39615"/>
                  <a:pt x="20055" y="39052"/>
                  <a:pt x="20259" y="38677"/>
                </a:cubicBezTo>
                <a:cubicBezTo>
                  <a:pt x="19611" y="38200"/>
                  <a:pt x="19287" y="37552"/>
                  <a:pt x="19287" y="36733"/>
                </a:cubicBezTo>
                <a:lnTo>
                  <a:pt x="19287" y="36119"/>
                </a:lnTo>
                <a:lnTo>
                  <a:pt x="20244" y="34874"/>
                </a:lnTo>
                <a:lnTo>
                  <a:pt x="24557" y="39086"/>
                </a:lnTo>
                <a:cubicBezTo>
                  <a:pt x="25171" y="39086"/>
                  <a:pt x="25785" y="38779"/>
                  <a:pt x="26399" y="38165"/>
                </a:cubicBezTo>
                <a:cubicBezTo>
                  <a:pt x="25682" y="37756"/>
                  <a:pt x="24267" y="36443"/>
                  <a:pt x="22152" y="34226"/>
                </a:cubicBezTo>
                <a:cubicBezTo>
                  <a:pt x="21675" y="33680"/>
                  <a:pt x="21419" y="33408"/>
                  <a:pt x="21385" y="33408"/>
                </a:cubicBezTo>
                <a:lnTo>
                  <a:pt x="21276" y="33530"/>
                </a:lnTo>
                <a:lnTo>
                  <a:pt x="21999" y="32589"/>
                </a:lnTo>
                <a:cubicBezTo>
                  <a:pt x="22203" y="32487"/>
                  <a:pt x="22476" y="32436"/>
                  <a:pt x="22817" y="32436"/>
                </a:cubicBezTo>
                <a:cubicBezTo>
                  <a:pt x="23090" y="32742"/>
                  <a:pt x="23227" y="33049"/>
                  <a:pt x="23227" y="33356"/>
                </a:cubicBezTo>
                <a:cubicBezTo>
                  <a:pt x="23124" y="33834"/>
                  <a:pt x="23022" y="34124"/>
                  <a:pt x="22920" y="34226"/>
                </a:cubicBezTo>
                <a:cubicBezTo>
                  <a:pt x="22920" y="34363"/>
                  <a:pt x="23363" y="34840"/>
                  <a:pt x="24250" y="35659"/>
                </a:cubicBezTo>
                <a:cubicBezTo>
                  <a:pt x="24761" y="34806"/>
                  <a:pt x="25017" y="34056"/>
                  <a:pt x="25017" y="33408"/>
                </a:cubicBezTo>
                <a:lnTo>
                  <a:pt x="25017" y="33203"/>
                </a:lnTo>
                <a:cubicBezTo>
                  <a:pt x="25017" y="31975"/>
                  <a:pt x="24437" y="31105"/>
                  <a:pt x="23278" y="30594"/>
                </a:cubicBezTo>
                <a:cubicBezTo>
                  <a:pt x="22937" y="30594"/>
                  <a:pt x="22766" y="30577"/>
                  <a:pt x="22766" y="30543"/>
                </a:cubicBezTo>
                <a:close/>
                <a:moveTo>
                  <a:pt x="16780" y="30031"/>
                </a:moveTo>
                <a:lnTo>
                  <a:pt x="9925" y="37193"/>
                </a:lnTo>
                <a:cubicBezTo>
                  <a:pt x="10403" y="37330"/>
                  <a:pt x="10999" y="37586"/>
                  <a:pt x="11716" y="37961"/>
                </a:cubicBezTo>
                <a:cubicBezTo>
                  <a:pt x="13319" y="36358"/>
                  <a:pt x="15263" y="34328"/>
                  <a:pt x="17548" y="31873"/>
                </a:cubicBezTo>
                <a:lnTo>
                  <a:pt x="17599" y="31873"/>
                </a:lnTo>
                <a:lnTo>
                  <a:pt x="17599" y="31822"/>
                </a:lnTo>
                <a:lnTo>
                  <a:pt x="16832" y="30031"/>
                </a:lnTo>
                <a:close/>
                <a:moveTo>
                  <a:pt x="38060" y="30011"/>
                </a:moveTo>
                <a:lnTo>
                  <a:pt x="37566" y="30840"/>
                </a:lnTo>
                <a:lnTo>
                  <a:pt x="37500" y="30594"/>
                </a:lnTo>
                <a:close/>
                <a:moveTo>
                  <a:pt x="49574" y="29929"/>
                </a:moveTo>
                <a:cubicBezTo>
                  <a:pt x="47152" y="29929"/>
                  <a:pt x="45600" y="31395"/>
                  <a:pt x="44918" y="34328"/>
                </a:cubicBezTo>
                <a:cubicBezTo>
                  <a:pt x="44850" y="34499"/>
                  <a:pt x="44816" y="34721"/>
                  <a:pt x="44816" y="34994"/>
                </a:cubicBezTo>
                <a:lnTo>
                  <a:pt x="44816" y="35607"/>
                </a:lnTo>
                <a:cubicBezTo>
                  <a:pt x="44816" y="36597"/>
                  <a:pt x="45276" y="37620"/>
                  <a:pt x="46197" y="38677"/>
                </a:cubicBezTo>
                <a:cubicBezTo>
                  <a:pt x="46641" y="38609"/>
                  <a:pt x="47186" y="38336"/>
                  <a:pt x="47834" y="37858"/>
                </a:cubicBezTo>
                <a:cubicBezTo>
                  <a:pt x="47050" y="36972"/>
                  <a:pt x="46658" y="36068"/>
                  <a:pt x="46658" y="35147"/>
                </a:cubicBezTo>
                <a:cubicBezTo>
                  <a:pt x="46658" y="33851"/>
                  <a:pt x="47255" y="32794"/>
                  <a:pt x="48448" y="31975"/>
                </a:cubicBezTo>
                <a:cubicBezTo>
                  <a:pt x="48858" y="31873"/>
                  <a:pt x="49113" y="31822"/>
                  <a:pt x="49216" y="31822"/>
                </a:cubicBezTo>
                <a:lnTo>
                  <a:pt x="50188" y="31822"/>
                </a:lnTo>
                <a:cubicBezTo>
                  <a:pt x="50529" y="32197"/>
                  <a:pt x="50699" y="32794"/>
                  <a:pt x="50699" y="33612"/>
                </a:cubicBezTo>
                <a:lnTo>
                  <a:pt x="50699" y="34175"/>
                </a:lnTo>
                <a:lnTo>
                  <a:pt x="52285" y="35505"/>
                </a:lnTo>
                <a:lnTo>
                  <a:pt x="52388" y="35505"/>
                </a:lnTo>
                <a:cubicBezTo>
                  <a:pt x="52490" y="34925"/>
                  <a:pt x="52541" y="34448"/>
                  <a:pt x="52541" y="34073"/>
                </a:cubicBezTo>
                <a:lnTo>
                  <a:pt x="52541" y="33254"/>
                </a:lnTo>
                <a:cubicBezTo>
                  <a:pt x="52541" y="31890"/>
                  <a:pt x="52064" y="30850"/>
                  <a:pt x="51109" y="30133"/>
                </a:cubicBezTo>
                <a:cubicBezTo>
                  <a:pt x="50563" y="29997"/>
                  <a:pt x="50051" y="29929"/>
                  <a:pt x="49574" y="29929"/>
                </a:cubicBezTo>
                <a:close/>
                <a:moveTo>
                  <a:pt x="69833" y="29724"/>
                </a:moveTo>
                <a:cubicBezTo>
                  <a:pt x="69833" y="29826"/>
                  <a:pt x="69577" y="30423"/>
                  <a:pt x="69066" y="31515"/>
                </a:cubicBezTo>
                <a:cubicBezTo>
                  <a:pt x="70191" y="32470"/>
                  <a:pt x="70754" y="33510"/>
                  <a:pt x="70754" y="34635"/>
                </a:cubicBezTo>
                <a:lnTo>
                  <a:pt x="69242" y="36229"/>
                </a:lnTo>
                <a:lnTo>
                  <a:pt x="62261" y="32640"/>
                </a:lnTo>
                <a:lnTo>
                  <a:pt x="62108" y="32640"/>
                </a:lnTo>
                <a:cubicBezTo>
                  <a:pt x="61562" y="33356"/>
                  <a:pt x="61289" y="33885"/>
                  <a:pt x="61289" y="34226"/>
                </a:cubicBezTo>
                <a:cubicBezTo>
                  <a:pt x="62244" y="34738"/>
                  <a:pt x="64393" y="35778"/>
                  <a:pt x="67736" y="37347"/>
                </a:cubicBezTo>
                <a:lnTo>
                  <a:pt x="68026" y="37510"/>
                </a:lnTo>
                <a:lnTo>
                  <a:pt x="65024" y="40672"/>
                </a:lnTo>
                <a:cubicBezTo>
                  <a:pt x="65672" y="41457"/>
                  <a:pt x="66047" y="41934"/>
                  <a:pt x="66150" y="42105"/>
                </a:cubicBezTo>
                <a:cubicBezTo>
                  <a:pt x="70413" y="40024"/>
                  <a:pt x="72545" y="37500"/>
                  <a:pt x="72545" y="34533"/>
                </a:cubicBezTo>
                <a:cubicBezTo>
                  <a:pt x="72545" y="32794"/>
                  <a:pt x="71641" y="31191"/>
                  <a:pt x="69833" y="29724"/>
                </a:cubicBezTo>
                <a:close/>
                <a:moveTo>
                  <a:pt x="6570" y="28345"/>
                </a:moveTo>
                <a:lnTo>
                  <a:pt x="6428" y="28545"/>
                </a:lnTo>
                <a:lnTo>
                  <a:pt x="6344" y="28445"/>
                </a:lnTo>
                <a:close/>
                <a:moveTo>
                  <a:pt x="62057" y="28189"/>
                </a:moveTo>
                <a:cubicBezTo>
                  <a:pt x="62057" y="28326"/>
                  <a:pt x="61204" y="29741"/>
                  <a:pt x="59499" y="32436"/>
                </a:cubicBezTo>
                <a:cubicBezTo>
                  <a:pt x="58919" y="33425"/>
                  <a:pt x="58629" y="34277"/>
                  <a:pt x="58629" y="34994"/>
                </a:cubicBezTo>
                <a:cubicBezTo>
                  <a:pt x="58629" y="35983"/>
                  <a:pt x="58987" y="36938"/>
                  <a:pt x="59703" y="37858"/>
                </a:cubicBezTo>
                <a:lnTo>
                  <a:pt x="60982" y="36528"/>
                </a:lnTo>
                <a:cubicBezTo>
                  <a:pt x="60675" y="35983"/>
                  <a:pt x="60522" y="35539"/>
                  <a:pt x="60522" y="35198"/>
                </a:cubicBezTo>
                <a:lnTo>
                  <a:pt x="60522" y="34840"/>
                </a:lnTo>
                <a:cubicBezTo>
                  <a:pt x="60522" y="34192"/>
                  <a:pt x="61341" y="32708"/>
                  <a:pt x="62978" y="30389"/>
                </a:cubicBezTo>
                <a:cubicBezTo>
                  <a:pt x="63216" y="29980"/>
                  <a:pt x="63489" y="29468"/>
                  <a:pt x="63796" y="28854"/>
                </a:cubicBezTo>
                <a:cubicBezTo>
                  <a:pt x="62773" y="28411"/>
                  <a:pt x="62193" y="28189"/>
                  <a:pt x="62057" y="28189"/>
                </a:cubicBezTo>
                <a:close/>
                <a:moveTo>
                  <a:pt x="23380" y="28036"/>
                </a:moveTo>
                <a:cubicBezTo>
                  <a:pt x="22834" y="28582"/>
                  <a:pt x="22527" y="28854"/>
                  <a:pt x="22459" y="28854"/>
                </a:cubicBezTo>
                <a:lnTo>
                  <a:pt x="22459" y="29008"/>
                </a:lnTo>
                <a:lnTo>
                  <a:pt x="23380" y="29008"/>
                </a:lnTo>
                <a:close/>
                <a:moveTo>
                  <a:pt x="67346" y="28001"/>
                </a:moveTo>
                <a:lnTo>
                  <a:pt x="67429" y="28036"/>
                </a:lnTo>
                <a:cubicBezTo>
                  <a:pt x="67224" y="28616"/>
                  <a:pt x="67002" y="29195"/>
                  <a:pt x="66763" y="29775"/>
                </a:cubicBezTo>
                <a:lnTo>
                  <a:pt x="66570" y="29695"/>
                </a:lnTo>
                <a:close/>
                <a:moveTo>
                  <a:pt x="14734" y="27882"/>
                </a:moveTo>
                <a:cubicBezTo>
                  <a:pt x="14734" y="28564"/>
                  <a:pt x="14581" y="29349"/>
                  <a:pt x="14274" y="30236"/>
                </a:cubicBezTo>
                <a:cubicBezTo>
                  <a:pt x="14342" y="30236"/>
                  <a:pt x="14666" y="29878"/>
                  <a:pt x="15246" y="29161"/>
                </a:cubicBezTo>
                <a:cubicBezTo>
                  <a:pt x="14973" y="28582"/>
                  <a:pt x="14836" y="28155"/>
                  <a:pt x="14836" y="27882"/>
                </a:cubicBezTo>
                <a:close/>
                <a:moveTo>
                  <a:pt x="51774" y="27729"/>
                </a:moveTo>
                <a:lnTo>
                  <a:pt x="51467" y="28547"/>
                </a:lnTo>
                <a:cubicBezTo>
                  <a:pt x="51603" y="28547"/>
                  <a:pt x="51808" y="28650"/>
                  <a:pt x="52081" y="28854"/>
                </a:cubicBezTo>
                <a:lnTo>
                  <a:pt x="52081" y="28803"/>
                </a:lnTo>
                <a:cubicBezTo>
                  <a:pt x="52081" y="28701"/>
                  <a:pt x="52012" y="28343"/>
                  <a:pt x="51876" y="27729"/>
                </a:cubicBezTo>
                <a:close/>
                <a:moveTo>
                  <a:pt x="43537" y="27729"/>
                </a:moveTo>
                <a:cubicBezTo>
                  <a:pt x="43298" y="27831"/>
                  <a:pt x="43179" y="27916"/>
                  <a:pt x="43179" y="27985"/>
                </a:cubicBezTo>
                <a:cubicBezTo>
                  <a:pt x="43622" y="28633"/>
                  <a:pt x="44321" y="29281"/>
                  <a:pt x="45276" y="29929"/>
                </a:cubicBezTo>
                <a:lnTo>
                  <a:pt x="45328" y="29929"/>
                </a:lnTo>
                <a:cubicBezTo>
                  <a:pt x="45600" y="29792"/>
                  <a:pt x="45737" y="29690"/>
                  <a:pt x="45737" y="29622"/>
                </a:cubicBezTo>
                <a:cubicBezTo>
                  <a:pt x="45021" y="29315"/>
                  <a:pt x="44287" y="28684"/>
                  <a:pt x="43537" y="27729"/>
                </a:cubicBezTo>
                <a:close/>
                <a:moveTo>
                  <a:pt x="38523" y="26552"/>
                </a:moveTo>
                <a:cubicBezTo>
                  <a:pt x="35556" y="28428"/>
                  <a:pt x="34072" y="30781"/>
                  <a:pt x="34072" y="33612"/>
                </a:cubicBezTo>
                <a:lnTo>
                  <a:pt x="34072" y="34073"/>
                </a:lnTo>
                <a:lnTo>
                  <a:pt x="34175" y="34635"/>
                </a:lnTo>
                <a:cubicBezTo>
                  <a:pt x="35300" y="34294"/>
                  <a:pt x="35897" y="34090"/>
                  <a:pt x="35965" y="34021"/>
                </a:cubicBezTo>
                <a:lnTo>
                  <a:pt x="35914" y="33612"/>
                </a:lnTo>
                <a:lnTo>
                  <a:pt x="37566" y="30840"/>
                </a:lnTo>
                <a:lnTo>
                  <a:pt x="38421" y="34021"/>
                </a:lnTo>
                <a:lnTo>
                  <a:pt x="38421" y="34482"/>
                </a:lnTo>
                <a:lnTo>
                  <a:pt x="37659" y="37530"/>
                </a:lnTo>
                <a:lnTo>
                  <a:pt x="36682" y="36938"/>
                </a:lnTo>
                <a:lnTo>
                  <a:pt x="36682" y="36886"/>
                </a:lnTo>
                <a:cubicBezTo>
                  <a:pt x="35522" y="37125"/>
                  <a:pt x="34942" y="37347"/>
                  <a:pt x="34942" y="37552"/>
                </a:cubicBezTo>
                <a:cubicBezTo>
                  <a:pt x="35624" y="39120"/>
                  <a:pt x="36682" y="40280"/>
                  <a:pt x="38114" y="41030"/>
                </a:cubicBezTo>
                <a:cubicBezTo>
                  <a:pt x="39103" y="41440"/>
                  <a:pt x="39922" y="41644"/>
                  <a:pt x="40570" y="41644"/>
                </a:cubicBezTo>
                <a:lnTo>
                  <a:pt x="42770" y="41644"/>
                </a:lnTo>
                <a:lnTo>
                  <a:pt x="42624" y="40372"/>
                </a:lnTo>
                <a:lnTo>
                  <a:pt x="43332" y="41644"/>
                </a:lnTo>
                <a:lnTo>
                  <a:pt x="44816" y="41644"/>
                </a:lnTo>
                <a:lnTo>
                  <a:pt x="45174" y="41747"/>
                </a:lnTo>
                <a:cubicBezTo>
                  <a:pt x="45174" y="38745"/>
                  <a:pt x="43929" y="36494"/>
                  <a:pt x="41439" y="34994"/>
                </a:cubicBezTo>
                <a:cubicBezTo>
                  <a:pt x="41167" y="34891"/>
                  <a:pt x="40928" y="34840"/>
                  <a:pt x="40723" y="34840"/>
                </a:cubicBezTo>
                <a:cubicBezTo>
                  <a:pt x="40621" y="35795"/>
                  <a:pt x="40570" y="36409"/>
                  <a:pt x="40570" y="36682"/>
                </a:cubicBezTo>
                <a:lnTo>
                  <a:pt x="42336" y="39854"/>
                </a:lnTo>
                <a:lnTo>
                  <a:pt x="41491" y="39854"/>
                </a:lnTo>
                <a:lnTo>
                  <a:pt x="39181" y="38453"/>
                </a:lnTo>
                <a:lnTo>
                  <a:pt x="40263" y="34175"/>
                </a:lnTo>
                <a:cubicBezTo>
                  <a:pt x="40263" y="32333"/>
                  <a:pt x="39768" y="30696"/>
                  <a:pt x="38779" y="29264"/>
                </a:cubicBezTo>
                <a:lnTo>
                  <a:pt x="38060" y="30011"/>
                </a:lnTo>
                <a:lnTo>
                  <a:pt x="38933" y="28547"/>
                </a:lnTo>
                <a:lnTo>
                  <a:pt x="38933" y="28496"/>
                </a:lnTo>
                <a:cubicBezTo>
                  <a:pt x="38728" y="27712"/>
                  <a:pt x="38626" y="27064"/>
                  <a:pt x="38626" y="26552"/>
                </a:cubicBezTo>
                <a:close/>
                <a:moveTo>
                  <a:pt x="17701" y="25682"/>
                </a:moveTo>
                <a:cubicBezTo>
                  <a:pt x="17360" y="25785"/>
                  <a:pt x="16780" y="25870"/>
                  <a:pt x="15962" y="25938"/>
                </a:cubicBezTo>
                <a:cubicBezTo>
                  <a:pt x="15962" y="25870"/>
                  <a:pt x="15928" y="25836"/>
                  <a:pt x="15860" y="25836"/>
                </a:cubicBezTo>
                <a:lnTo>
                  <a:pt x="15860" y="25938"/>
                </a:lnTo>
                <a:cubicBezTo>
                  <a:pt x="15962" y="26757"/>
                  <a:pt x="16678" y="28564"/>
                  <a:pt x="18008" y="31361"/>
                </a:cubicBezTo>
                <a:cubicBezTo>
                  <a:pt x="18281" y="31907"/>
                  <a:pt x="18452" y="32180"/>
                  <a:pt x="18520" y="32180"/>
                </a:cubicBezTo>
                <a:cubicBezTo>
                  <a:pt x="19441" y="31429"/>
                  <a:pt x="19901" y="31003"/>
                  <a:pt x="19901" y="30901"/>
                </a:cubicBezTo>
                <a:cubicBezTo>
                  <a:pt x="19151" y="29673"/>
                  <a:pt x="18418" y="27933"/>
                  <a:pt x="17701" y="25682"/>
                </a:cubicBezTo>
                <a:close/>
                <a:moveTo>
                  <a:pt x="53002" y="25631"/>
                </a:moveTo>
                <a:lnTo>
                  <a:pt x="53002" y="25682"/>
                </a:lnTo>
                <a:cubicBezTo>
                  <a:pt x="54059" y="29468"/>
                  <a:pt x="54587" y="32367"/>
                  <a:pt x="54587" y="34380"/>
                </a:cubicBezTo>
                <a:lnTo>
                  <a:pt x="52866" y="36934"/>
                </a:lnTo>
                <a:lnTo>
                  <a:pt x="47988" y="33101"/>
                </a:lnTo>
                <a:lnTo>
                  <a:pt x="47834" y="33101"/>
                </a:lnTo>
                <a:cubicBezTo>
                  <a:pt x="47527" y="33646"/>
                  <a:pt x="47306" y="34209"/>
                  <a:pt x="47169" y="34789"/>
                </a:cubicBezTo>
                <a:cubicBezTo>
                  <a:pt x="48465" y="35266"/>
                  <a:pt x="49949" y="36426"/>
                  <a:pt x="51620" y="38268"/>
                </a:cubicBezTo>
                <a:lnTo>
                  <a:pt x="51620" y="38319"/>
                </a:lnTo>
                <a:lnTo>
                  <a:pt x="52451" y="37549"/>
                </a:lnTo>
                <a:lnTo>
                  <a:pt x="51416" y="39086"/>
                </a:lnTo>
                <a:cubicBezTo>
                  <a:pt x="51109" y="39086"/>
                  <a:pt x="50324" y="39581"/>
                  <a:pt x="49062" y="40570"/>
                </a:cubicBezTo>
                <a:cubicBezTo>
                  <a:pt x="48687" y="40672"/>
                  <a:pt x="48499" y="40775"/>
                  <a:pt x="48499" y="40877"/>
                </a:cubicBezTo>
                <a:cubicBezTo>
                  <a:pt x="49148" y="41082"/>
                  <a:pt x="49642" y="41184"/>
                  <a:pt x="49983" y="41184"/>
                </a:cubicBezTo>
                <a:lnTo>
                  <a:pt x="50239" y="41184"/>
                </a:lnTo>
                <a:cubicBezTo>
                  <a:pt x="52285" y="41184"/>
                  <a:pt x="54110" y="39854"/>
                  <a:pt x="55713" y="37193"/>
                </a:cubicBezTo>
                <a:cubicBezTo>
                  <a:pt x="56156" y="36409"/>
                  <a:pt x="56378" y="35556"/>
                  <a:pt x="56378" y="34635"/>
                </a:cubicBezTo>
                <a:lnTo>
                  <a:pt x="56378" y="33561"/>
                </a:lnTo>
                <a:cubicBezTo>
                  <a:pt x="56378" y="31924"/>
                  <a:pt x="55901" y="29400"/>
                  <a:pt x="54946" y="25989"/>
                </a:cubicBezTo>
                <a:close/>
                <a:moveTo>
                  <a:pt x="9465" y="25171"/>
                </a:moveTo>
                <a:cubicBezTo>
                  <a:pt x="5815" y="25171"/>
                  <a:pt x="3496" y="26808"/>
                  <a:pt x="2507" y="30082"/>
                </a:cubicBezTo>
                <a:cubicBezTo>
                  <a:pt x="2302" y="30867"/>
                  <a:pt x="2200" y="31617"/>
                  <a:pt x="2200" y="32333"/>
                </a:cubicBezTo>
                <a:cubicBezTo>
                  <a:pt x="2302" y="33595"/>
                  <a:pt x="2473" y="34277"/>
                  <a:pt x="2712" y="34380"/>
                </a:cubicBezTo>
                <a:cubicBezTo>
                  <a:pt x="2814" y="34107"/>
                  <a:pt x="3291" y="33680"/>
                  <a:pt x="4144" y="33101"/>
                </a:cubicBezTo>
                <a:lnTo>
                  <a:pt x="4093" y="32742"/>
                </a:lnTo>
                <a:lnTo>
                  <a:pt x="4093" y="31822"/>
                </a:lnTo>
                <a:lnTo>
                  <a:pt x="6428" y="28545"/>
                </a:lnTo>
                <a:lnTo>
                  <a:pt x="8032" y="30466"/>
                </a:lnTo>
                <a:cubicBezTo>
                  <a:pt x="8953" y="31455"/>
                  <a:pt x="10232" y="32760"/>
                  <a:pt x="11869" y="34380"/>
                </a:cubicBezTo>
                <a:cubicBezTo>
                  <a:pt x="11937" y="34380"/>
                  <a:pt x="12364" y="33953"/>
                  <a:pt x="13148" y="33101"/>
                </a:cubicBezTo>
                <a:cubicBezTo>
                  <a:pt x="10079" y="29963"/>
                  <a:pt x="8390" y="28155"/>
                  <a:pt x="8083" y="27678"/>
                </a:cubicBezTo>
                <a:lnTo>
                  <a:pt x="6570" y="28345"/>
                </a:lnTo>
                <a:lnTo>
                  <a:pt x="7265" y="27371"/>
                </a:lnTo>
                <a:cubicBezTo>
                  <a:pt x="8117" y="27098"/>
                  <a:pt x="9021" y="26961"/>
                  <a:pt x="9976" y="26961"/>
                </a:cubicBezTo>
                <a:cubicBezTo>
                  <a:pt x="10829" y="26961"/>
                  <a:pt x="11255" y="27268"/>
                  <a:pt x="11255" y="27882"/>
                </a:cubicBezTo>
                <a:cubicBezTo>
                  <a:pt x="11255" y="28530"/>
                  <a:pt x="11034" y="29110"/>
                  <a:pt x="10590" y="29622"/>
                </a:cubicBezTo>
                <a:lnTo>
                  <a:pt x="10590" y="29724"/>
                </a:lnTo>
                <a:cubicBezTo>
                  <a:pt x="10590" y="29792"/>
                  <a:pt x="11016" y="30219"/>
                  <a:pt x="11869" y="31003"/>
                </a:cubicBezTo>
                <a:cubicBezTo>
                  <a:pt x="12688" y="30116"/>
                  <a:pt x="13097" y="29127"/>
                  <a:pt x="13097" y="28036"/>
                </a:cubicBezTo>
                <a:lnTo>
                  <a:pt x="13097" y="27575"/>
                </a:lnTo>
                <a:cubicBezTo>
                  <a:pt x="13097" y="26518"/>
                  <a:pt x="12432" y="25768"/>
                  <a:pt x="11102" y="25324"/>
                </a:cubicBezTo>
                <a:cubicBezTo>
                  <a:pt x="10897" y="25222"/>
                  <a:pt x="10573" y="25171"/>
                  <a:pt x="10130" y="25171"/>
                </a:cubicBezTo>
                <a:close/>
                <a:moveTo>
                  <a:pt x="28496" y="24659"/>
                </a:moveTo>
                <a:cubicBezTo>
                  <a:pt x="26143" y="25444"/>
                  <a:pt x="24966" y="26740"/>
                  <a:pt x="24966" y="28547"/>
                </a:cubicBezTo>
                <a:cubicBezTo>
                  <a:pt x="24966" y="30253"/>
                  <a:pt x="26023" y="31361"/>
                  <a:pt x="28138" y="31873"/>
                </a:cubicBezTo>
                <a:lnTo>
                  <a:pt x="28854" y="31975"/>
                </a:lnTo>
                <a:cubicBezTo>
                  <a:pt x="31208" y="31975"/>
                  <a:pt x="33152" y="30798"/>
                  <a:pt x="34686" y="28445"/>
                </a:cubicBezTo>
                <a:lnTo>
                  <a:pt x="34686" y="28343"/>
                </a:lnTo>
                <a:lnTo>
                  <a:pt x="33049" y="27524"/>
                </a:lnTo>
                <a:cubicBezTo>
                  <a:pt x="33049" y="28002"/>
                  <a:pt x="32367" y="28684"/>
                  <a:pt x="31003" y="29571"/>
                </a:cubicBezTo>
                <a:cubicBezTo>
                  <a:pt x="30218" y="29912"/>
                  <a:pt x="29587" y="30082"/>
                  <a:pt x="29110" y="30082"/>
                </a:cubicBezTo>
                <a:lnTo>
                  <a:pt x="28547" y="30082"/>
                </a:lnTo>
                <a:cubicBezTo>
                  <a:pt x="27388" y="29912"/>
                  <a:pt x="26808" y="29400"/>
                  <a:pt x="26808" y="28547"/>
                </a:cubicBezTo>
                <a:lnTo>
                  <a:pt x="26808" y="28343"/>
                </a:lnTo>
                <a:cubicBezTo>
                  <a:pt x="26808" y="27797"/>
                  <a:pt x="27302" y="27217"/>
                  <a:pt x="28291" y="26603"/>
                </a:cubicBezTo>
                <a:cubicBezTo>
                  <a:pt x="28291" y="26501"/>
                  <a:pt x="28360" y="25853"/>
                  <a:pt x="28496" y="24659"/>
                </a:cubicBezTo>
                <a:close/>
                <a:moveTo>
                  <a:pt x="31617" y="24557"/>
                </a:moveTo>
                <a:cubicBezTo>
                  <a:pt x="31412" y="24898"/>
                  <a:pt x="31259" y="25512"/>
                  <a:pt x="31156" y="26399"/>
                </a:cubicBezTo>
                <a:cubicBezTo>
                  <a:pt x="32452" y="26603"/>
                  <a:pt x="33936" y="27285"/>
                  <a:pt x="35607" y="28445"/>
                </a:cubicBezTo>
                <a:cubicBezTo>
                  <a:pt x="36323" y="27627"/>
                  <a:pt x="36750" y="27217"/>
                  <a:pt x="36886" y="27217"/>
                </a:cubicBezTo>
                <a:lnTo>
                  <a:pt x="36886" y="27115"/>
                </a:lnTo>
                <a:cubicBezTo>
                  <a:pt x="35693" y="26024"/>
                  <a:pt x="33936" y="25171"/>
                  <a:pt x="31617" y="24557"/>
                </a:cubicBezTo>
                <a:close/>
                <a:moveTo>
                  <a:pt x="66303" y="24506"/>
                </a:moveTo>
                <a:lnTo>
                  <a:pt x="66303" y="25682"/>
                </a:lnTo>
                <a:cubicBezTo>
                  <a:pt x="66337" y="25682"/>
                  <a:pt x="66405" y="25717"/>
                  <a:pt x="66508" y="25785"/>
                </a:cubicBezTo>
                <a:lnTo>
                  <a:pt x="66508" y="25682"/>
                </a:lnTo>
                <a:cubicBezTo>
                  <a:pt x="66405" y="25103"/>
                  <a:pt x="66354" y="24710"/>
                  <a:pt x="66354" y="24506"/>
                </a:cubicBezTo>
                <a:close/>
                <a:moveTo>
                  <a:pt x="50802" y="22971"/>
                </a:moveTo>
                <a:lnTo>
                  <a:pt x="50802" y="23073"/>
                </a:lnTo>
                <a:cubicBezTo>
                  <a:pt x="51040" y="23926"/>
                  <a:pt x="51160" y="24557"/>
                  <a:pt x="51160" y="24966"/>
                </a:cubicBezTo>
                <a:lnTo>
                  <a:pt x="51262" y="24966"/>
                </a:lnTo>
                <a:cubicBezTo>
                  <a:pt x="52115" y="24966"/>
                  <a:pt x="53905" y="25256"/>
                  <a:pt x="56634" y="25836"/>
                </a:cubicBezTo>
                <a:cubicBezTo>
                  <a:pt x="56770" y="25324"/>
                  <a:pt x="57009" y="24745"/>
                  <a:pt x="57350" y="24097"/>
                </a:cubicBezTo>
                <a:cubicBezTo>
                  <a:pt x="55474" y="23653"/>
                  <a:pt x="53291" y="23278"/>
                  <a:pt x="50802" y="22971"/>
                </a:cubicBezTo>
                <a:close/>
                <a:moveTo>
                  <a:pt x="47527" y="22971"/>
                </a:moveTo>
                <a:lnTo>
                  <a:pt x="47808" y="23607"/>
                </a:lnTo>
                <a:lnTo>
                  <a:pt x="47142" y="23084"/>
                </a:lnTo>
                <a:close/>
                <a:moveTo>
                  <a:pt x="29877" y="22766"/>
                </a:moveTo>
                <a:cubicBezTo>
                  <a:pt x="29093" y="23858"/>
                  <a:pt x="28701" y="25717"/>
                  <a:pt x="28701" y="28343"/>
                </a:cubicBezTo>
                <a:lnTo>
                  <a:pt x="28701" y="29468"/>
                </a:lnTo>
                <a:lnTo>
                  <a:pt x="28803" y="29622"/>
                </a:lnTo>
                <a:cubicBezTo>
                  <a:pt x="29417" y="29588"/>
                  <a:pt x="30014" y="29434"/>
                  <a:pt x="30594" y="29161"/>
                </a:cubicBezTo>
                <a:lnTo>
                  <a:pt x="30594" y="27268"/>
                </a:lnTo>
                <a:cubicBezTo>
                  <a:pt x="30594" y="25904"/>
                  <a:pt x="30884" y="24676"/>
                  <a:pt x="31463" y="23585"/>
                </a:cubicBezTo>
                <a:cubicBezTo>
                  <a:pt x="30713" y="23039"/>
                  <a:pt x="30184" y="22766"/>
                  <a:pt x="29877" y="22766"/>
                </a:cubicBezTo>
                <a:close/>
                <a:moveTo>
                  <a:pt x="55406" y="21641"/>
                </a:moveTo>
                <a:lnTo>
                  <a:pt x="55406" y="21692"/>
                </a:lnTo>
                <a:cubicBezTo>
                  <a:pt x="55406" y="21999"/>
                  <a:pt x="55611" y="22152"/>
                  <a:pt x="56020" y="22152"/>
                </a:cubicBezTo>
                <a:cubicBezTo>
                  <a:pt x="56020" y="22118"/>
                  <a:pt x="55815" y="21948"/>
                  <a:pt x="55406" y="21641"/>
                </a:cubicBezTo>
                <a:close/>
                <a:moveTo>
                  <a:pt x="62108" y="21539"/>
                </a:moveTo>
                <a:cubicBezTo>
                  <a:pt x="59993" y="21539"/>
                  <a:pt x="58356" y="22920"/>
                  <a:pt x="57197" y="25682"/>
                </a:cubicBezTo>
                <a:cubicBezTo>
                  <a:pt x="56924" y="26501"/>
                  <a:pt x="56787" y="27388"/>
                  <a:pt x="56787" y="28343"/>
                </a:cubicBezTo>
                <a:cubicBezTo>
                  <a:pt x="56787" y="30185"/>
                  <a:pt x="57435" y="31617"/>
                  <a:pt x="58731" y="32640"/>
                </a:cubicBezTo>
                <a:lnTo>
                  <a:pt x="59703" y="31054"/>
                </a:lnTo>
                <a:lnTo>
                  <a:pt x="59703" y="31003"/>
                </a:lnTo>
                <a:cubicBezTo>
                  <a:pt x="58987" y="30560"/>
                  <a:pt x="58629" y="29741"/>
                  <a:pt x="58629" y="28547"/>
                </a:cubicBezTo>
                <a:lnTo>
                  <a:pt x="58629" y="28189"/>
                </a:lnTo>
                <a:cubicBezTo>
                  <a:pt x="58629" y="26382"/>
                  <a:pt x="59294" y="24966"/>
                  <a:pt x="60624" y="23943"/>
                </a:cubicBezTo>
                <a:cubicBezTo>
                  <a:pt x="61238" y="23568"/>
                  <a:pt x="61767" y="23380"/>
                  <a:pt x="62210" y="23380"/>
                </a:cubicBezTo>
                <a:cubicBezTo>
                  <a:pt x="62654" y="23380"/>
                  <a:pt x="62875" y="24028"/>
                  <a:pt x="62875" y="25324"/>
                </a:cubicBezTo>
                <a:cubicBezTo>
                  <a:pt x="62841" y="25324"/>
                  <a:pt x="62824" y="25341"/>
                  <a:pt x="62824" y="25376"/>
                </a:cubicBezTo>
                <a:lnTo>
                  <a:pt x="64615" y="26092"/>
                </a:lnTo>
                <a:lnTo>
                  <a:pt x="64717" y="25171"/>
                </a:lnTo>
                <a:lnTo>
                  <a:pt x="64717" y="24966"/>
                </a:lnTo>
                <a:cubicBezTo>
                  <a:pt x="64717" y="23329"/>
                  <a:pt x="64154" y="22238"/>
                  <a:pt x="63029" y="21692"/>
                </a:cubicBezTo>
                <a:cubicBezTo>
                  <a:pt x="62824" y="21590"/>
                  <a:pt x="62551" y="21539"/>
                  <a:pt x="62210" y="21539"/>
                </a:cubicBezTo>
                <a:close/>
                <a:moveTo>
                  <a:pt x="40723" y="20925"/>
                </a:moveTo>
                <a:lnTo>
                  <a:pt x="40835" y="21055"/>
                </a:lnTo>
                <a:lnTo>
                  <a:pt x="40705" y="20983"/>
                </a:lnTo>
                <a:close/>
                <a:moveTo>
                  <a:pt x="37398" y="20925"/>
                </a:moveTo>
                <a:cubicBezTo>
                  <a:pt x="36613" y="20925"/>
                  <a:pt x="35846" y="21180"/>
                  <a:pt x="35096" y="21692"/>
                </a:cubicBezTo>
                <a:cubicBezTo>
                  <a:pt x="35948" y="22920"/>
                  <a:pt x="36426" y="23909"/>
                  <a:pt x="36528" y="24659"/>
                </a:cubicBezTo>
                <a:cubicBezTo>
                  <a:pt x="36562" y="24864"/>
                  <a:pt x="36835" y="25103"/>
                  <a:pt x="37347" y="25376"/>
                </a:cubicBezTo>
                <a:cubicBezTo>
                  <a:pt x="37415" y="25376"/>
                  <a:pt x="37585" y="24557"/>
                  <a:pt x="37858" y="22920"/>
                </a:cubicBezTo>
                <a:lnTo>
                  <a:pt x="38626" y="21078"/>
                </a:lnTo>
                <a:lnTo>
                  <a:pt x="38523" y="21078"/>
                </a:lnTo>
                <a:cubicBezTo>
                  <a:pt x="38319" y="20976"/>
                  <a:pt x="37995" y="20925"/>
                  <a:pt x="37551" y="20925"/>
                </a:cubicBezTo>
                <a:close/>
                <a:moveTo>
                  <a:pt x="28803" y="20311"/>
                </a:moveTo>
                <a:cubicBezTo>
                  <a:pt x="26450" y="20311"/>
                  <a:pt x="23499" y="22391"/>
                  <a:pt x="19952" y="26552"/>
                </a:cubicBezTo>
                <a:lnTo>
                  <a:pt x="18878" y="27678"/>
                </a:lnTo>
                <a:cubicBezTo>
                  <a:pt x="19390" y="28803"/>
                  <a:pt x="19645" y="29400"/>
                  <a:pt x="19645" y="29468"/>
                </a:cubicBezTo>
                <a:lnTo>
                  <a:pt x="19748" y="29468"/>
                </a:lnTo>
                <a:cubicBezTo>
                  <a:pt x="23431" y="25307"/>
                  <a:pt x="25836" y="23073"/>
                  <a:pt x="26961" y="22766"/>
                </a:cubicBezTo>
                <a:cubicBezTo>
                  <a:pt x="27643" y="22357"/>
                  <a:pt x="28428" y="22152"/>
                  <a:pt x="29315" y="22152"/>
                </a:cubicBezTo>
                <a:cubicBezTo>
                  <a:pt x="30474" y="22152"/>
                  <a:pt x="31617" y="22886"/>
                  <a:pt x="32742" y="24352"/>
                </a:cubicBezTo>
                <a:lnTo>
                  <a:pt x="34993" y="25222"/>
                </a:lnTo>
                <a:lnTo>
                  <a:pt x="34993" y="25171"/>
                </a:lnTo>
                <a:cubicBezTo>
                  <a:pt x="34414" y="23295"/>
                  <a:pt x="33476" y="21982"/>
                  <a:pt x="32180" y="21232"/>
                </a:cubicBezTo>
                <a:cubicBezTo>
                  <a:pt x="31293" y="20618"/>
                  <a:pt x="30423" y="20311"/>
                  <a:pt x="29570" y="20311"/>
                </a:cubicBezTo>
                <a:close/>
                <a:moveTo>
                  <a:pt x="10027" y="19953"/>
                </a:moveTo>
                <a:cubicBezTo>
                  <a:pt x="9175" y="21112"/>
                  <a:pt x="8748" y="22221"/>
                  <a:pt x="8748" y="23278"/>
                </a:cubicBezTo>
                <a:lnTo>
                  <a:pt x="8748" y="23585"/>
                </a:lnTo>
                <a:lnTo>
                  <a:pt x="9004" y="23585"/>
                </a:lnTo>
                <a:lnTo>
                  <a:pt x="9516" y="23483"/>
                </a:lnTo>
                <a:lnTo>
                  <a:pt x="9465" y="22766"/>
                </a:lnTo>
                <a:lnTo>
                  <a:pt x="9465" y="22511"/>
                </a:lnTo>
                <a:cubicBezTo>
                  <a:pt x="9465" y="21692"/>
                  <a:pt x="9686" y="20873"/>
                  <a:pt x="10130" y="20055"/>
                </a:cubicBezTo>
                <a:lnTo>
                  <a:pt x="10130" y="19953"/>
                </a:lnTo>
                <a:close/>
                <a:moveTo>
                  <a:pt x="63131" y="19441"/>
                </a:moveTo>
                <a:cubicBezTo>
                  <a:pt x="63131" y="19543"/>
                  <a:pt x="63046" y="19697"/>
                  <a:pt x="62875" y="19901"/>
                </a:cubicBezTo>
                <a:lnTo>
                  <a:pt x="62875" y="19953"/>
                </a:lnTo>
                <a:cubicBezTo>
                  <a:pt x="63353" y="19953"/>
                  <a:pt x="64018" y="20277"/>
                  <a:pt x="64871" y="20925"/>
                </a:cubicBezTo>
                <a:cubicBezTo>
                  <a:pt x="64154" y="19936"/>
                  <a:pt x="63575" y="19441"/>
                  <a:pt x="63131" y="19441"/>
                </a:cubicBezTo>
                <a:close/>
                <a:moveTo>
                  <a:pt x="44304" y="19441"/>
                </a:moveTo>
                <a:cubicBezTo>
                  <a:pt x="43861" y="19475"/>
                  <a:pt x="43605" y="19492"/>
                  <a:pt x="43537" y="19492"/>
                </a:cubicBezTo>
                <a:lnTo>
                  <a:pt x="43537" y="19594"/>
                </a:lnTo>
                <a:cubicBezTo>
                  <a:pt x="43776" y="19867"/>
                  <a:pt x="44151" y="20447"/>
                  <a:pt x="44663" y="21334"/>
                </a:cubicBezTo>
                <a:lnTo>
                  <a:pt x="44918" y="21334"/>
                </a:lnTo>
                <a:lnTo>
                  <a:pt x="47142" y="23084"/>
                </a:lnTo>
                <a:lnTo>
                  <a:pt x="42105" y="24557"/>
                </a:lnTo>
                <a:cubicBezTo>
                  <a:pt x="41695" y="24727"/>
                  <a:pt x="41491" y="24881"/>
                  <a:pt x="41491" y="25017"/>
                </a:cubicBezTo>
                <a:cubicBezTo>
                  <a:pt x="41491" y="25324"/>
                  <a:pt x="41474" y="25734"/>
                  <a:pt x="41439" y="26245"/>
                </a:cubicBezTo>
                <a:cubicBezTo>
                  <a:pt x="41474" y="26518"/>
                  <a:pt x="41491" y="26740"/>
                  <a:pt x="41491" y="26910"/>
                </a:cubicBezTo>
                <a:cubicBezTo>
                  <a:pt x="44560" y="25512"/>
                  <a:pt x="46828" y="24813"/>
                  <a:pt x="48295" y="24813"/>
                </a:cubicBezTo>
                <a:lnTo>
                  <a:pt x="48295" y="24710"/>
                </a:lnTo>
                <a:lnTo>
                  <a:pt x="47808" y="23607"/>
                </a:lnTo>
                <a:lnTo>
                  <a:pt x="48755" y="24352"/>
                </a:lnTo>
                <a:lnTo>
                  <a:pt x="48806" y="25222"/>
                </a:lnTo>
                <a:lnTo>
                  <a:pt x="48806" y="25376"/>
                </a:lnTo>
                <a:cubicBezTo>
                  <a:pt x="48806" y="26024"/>
                  <a:pt x="48670" y="26484"/>
                  <a:pt x="48397" y="26757"/>
                </a:cubicBezTo>
                <a:lnTo>
                  <a:pt x="47834" y="26757"/>
                </a:lnTo>
                <a:cubicBezTo>
                  <a:pt x="47357" y="26757"/>
                  <a:pt x="46862" y="26382"/>
                  <a:pt x="46351" y="25631"/>
                </a:cubicBezTo>
                <a:cubicBezTo>
                  <a:pt x="45532" y="25836"/>
                  <a:pt x="44901" y="26041"/>
                  <a:pt x="44458" y="26245"/>
                </a:cubicBezTo>
                <a:cubicBezTo>
                  <a:pt x="45447" y="27848"/>
                  <a:pt x="46675" y="28650"/>
                  <a:pt x="48141" y="28650"/>
                </a:cubicBezTo>
                <a:cubicBezTo>
                  <a:pt x="49233" y="28650"/>
                  <a:pt x="50017" y="28019"/>
                  <a:pt x="50495" y="26757"/>
                </a:cubicBezTo>
                <a:cubicBezTo>
                  <a:pt x="50597" y="26279"/>
                  <a:pt x="50648" y="25904"/>
                  <a:pt x="50648" y="25631"/>
                </a:cubicBezTo>
                <a:lnTo>
                  <a:pt x="50648" y="25120"/>
                </a:lnTo>
                <a:cubicBezTo>
                  <a:pt x="50648" y="22562"/>
                  <a:pt x="49267" y="20737"/>
                  <a:pt x="46504" y="19646"/>
                </a:cubicBezTo>
                <a:cubicBezTo>
                  <a:pt x="45686" y="19509"/>
                  <a:pt x="44952" y="19441"/>
                  <a:pt x="44304" y="19441"/>
                </a:cubicBezTo>
                <a:close/>
                <a:moveTo>
                  <a:pt x="14223" y="18674"/>
                </a:moveTo>
                <a:cubicBezTo>
                  <a:pt x="12108" y="19424"/>
                  <a:pt x="11051" y="20754"/>
                  <a:pt x="11051" y="22664"/>
                </a:cubicBezTo>
                <a:cubicBezTo>
                  <a:pt x="11051" y="23346"/>
                  <a:pt x="11682" y="24079"/>
                  <a:pt x="12944" y="24864"/>
                </a:cubicBezTo>
                <a:cubicBezTo>
                  <a:pt x="14035" y="25205"/>
                  <a:pt x="15058" y="25376"/>
                  <a:pt x="16013" y="25376"/>
                </a:cubicBezTo>
                <a:cubicBezTo>
                  <a:pt x="18878" y="25376"/>
                  <a:pt x="20976" y="23926"/>
                  <a:pt x="22306" y="21027"/>
                </a:cubicBezTo>
                <a:cubicBezTo>
                  <a:pt x="22169" y="20959"/>
                  <a:pt x="21538" y="20856"/>
                  <a:pt x="20413" y="20720"/>
                </a:cubicBezTo>
                <a:cubicBezTo>
                  <a:pt x="19424" y="22562"/>
                  <a:pt x="18094" y="23483"/>
                  <a:pt x="16422" y="23483"/>
                </a:cubicBezTo>
                <a:lnTo>
                  <a:pt x="15706" y="23483"/>
                </a:lnTo>
                <a:cubicBezTo>
                  <a:pt x="14274" y="23483"/>
                  <a:pt x="13353" y="23159"/>
                  <a:pt x="12944" y="22511"/>
                </a:cubicBezTo>
                <a:lnTo>
                  <a:pt x="12944" y="22357"/>
                </a:lnTo>
                <a:cubicBezTo>
                  <a:pt x="12944" y="21607"/>
                  <a:pt x="13438" y="21010"/>
                  <a:pt x="14427" y="20566"/>
                </a:cubicBezTo>
                <a:cubicBezTo>
                  <a:pt x="14325" y="19305"/>
                  <a:pt x="14257" y="18674"/>
                  <a:pt x="14223" y="18674"/>
                </a:cubicBezTo>
                <a:close/>
                <a:moveTo>
                  <a:pt x="30849" y="18520"/>
                </a:moveTo>
                <a:cubicBezTo>
                  <a:pt x="30270" y="18554"/>
                  <a:pt x="29485" y="18571"/>
                  <a:pt x="28496" y="18571"/>
                </a:cubicBezTo>
                <a:lnTo>
                  <a:pt x="28496" y="18674"/>
                </a:lnTo>
                <a:cubicBezTo>
                  <a:pt x="29451" y="18674"/>
                  <a:pt x="30150" y="18725"/>
                  <a:pt x="30594" y="18827"/>
                </a:cubicBezTo>
                <a:close/>
                <a:moveTo>
                  <a:pt x="37398" y="17446"/>
                </a:moveTo>
                <a:cubicBezTo>
                  <a:pt x="35010" y="17446"/>
                  <a:pt x="33049" y="18384"/>
                  <a:pt x="31514" y="20260"/>
                </a:cubicBezTo>
                <a:cubicBezTo>
                  <a:pt x="31890" y="20430"/>
                  <a:pt x="32418" y="20754"/>
                  <a:pt x="33100" y="21232"/>
                </a:cubicBezTo>
                <a:cubicBezTo>
                  <a:pt x="34260" y="19936"/>
                  <a:pt x="35778" y="19288"/>
                  <a:pt x="37654" y="19288"/>
                </a:cubicBezTo>
                <a:lnTo>
                  <a:pt x="40705" y="20983"/>
                </a:lnTo>
                <a:lnTo>
                  <a:pt x="39086" y="26296"/>
                </a:lnTo>
                <a:cubicBezTo>
                  <a:pt x="39086" y="29059"/>
                  <a:pt x="40894" y="31481"/>
                  <a:pt x="44509" y="33561"/>
                </a:cubicBezTo>
                <a:lnTo>
                  <a:pt x="45174" y="31822"/>
                </a:lnTo>
                <a:cubicBezTo>
                  <a:pt x="42377" y="30150"/>
                  <a:pt x="40979" y="28360"/>
                  <a:pt x="40979" y="26450"/>
                </a:cubicBezTo>
                <a:lnTo>
                  <a:pt x="40979" y="25836"/>
                </a:lnTo>
                <a:cubicBezTo>
                  <a:pt x="40979" y="24438"/>
                  <a:pt x="41303" y="23278"/>
                  <a:pt x="41951" y="22357"/>
                </a:cubicBezTo>
                <a:lnTo>
                  <a:pt x="40835" y="21055"/>
                </a:lnTo>
                <a:lnTo>
                  <a:pt x="42258" y="21845"/>
                </a:lnTo>
                <a:lnTo>
                  <a:pt x="43077" y="23636"/>
                </a:lnTo>
                <a:lnTo>
                  <a:pt x="44816" y="23073"/>
                </a:lnTo>
                <a:cubicBezTo>
                  <a:pt x="44202" y="21334"/>
                  <a:pt x="43418" y="20072"/>
                  <a:pt x="42463" y="19288"/>
                </a:cubicBezTo>
                <a:cubicBezTo>
                  <a:pt x="40996" y="18060"/>
                  <a:pt x="39410" y="17446"/>
                  <a:pt x="37705" y="17446"/>
                </a:cubicBezTo>
                <a:close/>
                <a:moveTo>
                  <a:pt x="12944" y="17292"/>
                </a:moveTo>
                <a:cubicBezTo>
                  <a:pt x="12568" y="17497"/>
                  <a:pt x="12381" y="17633"/>
                  <a:pt x="12381" y="17702"/>
                </a:cubicBezTo>
                <a:lnTo>
                  <a:pt x="12483" y="17702"/>
                </a:lnTo>
                <a:cubicBezTo>
                  <a:pt x="12824" y="17497"/>
                  <a:pt x="12995" y="17360"/>
                  <a:pt x="12995" y="17292"/>
                </a:cubicBezTo>
                <a:close/>
                <a:moveTo>
                  <a:pt x="25478" y="16934"/>
                </a:moveTo>
                <a:cubicBezTo>
                  <a:pt x="24727" y="18128"/>
                  <a:pt x="23977" y="18725"/>
                  <a:pt x="23227" y="18725"/>
                </a:cubicBezTo>
                <a:cubicBezTo>
                  <a:pt x="20805" y="18350"/>
                  <a:pt x="18878" y="18162"/>
                  <a:pt x="17446" y="18162"/>
                </a:cubicBezTo>
                <a:lnTo>
                  <a:pt x="17087" y="18213"/>
                </a:lnTo>
                <a:cubicBezTo>
                  <a:pt x="17190" y="19305"/>
                  <a:pt x="17241" y="19918"/>
                  <a:pt x="17241" y="20055"/>
                </a:cubicBezTo>
                <a:lnTo>
                  <a:pt x="17906" y="20055"/>
                </a:lnTo>
                <a:cubicBezTo>
                  <a:pt x="18725" y="20055"/>
                  <a:pt x="20549" y="20225"/>
                  <a:pt x="23380" y="20566"/>
                </a:cubicBezTo>
                <a:cubicBezTo>
                  <a:pt x="24847" y="20566"/>
                  <a:pt x="26177" y="19509"/>
                  <a:pt x="27371" y="17395"/>
                </a:cubicBezTo>
                <a:lnTo>
                  <a:pt x="27371" y="17292"/>
                </a:lnTo>
                <a:cubicBezTo>
                  <a:pt x="26313" y="17054"/>
                  <a:pt x="25682" y="16934"/>
                  <a:pt x="25478" y="16934"/>
                </a:cubicBezTo>
                <a:close/>
                <a:moveTo>
                  <a:pt x="59999" y="16526"/>
                </a:moveTo>
                <a:lnTo>
                  <a:pt x="59959" y="16832"/>
                </a:lnTo>
                <a:lnTo>
                  <a:pt x="59826" y="16852"/>
                </a:lnTo>
                <a:close/>
                <a:moveTo>
                  <a:pt x="18059" y="16116"/>
                </a:moveTo>
                <a:lnTo>
                  <a:pt x="18059" y="16576"/>
                </a:lnTo>
                <a:lnTo>
                  <a:pt x="18418" y="16576"/>
                </a:lnTo>
                <a:cubicBezTo>
                  <a:pt x="18690" y="16576"/>
                  <a:pt x="19083" y="16593"/>
                  <a:pt x="19594" y="16627"/>
                </a:cubicBezTo>
                <a:lnTo>
                  <a:pt x="19594" y="16320"/>
                </a:lnTo>
                <a:cubicBezTo>
                  <a:pt x="18742" y="16184"/>
                  <a:pt x="18230" y="16116"/>
                  <a:pt x="18059" y="16116"/>
                </a:cubicBezTo>
                <a:close/>
                <a:moveTo>
                  <a:pt x="62978" y="15553"/>
                </a:moveTo>
                <a:lnTo>
                  <a:pt x="62978" y="15655"/>
                </a:lnTo>
                <a:cubicBezTo>
                  <a:pt x="62978" y="16099"/>
                  <a:pt x="62892" y="16678"/>
                  <a:pt x="62722" y="17395"/>
                </a:cubicBezTo>
                <a:cubicBezTo>
                  <a:pt x="64427" y="17974"/>
                  <a:pt x="65723" y="19032"/>
                  <a:pt x="66610" y="20566"/>
                </a:cubicBezTo>
                <a:cubicBezTo>
                  <a:pt x="67667" y="22852"/>
                  <a:pt x="68196" y="24710"/>
                  <a:pt x="68196" y="26143"/>
                </a:cubicBezTo>
                <a:lnTo>
                  <a:pt x="67346" y="28001"/>
                </a:lnTo>
                <a:lnTo>
                  <a:pt x="60215" y="24966"/>
                </a:lnTo>
                <a:cubicBezTo>
                  <a:pt x="59669" y="25717"/>
                  <a:pt x="59396" y="26296"/>
                  <a:pt x="59396" y="26706"/>
                </a:cubicBezTo>
                <a:lnTo>
                  <a:pt x="66570" y="29695"/>
                </a:lnTo>
                <a:lnTo>
                  <a:pt x="64871" y="33408"/>
                </a:lnTo>
                <a:cubicBezTo>
                  <a:pt x="65826" y="33817"/>
                  <a:pt x="66371" y="34073"/>
                  <a:pt x="66508" y="34175"/>
                </a:cubicBezTo>
                <a:cubicBezTo>
                  <a:pt x="68827" y="31617"/>
                  <a:pt x="69987" y="28923"/>
                  <a:pt x="69987" y="26092"/>
                </a:cubicBezTo>
                <a:cubicBezTo>
                  <a:pt x="69987" y="23875"/>
                  <a:pt x="69202" y="21419"/>
                  <a:pt x="67633" y="18725"/>
                </a:cubicBezTo>
                <a:cubicBezTo>
                  <a:pt x="66508" y="17190"/>
                  <a:pt x="64973" y="16133"/>
                  <a:pt x="63029" y="15553"/>
                </a:cubicBezTo>
                <a:close/>
                <a:moveTo>
                  <a:pt x="16269" y="14990"/>
                </a:moveTo>
                <a:cubicBezTo>
                  <a:pt x="15996" y="14990"/>
                  <a:pt x="15416" y="15075"/>
                  <a:pt x="14529" y="15246"/>
                </a:cubicBezTo>
                <a:cubicBezTo>
                  <a:pt x="14871" y="20396"/>
                  <a:pt x="15109" y="22971"/>
                  <a:pt x="15246" y="22971"/>
                </a:cubicBezTo>
                <a:cubicBezTo>
                  <a:pt x="15519" y="23039"/>
                  <a:pt x="15757" y="23073"/>
                  <a:pt x="15962" y="23073"/>
                </a:cubicBezTo>
                <a:cubicBezTo>
                  <a:pt x="16576" y="23005"/>
                  <a:pt x="16917" y="22971"/>
                  <a:pt x="16985" y="22971"/>
                </a:cubicBezTo>
                <a:cubicBezTo>
                  <a:pt x="16542" y="18060"/>
                  <a:pt x="16320" y="15399"/>
                  <a:pt x="16320" y="14990"/>
                </a:cubicBezTo>
                <a:close/>
                <a:moveTo>
                  <a:pt x="46274" y="13974"/>
                </a:moveTo>
                <a:lnTo>
                  <a:pt x="47291" y="15569"/>
                </a:lnTo>
                <a:lnTo>
                  <a:pt x="47169" y="15655"/>
                </a:lnTo>
                <a:cubicBezTo>
                  <a:pt x="46760" y="15382"/>
                  <a:pt x="46385" y="14871"/>
                  <a:pt x="46044" y="14120"/>
                </a:cubicBezTo>
                <a:close/>
                <a:moveTo>
                  <a:pt x="52848" y="13609"/>
                </a:moveTo>
                <a:lnTo>
                  <a:pt x="52848" y="13660"/>
                </a:lnTo>
                <a:cubicBezTo>
                  <a:pt x="52950" y="14001"/>
                  <a:pt x="53002" y="14189"/>
                  <a:pt x="53002" y="14223"/>
                </a:cubicBezTo>
                <a:lnTo>
                  <a:pt x="53053" y="14223"/>
                </a:lnTo>
                <a:lnTo>
                  <a:pt x="53053" y="13762"/>
                </a:lnTo>
                <a:cubicBezTo>
                  <a:pt x="53053" y="13660"/>
                  <a:pt x="53002" y="13609"/>
                  <a:pt x="52899" y="13609"/>
                </a:cubicBezTo>
                <a:close/>
                <a:moveTo>
                  <a:pt x="51109" y="13609"/>
                </a:moveTo>
                <a:cubicBezTo>
                  <a:pt x="50051" y="14325"/>
                  <a:pt x="49523" y="14734"/>
                  <a:pt x="49523" y="14837"/>
                </a:cubicBezTo>
                <a:lnTo>
                  <a:pt x="52132" y="22664"/>
                </a:lnTo>
                <a:cubicBezTo>
                  <a:pt x="52371" y="22664"/>
                  <a:pt x="53002" y="22749"/>
                  <a:pt x="54025" y="22920"/>
                </a:cubicBezTo>
                <a:cubicBezTo>
                  <a:pt x="53650" y="21385"/>
                  <a:pt x="52678" y="18281"/>
                  <a:pt x="51109" y="13609"/>
                </a:cubicBezTo>
                <a:close/>
                <a:moveTo>
                  <a:pt x="58118" y="13302"/>
                </a:moveTo>
                <a:lnTo>
                  <a:pt x="58118" y="13660"/>
                </a:lnTo>
                <a:lnTo>
                  <a:pt x="58424" y="13660"/>
                </a:lnTo>
                <a:lnTo>
                  <a:pt x="58424" y="13609"/>
                </a:lnTo>
                <a:cubicBezTo>
                  <a:pt x="58424" y="13541"/>
                  <a:pt x="58322" y="13438"/>
                  <a:pt x="58118" y="13302"/>
                </a:cubicBezTo>
                <a:close/>
                <a:moveTo>
                  <a:pt x="36068" y="12790"/>
                </a:moveTo>
                <a:cubicBezTo>
                  <a:pt x="33510" y="14325"/>
                  <a:pt x="31463" y="15092"/>
                  <a:pt x="29929" y="15092"/>
                </a:cubicBezTo>
                <a:lnTo>
                  <a:pt x="29263" y="15092"/>
                </a:lnTo>
                <a:cubicBezTo>
                  <a:pt x="28070" y="15092"/>
                  <a:pt x="26126" y="14649"/>
                  <a:pt x="23431" y="13762"/>
                </a:cubicBezTo>
                <a:lnTo>
                  <a:pt x="23431" y="14223"/>
                </a:lnTo>
                <a:cubicBezTo>
                  <a:pt x="23431" y="14530"/>
                  <a:pt x="23448" y="15024"/>
                  <a:pt x="23482" y="15706"/>
                </a:cubicBezTo>
                <a:cubicBezTo>
                  <a:pt x="25972" y="16559"/>
                  <a:pt x="28104" y="16985"/>
                  <a:pt x="29877" y="16985"/>
                </a:cubicBezTo>
                <a:cubicBezTo>
                  <a:pt x="31821" y="16985"/>
                  <a:pt x="34209" y="16081"/>
                  <a:pt x="37040" y="14274"/>
                </a:cubicBezTo>
                <a:cubicBezTo>
                  <a:pt x="36528" y="13694"/>
                  <a:pt x="36221" y="13200"/>
                  <a:pt x="36119" y="12790"/>
                </a:cubicBezTo>
                <a:close/>
                <a:moveTo>
                  <a:pt x="17087" y="12534"/>
                </a:moveTo>
                <a:cubicBezTo>
                  <a:pt x="13643" y="12534"/>
                  <a:pt x="10522" y="14120"/>
                  <a:pt x="7725" y="17292"/>
                </a:cubicBezTo>
                <a:cubicBezTo>
                  <a:pt x="6088" y="19270"/>
                  <a:pt x="5270" y="21215"/>
                  <a:pt x="5270" y="23124"/>
                </a:cubicBezTo>
                <a:lnTo>
                  <a:pt x="5270" y="24097"/>
                </a:lnTo>
                <a:cubicBezTo>
                  <a:pt x="5270" y="24438"/>
                  <a:pt x="5304" y="24949"/>
                  <a:pt x="5372" y="25631"/>
                </a:cubicBezTo>
                <a:cubicBezTo>
                  <a:pt x="5918" y="25358"/>
                  <a:pt x="6514" y="25137"/>
                  <a:pt x="7162" y="24966"/>
                </a:cubicBezTo>
                <a:cubicBezTo>
                  <a:pt x="7128" y="24455"/>
                  <a:pt x="7111" y="24062"/>
                  <a:pt x="7111" y="23790"/>
                </a:cubicBezTo>
                <a:lnTo>
                  <a:pt x="7111" y="23738"/>
                </a:lnTo>
                <a:cubicBezTo>
                  <a:pt x="7111" y="21624"/>
                  <a:pt x="7862" y="19816"/>
                  <a:pt x="9362" y="18315"/>
                </a:cubicBezTo>
                <a:cubicBezTo>
                  <a:pt x="10624" y="16712"/>
                  <a:pt x="12364" y="15519"/>
                  <a:pt x="14581" y="14734"/>
                </a:cubicBezTo>
                <a:cubicBezTo>
                  <a:pt x="15433" y="14530"/>
                  <a:pt x="16167" y="14427"/>
                  <a:pt x="16780" y="14427"/>
                </a:cubicBezTo>
                <a:lnTo>
                  <a:pt x="17292" y="14427"/>
                </a:lnTo>
                <a:cubicBezTo>
                  <a:pt x="18247" y="14427"/>
                  <a:pt x="19338" y="14581"/>
                  <a:pt x="20566" y="14888"/>
                </a:cubicBezTo>
                <a:lnTo>
                  <a:pt x="20566" y="12995"/>
                </a:lnTo>
                <a:cubicBezTo>
                  <a:pt x="19236" y="12688"/>
                  <a:pt x="18077" y="12534"/>
                  <a:pt x="17087" y="12534"/>
                </a:cubicBezTo>
                <a:close/>
                <a:moveTo>
                  <a:pt x="24506" y="11562"/>
                </a:moveTo>
                <a:lnTo>
                  <a:pt x="24506" y="12381"/>
                </a:lnTo>
                <a:lnTo>
                  <a:pt x="25631" y="12688"/>
                </a:lnTo>
                <a:lnTo>
                  <a:pt x="25682" y="12534"/>
                </a:lnTo>
                <a:lnTo>
                  <a:pt x="25682" y="12381"/>
                </a:lnTo>
                <a:cubicBezTo>
                  <a:pt x="25682" y="12313"/>
                  <a:pt x="25307" y="12040"/>
                  <a:pt x="24557" y="11562"/>
                </a:cubicBezTo>
                <a:close/>
                <a:moveTo>
                  <a:pt x="19441" y="10795"/>
                </a:moveTo>
                <a:cubicBezTo>
                  <a:pt x="19338" y="10795"/>
                  <a:pt x="19236" y="10897"/>
                  <a:pt x="19134" y="11102"/>
                </a:cubicBezTo>
                <a:lnTo>
                  <a:pt x="19441" y="11102"/>
                </a:lnTo>
                <a:close/>
                <a:moveTo>
                  <a:pt x="45942" y="10642"/>
                </a:moveTo>
                <a:lnTo>
                  <a:pt x="45890" y="10795"/>
                </a:lnTo>
                <a:cubicBezTo>
                  <a:pt x="46163" y="11614"/>
                  <a:pt x="46334" y="12023"/>
                  <a:pt x="46402" y="12023"/>
                </a:cubicBezTo>
                <a:cubicBezTo>
                  <a:pt x="46504" y="11955"/>
                  <a:pt x="46590" y="11921"/>
                  <a:pt x="46658" y="11921"/>
                </a:cubicBezTo>
                <a:cubicBezTo>
                  <a:pt x="46351" y="11068"/>
                  <a:pt x="46112" y="10642"/>
                  <a:pt x="45942" y="10642"/>
                </a:cubicBezTo>
                <a:close/>
                <a:moveTo>
                  <a:pt x="53871" y="9311"/>
                </a:moveTo>
                <a:cubicBezTo>
                  <a:pt x="51961" y="9993"/>
                  <a:pt x="50375" y="10948"/>
                  <a:pt x="49113" y="12176"/>
                </a:cubicBezTo>
                <a:lnTo>
                  <a:pt x="46274" y="13974"/>
                </a:lnTo>
                <a:lnTo>
                  <a:pt x="44151" y="10642"/>
                </a:lnTo>
                <a:cubicBezTo>
                  <a:pt x="43980" y="10642"/>
                  <a:pt x="43418" y="10948"/>
                  <a:pt x="42463" y="11562"/>
                </a:cubicBezTo>
                <a:cubicBezTo>
                  <a:pt x="43315" y="14359"/>
                  <a:pt x="44407" y="16354"/>
                  <a:pt x="45737" y="17548"/>
                </a:cubicBezTo>
                <a:cubicBezTo>
                  <a:pt x="46453" y="18060"/>
                  <a:pt x="47238" y="18315"/>
                  <a:pt x="48090" y="18315"/>
                </a:cubicBezTo>
                <a:cubicBezTo>
                  <a:pt x="48772" y="18247"/>
                  <a:pt x="49454" y="18213"/>
                  <a:pt x="50137" y="18213"/>
                </a:cubicBezTo>
                <a:lnTo>
                  <a:pt x="50137" y="18162"/>
                </a:lnTo>
                <a:cubicBezTo>
                  <a:pt x="49761" y="17207"/>
                  <a:pt x="49574" y="16627"/>
                  <a:pt x="49574" y="16423"/>
                </a:cubicBezTo>
                <a:lnTo>
                  <a:pt x="47834" y="16423"/>
                </a:lnTo>
                <a:lnTo>
                  <a:pt x="47291" y="15569"/>
                </a:lnTo>
                <a:lnTo>
                  <a:pt x="52081" y="12176"/>
                </a:lnTo>
                <a:cubicBezTo>
                  <a:pt x="53377" y="11562"/>
                  <a:pt x="54025" y="11204"/>
                  <a:pt x="54025" y="11102"/>
                </a:cubicBezTo>
                <a:cubicBezTo>
                  <a:pt x="54025" y="10863"/>
                  <a:pt x="53974" y="10266"/>
                  <a:pt x="53871" y="9311"/>
                </a:cubicBezTo>
                <a:close/>
                <a:moveTo>
                  <a:pt x="23070" y="9302"/>
                </a:moveTo>
                <a:lnTo>
                  <a:pt x="23124" y="9311"/>
                </a:lnTo>
                <a:lnTo>
                  <a:pt x="23123" y="9328"/>
                </a:lnTo>
                <a:close/>
                <a:moveTo>
                  <a:pt x="56685" y="8902"/>
                </a:moveTo>
                <a:lnTo>
                  <a:pt x="56685" y="9004"/>
                </a:lnTo>
                <a:cubicBezTo>
                  <a:pt x="56821" y="10300"/>
                  <a:pt x="56941" y="10948"/>
                  <a:pt x="57043" y="10948"/>
                </a:cubicBezTo>
                <a:cubicBezTo>
                  <a:pt x="58271" y="11255"/>
                  <a:pt x="59260" y="11886"/>
                  <a:pt x="60010" y="12841"/>
                </a:cubicBezTo>
                <a:cubicBezTo>
                  <a:pt x="60420" y="13660"/>
                  <a:pt x="60624" y="14496"/>
                  <a:pt x="60624" y="15348"/>
                </a:cubicBezTo>
                <a:lnTo>
                  <a:pt x="59999" y="16526"/>
                </a:lnTo>
                <a:lnTo>
                  <a:pt x="60113" y="15655"/>
                </a:lnTo>
                <a:lnTo>
                  <a:pt x="60113" y="15041"/>
                </a:lnTo>
                <a:lnTo>
                  <a:pt x="52439" y="16116"/>
                </a:lnTo>
                <a:cubicBezTo>
                  <a:pt x="52814" y="17275"/>
                  <a:pt x="53019" y="17855"/>
                  <a:pt x="53053" y="17855"/>
                </a:cubicBezTo>
                <a:lnTo>
                  <a:pt x="59826" y="16852"/>
                </a:lnTo>
                <a:lnTo>
                  <a:pt x="58424" y="19492"/>
                </a:lnTo>
                <a:cubicBezTo>
                  <a:pt x="58152" y="19492"/>
                  <a:pt x="57623" y="18963"/>
                  <a:pt x="56839" y="17906"/>
                </a:cubicBezTo>
                <a:cubicBezTo>
                  <a:pt x="56668" y="17906"/>
                  <a:pt x="56071" y="17991"/>
                  <a:pt x="55048" y="18162"/>
                </a:cubicBezTo>
                <a:cubicBezTo>
                  <a:pt x="55594" y="19594"/>
                  <a:pt x="56497" y="20618"/>
                  <a:pt x="57759" y="21232"/>
                </a:cubicBezTo>
                <a:cubicBezTo>
                  <a:pt x="57828" y="21232"/>
                  <a:pt x="58049" y="21283"/>
                  <a:pt x="58424" y="21385"/>
                </a:cubicBezTo>
                <a:cubicBezTo>
                  <a:pt x="59345" y="21385"/>
                  <a:pt x="60351" y="20635"/>
                  <a:pt x="61443" y="19134"/>
                </a:cubicBezTo>
                <a:cubicBezTo>
                  <a:pt x="62091" y="18077"/>
                  <a:pt x="62415" y="16968"/>
                  <a:pt x="62415" y="15809"/>
                </a:cubicBezTo>
                <a:lnTo>
                  <a:pt x="62415" y="14837"/>
                </a:lnTo>
                <a:cubicBezTo>
                  <a:pt x="62415" y="12688"/>
                  <a:pt x="61306" y="11000"/>
                  <a:pt x="59090" y="9772"/>
                </a:cubicBezTo>
                <a:cubicBezTo>
                  <a:pt x="58476" y="9465"/>
                  <a:pt x="57674" y="9175"/>
                  <a:pt x="56685" y="8902"/>
                </a:cubicBezTo>
                <a:close/>
                <a:moveTo>
                  <a:pt x="50648" y="8339"/>
                </a:moveTo>
                <a:lnTo>
                  <a:pt x="50648" y="8390"/>
                </a:lnTo>
                <a:cubicBezTo>
                  <a:pt x="50751" y="8697"/>
                  <a:pt x="50853" y="8851"/>
                  <a:pt x="50955" y="8851"/>
                </a:cubicBezTo>
                <a:cubicBezTo>
                  <a:pt x="51160" y="8680"/>
                  <a:pt x="51330" y="8595"/>
                  <a:pt x="51467" y="8595"/>
                </a:cubicBezTo>
                <a:cubicBezTo>
                  <a:pt x="51467" y="8493"/>
                  <a:pt x="51194" y="8408"/>
                  <a:pt x="50648" y="8339"/>
                </a:cubicBezTo>
                <a:close/>
                <a:moveTo>
                  <a:pt x="45123" y="7009"/>
                </a:moveTo>
                <a:cubicBezTo>
                  <a:pt x="43656" y="8066"/>
                  <a:pt x="41491" y="9465"/>
                  <a:pt x="38626" y="11204"/>
                </a:cubicBezTo>
                <a:lnTo>
                  <a:pt x="38626" y="11255"/>
                </a:lnTo>
                <a:cubicBezTo>
                  <a:pt x="38728" y="11767"/>
                  <a:pt x="39035" y="12296"/>
                  <a:pt x="39547" y="12841"/>
                </a:cubicBezTo>
                <a:cubicBezTo>
                  <a:pt x="42514" y="11034"/>
                  <a:pt x="44697" y="9601"/>
                  <a:pt x="46095" y="8544"/>
                </a:cubicBezTo>
                <a:lnTo>
                  <a:pt x="46095" y="8442"/>
                </a:lnTo>
                <a:close/>
                <a:moveTo>
                  <a:pt x="27064" y="7009"/>
                </a:moveTo>
                <a:cubicBezTo>
                  <a:pt x="27064" y="7077"/>
                  <a:pt x="27268" y="7231"/>
                  <a:pt x="27677" y="7470"/>
                </a:cubicBezTo>
                <a:lnTo>
                  <a:pt x="27729" y="7470"/>
                </a:lnTo>
                <a:cubicBezTo>
                  <a:pt x="27729" y="7401"/>
                  <a:pt x="27780" y="7282"/>
                  <a:pt x="27882" y="7111"/>
                </a:cubicBezTo>
                <a:lnTo>
                  <a:pt x="27729" y="7009"/>
                </a:lnTo>
                <a:close/>
                <a:moveTo>
                  <a:pt x="39291" y="6856"/>
                </a:moveTo>
                <a:cubicBezTo>
                  <a:pt x="37142" y="7060"/>
                  <a:pt x="36034" y="7504"/>
                  <a:pt x="35965" y="8186"/>
                </a:cubicBezTo>
                <a:cubicBezTo>
                  <a:pt x="35931" y="8220"/>
                  <a:pt x="35914" y="8408"/>
                  <a:pt x="35914" y="8749"/>
                </a:cubicBezTo>
                <a:lnTo>
                  <a:pt x="35914" y="9465"/>
                </a:lnTo>
                <a:cubicBezTo>
                  <a:pt x="35914" y="12432"/>
                  <a:pt x="37296" y="14666"/>
                  <a:pt x="40058" y="16167"/>
                </a:cubicBezTo>
                <a:cubicBezTo>
                  <a:pt x="41013" y="16610"/>
                  <a:pt x="41917" y="16832"/>
                  <a:pt x="42770" y="16832"/>
                </a:cubicBezTo>
                <a:cubicBezTo>
                  <a:pt x="43042" y="16798"/>
                  <a:pt x="43520" y="16764"/>
                  <a:pt x="44202" y="16730"/>
                </a:cubicBezTo>
                <a:cubicBezTo>
                  <a:pt x="43895" y="16218"/>
                  <a:pt x="43605" y="15638"/>
                  <a:pt x="43332" y="14990"/>
                </a:cubicBezTo>
                <a:lnTo>
                  <a:pt x="42616" y="14990"/>
                </a:lnTo>
                <a:cubicBezTo>
                  <a:pt x="41047" y="14990"/>
                  <a:pt x="39683" y="14120"/>
                  <a:pt x="38523" y="12381"/>
                </a:cubicBezTo>
                <a:cubicBezTo>
                  <a:pt x="37978" y="11426"/>
                  <a:pt x="37705" y="10317"/>
                  <a:pt x="37705" y="9056"/>
                </a:cubicBezTo>
                <a:cubicBezTo>
                  <a:pt x="38285" y="8817"/>
                  <a:pt x="38847" y="8697"/>
                  <a:pt x="39393" y="8697"/>
                </a:cubicBezTo>
                <a:cubicBezTo>
                  <a:pt x="39768" y="8697"/>
                  <a:pt x="40297" y="8851"/>
                  <a:pt x="40979" y="9158"/>
                </a:cubicBezTo>
                <a:cubicBezTo>
                  <a:pt x="41900" y="8544"/>
                  <a:pt x="42429" y="8237"/>
                  <a:pt x="42565" y="8237"/>
                </a:cubicBezTo>
                <a:lnTo>
                  <a:pt x="42565" y="8186"/>
                </a:lnTo>
                <a:cubicBezTo>
                  <a:pt x="41712" y="7299"/>
                  <a:pt x="40706" y="6856"/>
                  <a:pt x="39547" y="6856"/>
                </a:cubicBezTo>
                <a:close/>
                <a:moveTo>
                  <a:pt x="29877" y="6702"/>
                </a:moveTo>
                <a:cubicBezTo>
                  <a:pt x="30014" y="6702"/>
                  <a:pt x="30491" y="7111"/>
                  <a:pt x="31310" y="7930"/>
                </a:cubicBezTo>
                <a:lnTo>
                  <a:pt x="31211" y="8177"/>
                </a:lnTo>
                <a:lnTo>
                  <a:pt x="29695" y="7152"/>
                </a:lnTo>
                <a:close/>
                <a:moveTo>
                  <a:pt x="21180" y="6702"/>
                </a:moveTo>
                <a:cubicBezTo>
                  <a:pt x="18793" y="6702"/>
                  <a:pt x="16798" y="7947"/>
                  <a:pt x="15195" y="10437"/>
                </a:cubicBezTo>
                <a:cubicBezTo>
                  <a:pt x="14956" y="11051"/>
                  <a:pt x="14785" y="11682"/>
                  <a:pt x="14683" y="12330"/>
                </a:cubicBezTo>
                <a:lnTo>
                  <a:pt x="16627" y="12023"/>
                </a:lnTo>
                <a:cubicBezTo>
                  <a:pt x="16627" y="11034"/>
                  <a:pt x="17582" y="9993"/>
                  <a:pt x="19492" y="8902"/>
                </a:cubicBezTo>
                <a:cubicBezTo>
                  <a:pt x="20072" y="8663"/>
                  <a:pt x="20754" y="8544"/>
                  <a:pt x="21538" y="8544"/>
                </a:cubicBezTo>
                <a:lnTo>
                  <a:pt x="23070" y="9302"/>
                </a:lnTo>
                <a:lnTo>
                  <a:pt x="21641" y="9056"/>
                </a:lnTo>
                <a:lnTo>
                  <a:pt x="21385" y="9056"/>
                </a:lnTo>
                <a:cubicBezTo>
                  <a:pt x="21214" y="9056"/>
                  <a:pt x="21095" y="10164"/>
                  <a:pt x="21027" y="12381"/>
                </a:cubicBezTo>
                <a:cubicBezTo>
                  <a:pt x="21027" y="13097"/>
                  <a:pt x="21095" y="14768"/>
                  <a:pt x="21231" y="17395"/>
                </a:cubicBezTo>
                <a:lnTo>
                  <a:pt x="21180" y="17906"/>
                </a:lnTo>
                <a:cubicBezTo>
                  <a:pt x="22340" y="18111"/>
                  <a:pt x="22937" y="18213"/>
                  <a:pt x="22971" y="18213"/>
                </a:cubicBezTo>
                <a:lnTo>
                  <a:pt x="23073" y="17855"/>
                </a:lnTo>
                <a:lnTo>
                  <a:pt x="23073" y="17753"/>
                </a:lnTo>
                <a:cubicBezTo>
                  <a:pt x="22971" y="14751"/>
                  <a:pt x="22920" y="13063"/>
                  <a:pt x="22920" y="12688"/>
                </a:cubicBezTo>
                <a:lnTo>
                  <a:pt x="22920" y="11869"/>
                </a:lnTo>
                <a:lnTo>
                  <a:pt x="23123" y="9328"/>
                </a:lnTo>
                <a:lnTo>
                  <a:pt x="26603" y="11051"/>
                </a:lnTo>
                <a:cubicBezTo>
                  <a:pt x="26705" y="11051"/>
                  <a:pt x="26927" y="11170"/>
                  <a:pt x="27268" y="11409"/>
                </a:cubicBezTo>
                <a:lnTo>
                  <a:pt x="27371" y="11409"/>
                </a:lnTo>
                <a:cubicBezTo>
                  <a:pt x="27371" y="11341"/>
                  <a:pt x="27575" y="10761"/>
                  <a:pt x="27984" y="9669"/>
                </a:cubicBezTo>
                <a:cubicBezTo>
                  <a:pt x="25461" y="7691"/>
                  <a:pt x="23431" y="6702"/>
                  <a:pt x="21896" y="6702"/>
                </a:cubicBezTo>
                <a:close/>
                <a:moveTo>
                  <a:pt x="41310" y="5846"/>
                </a:moveTo>
                <a:lnTo>
                  <a:pt x="42923" y="6344"/>
                </a:lnTo>
                <a:lnTo>
                  <a:pt x="42923" y="6293"/>
                </a:lnTo>
                <a:close/>
                <a:moveTo>
                  <a:pt x="38677" y="5116"/>
                </a:moveTo>
                <a:cubicBezTo>
                  <a:pt x="36665" y="5116"/>
                  <a:pt x="35368" y="5423"/>
                  <a:pt x="34789" y="6037"/>
                </a:cubicBezTo>
                <a:cubicBezTo>
                  <a:pt x="34925" y="6208"/>
                  <a:pt x="34993" y="6344"/>
                  <a:pt x="34993" y="6446"/>
                </a:cubicBezTo>
                <a:cubicBezTo>
                  <a:pt x="36596" y="5662"/>
                  <a:pt x="37926" y="5270"/>
                  <a:pt x="38984" y="5270"/>
                </a:cubicBezTo>
                <a:lnTo>
                  <a:pt x="39231" y="5270"/>
                </a:lnTo>
                <a:close/>
                <a:moveTo>
                  <a:pt x="50034" y="4758"/>
                </a:moveTo>
                <a:cubicBezTo>
                  <a:pt x="49454" y="4758"/>
                  <a:pt x="48619" y="5014"/>
                  <a:pt x="47527" y="5526"/>
                </a:cubicBezTo>
                <a:cubicBezTo>
                  <a:pt x="48244" y="6583"/>
                  <a:pt x="48619" y="7111"/>
                  <a:pt x="48653" y="7111"/>
                </a:cubicBezTo>
                <a:cubicBezTo>
                  <a:pt x="49096" y="6805"/>
                  <a:pt x="49506" y="6651"/>
                  <a:pt x="49881" y="6651"/>
                </a:cubicBezTo>
                <a:lnTo>
                  <a:pt x="50341" y="6651"/>
                </a:lnTo>
                <a:cubicBezTo>
                  <a:pt x="51842" y="6651"/>
                  <a:pt x="53121" y="7333"/>
                  <a:pt x="54178" y="8697"/>
                </a:cubicBezTo>
                <a:cubicBezTo>
                  <a:pt x="54485" y="9482"/>
                  <a:pt x="54639" y="11375"/>
                  <a:pt x="54639" y="14376"/>
                </a:cubicBezTo>
                <a:lnTo>
                  <a:pt x="54741" y="15246"/>
                </a:lnTo>
                <a:cubicBezTo>
                  <a:pt x="54911" y="15246"/>
                  <a:pt x="55508" y="15178"/>
                  <a:pt x="56532" y="15041"/>
                </a:cubicBezTo>
                <a:cubicBezTo>
                  <a:pt x="56532" y="11085"/>
                  <a:pt x="56276" y="8646"/>
                  <a:pt x="55764" y="7725"/>
                </a:cubicBezTo>
                <a:cubicBezTo>
                  <a:pt x="54298" y="5747"/>
                  <a:pt x="52388" y="4758"/>
                  <a:pt x="50034" y="4758"/>
                </a:cubicBezTo>
                <a:close/>
                <a:moveTo>
                  <a:pt x="27064" y="3479"/>
                </a:moveTo>
                <a:cubicBezTo>
                  <a:pt x="25051" y="3479"/>
                  <a:pt x="23465" y="4383"/>
                  <a:pt x="22306" y="6191"/>
                </a:cubicBezTo>
                <a:lnTo>
                  <a:pt x="22306" y="6293"/>
                </a:lnTo>
                <a:lnTo>
                  <a:pt x="22357" y="6293"/>
                </a:lnTo>
                <a:cubicBezTo>
                  <a:pt x="22596" y="6293"/>
                  <a:pt x="23227" y="6412"/>
                  <a:pt x="24250" y="6651"/>
                </a:cubicBezTo>
                <a:cubicBezTo>
                  <a:pt x="24966" y="5798"/>
                  <a:pt x="25853" y="5372"/>
                  <a:pt x="26910" y="5372"/>
                </a:cubicBezTo>
                <a:lnTo>
                  <a:pt x="27064" y="5372"/>
                </a:lnTo>
                <a:lnTo>
                  <a:pt x="29695" y="7152"/>
                </a:lnTo>
                <a:lnTo>
                  <a:pt x="26808" y="14274"/>
                </a:lnTo>
                <a:lnTo>
                  <a:pt x="26910" y="14274"/>
                </a:lnTo>
                <a:cubicBezTo>
                  <a:pt x="27899" y="14478"/>
                  <a:pt x="28479" y="14581"/>
                  <a:pt x="28650" y="14581"/>
                </a:cubicBezTo>
                <a:lnTo>
                  <a:pt x="31211" y="8177"/>
                </a:lnTo>
                <a:lnTo>
                  <a:pt x="32435" y="9004"/>
                </a:lnTo>
                <a:cubicBezTo>
                  <a:pt x="32538" y="9209"/>
                  <a:pt x="32589" y="9482"/>
                  <a:pt x="32589" y="9823"/>
                </a:cubicBezTo>
                <a:cubicBezTo>
                  <a:pt x="32589" y="10437"/>
                  <a:pt x="31975" y="10744"/>
                  <a:pt x="30747" y="10744"/>
                </a:cubicBezTo>
                <a:lnTo>
                  <a:pt x="30594" y="10744"/>
                </a:lnTo>
                <a:cubicBezTo>
                  <a:pt x="30253" y="11665"/>
                  <a:pt x="30082" y="12245"/>
                  <a:pt x="30082" y="12483"/>
                </a:cubicBezTo>
                <a:cubicBezTo>
                  <a:pt x="30184" y="12517"/>
                  <a:pt x="30287" y="12534"/>
                  <a:pt x="30389" y="12534"/>
                </a:cubicBezTo>
                <a:lnTo>
                  <a:pt x="31156" y="12534"/>
                </a:lnTo>
                <a:cubicBezTo>
                  <a:pt x="33305" y="12330"/>
                  <a:pt x="34379" y="11426"/>
                  <a:pt x="34379" y="9823"/>
                </a:cubicBezTo>
                <a:lnTo>
                  <a:pt x="34379" y="9516"/>
                </a:lnTo>
                <a:cubicBezTo>
                  <a:pt x="34379" y="7981"/>
                  <a:pt x="33356" y="6429"/>
                  <a:pt x="31310" y="4860"/>
                </a:cubicBezTo>
                <a:cubicBezTo>
                  <a:pt x="29843" y="3940"/>
                  <a:pt x="28428" y="3479"/>
                  <a:pt x="27064" y="3479"/>
                </a:cubicBezTo>
                <a:close/>
                <a:moveTo>
                  <a:pt x="38677" y="1689"/>
                </a:moveTo>
                <a:cubicBezTo>
                  <a:pt x="35266" y="1689"/>
                  <a:pt x="32879" y="2558"/>
                  <a:pt x="31514" y="4298"/>
                </a:cubicBezTo>
                <a:lnTo>
                  <a:pt x="32947" y="5526"/>
                </a:lnTo>
                <a:cubicBezTo>
                  <a:pt x="33902" y="4195"/>
                  <a:pt x="35641" y="3530"/>
                  <a:pt x="38165" y="3530"/>
                </a:cubicBezTo>
                <a:lnTo>
                  <a:pt x="39291" y="3530"/>
                </a:lnTo>
                <a:cubicBezTo>
                  <a:pt x="42019" y="3530"/>
                  <a:pt x="44066" y="4588"/>
                  <a:pt x="45430" y="6702"/>
                </a:cubicBezTo>
                <a:cubicBezTo>
                  <a:pt x="46487" y="7998"/>
                  <a:pt x="47323" y="9345"/>
                  <a:pt x="47937" y="10744"/>
                </a:cubicBezTo>
                <a:cubicBezTo>
                  <a:pt x="48210" y="11460"/>
                  <a:pt x="48397" y="11852"/>
                  <a:pt x="48499" y="11921"/>
                </a:cubicBezTo>
                <a:lnTo>
                  <a:pt x="49983" y="10795"/>
                </a:lnTo>
                <a:cubicBezTo>
                  <a:pt x="49165" y="8578"/>
                  <a:pt x="47613" y="6242"/>
                  <a:pt x="45328" y="3786"/>
                </a:cubicBezTo>
                <a:cubicBezTo>
                  <a:pt x="43725" y="2388"/>
                  <a:pt x="41508" y="1689"/>
                  <a:pt x="38677" y="1689"/>
                </a:cubicBezTo>
                <a:close/>
                <a:moveTo>
                  <a:pt x="38472" y="0"/>
                </a:moveTo>
                <a:cubicBezTo>
                  <a:pt x="42531" y="0"/>
                  <a:pt x="45549" y="1262"/>
                  <a:pt x="47527" y="3786"/>
                </a:cubicBezTo>
                <a:cubicBezTo>
                  <a:pt x="48482" y="3377"/>
                  <a:pt x="49420" y="3172"/>
                  <a:pt x="50341" y="3172"/>
                </a:cubicBezTo>
                <a:lnTo>
                  <a:pt x="50495" y="3172"/>
                </a:lnTo>
                <a:cubicBezTo>
                  <a:pt x="52336" y="3172"/>
                  <a:pt x="54178" y="3923"/>
                  <a:pt x="56020" y="5423"/>
                </a:cubicBezTo>
                <a:cubicBezTo>
                  <a:pt x="56600" y="6037"/>
                  <a:pt x="57094" y="6719"/>
                  <a:pt x="57504" y="7470"/>
                </a:cubicBezTo>
                <a:cubicBezTo>
                  <a:pt x="59925" y="8118"/>
                  <a:pt x="61648" y="9158"/>
                  <a:pt x="62671" y="10590"/>
                </a:cubicBezTo>
                <a:cubicBezTo>
                  <a:pt x="63285" y="11477"/>
                  <a:pt x="63762" y="12688"/>
                  <a:pt x="64103" y="14223"/>
                </a:cubicBezTo>
                <a:cubicBezTo>
                  <a:pt x="66763" y="15280"/>
                  <a:pt x="68656" y="16934"/>
                  <a:pt x="69782" y="19185"/>
                </a:cubicBezTo>
                <a:cubicBezTo>
                  <a:pt x="70976" y="21641"/>
                  <a:pt x="71572" y="24045"/>
                  <a:pt x="71572" y="26399"/>
                </a:cubicBezTo>
                <a:cubicBezTo>
                  <a:pt x="71572" y="26808"/>
                  <a:pt x="71504" y="27627"/>
                  <a:pt x="71368" y="28854"/>
                </a:cubicBezTo>
                <a:cubicBezTo>
                  <a:pt x="73210" y="30628"/>
                  <a:pt x="74130" y="32572"/>
                  <a:pt x="74130" y="34687"/>
                </a:cubicBezTo>
                <a:cubicBezTo>
                  <a:pt x="74130" y="35778"/>
                  <a:pt x="73858" y="36886"/>
                  <a:pt x="73312" y="38012"/>
                </a:cubicBezTo>
                <a:cubicBezTo>
                  <a:pt x="73858" y="38967"/>
                  <a:pt x="74130" y="40007"/>
                  <a:pt x="74130" y="41133"/>
                </a:cubicBezTo>
                <a:lnTo>
                  <a:pt x="74130" y="41286"/>
                </a:lnTo>
                <a:cubicBezTo>
                  <a:pt x="74130" y="43878"/>
                  <a:pt x="72851" y="46215"/>
                  <a:pt x="70294" y="48295"/>
                </a:cubicBezTo>
                <a:cubicBezTo>
                  <a:pt x="70328" y="48909"/>
                  <a:pt x="70345" y="49233"/>
                  <a:pt x="70345" y="49267"/>
                </a:cubicBezTo>
                <a:cubicBezTo>
                  <a:pt x="70345" y="53769"/>
                  <a:pt x="68622" y="57453"/>
                  <a:pt x="65178" y="60318"/>
                </a:cubicBezTo>
                <a:cubicBezTo>
                  <a:pt x="64154" y="61136"/>
                  <a:pt x="62790" y="61784"/>
                  <a:pt x="61085" y="62262"/>
                </a:cubicBezTo>
                <a:cubicBezTo>
                  <a:pt x="60744" y="63694"/>
                  <a:pt x="60283" y="64803"/>
                  <a:pt x="59703" y="65587"/>
                </a:cubicBezTo>
                <a:cubicBezTo>
                  <a:pt x="57896" y="67429"/>
                  <a:pt x="55781" y="68350"/>
                  <a:pt x="53360" y="68350"/>
                </a:cubicBezTo>
                <a:cubicBezTo>
                  <a:pt x="51381" y="70669"/>
                  <a:pt x="49233" y="71828"/>
                  <a:pt x="46914" y="71828"/>
                </a:cubicBezTo>
                <a:cubicBezTo>
                  <a:pt x="46027" y="71828"/>
                  <a:pt x="44884" y="71573"/>
                  <a:pt x="43486" y="71061"/>
                </a:cubicBezTo>
                <a:cubicBezTo>
                  <a:pt x="41610" y="72766"/>
                  <a:pt x="39188" y="73619"/>
                  <a:pt x="36221" y="73619"/>
                </a:cubicBezTo>
                <a:cubicBezTo>
                  <a:pt x="32435" y="73619"/>
                  <a:pt x="29280" y="72494"/>
                  <a:pt x="26757" y="70243"/>
                </a:cubicBezTo>
                <a:cubicBezTo>
                  <a:pt x="25631" y="70515"/>
                  <a:pt x="24727" y="70652"/>
                  <a:pt x="24045" y="70652"/>
                </a:cubicBezTo>
                <a:cubicBezTo>
                  <a:pt x="21896" y="70652"/>
                  <a:pt x="19833" y="69322"/>
                  <a:pt x="17855" y="66661"/>
                </a:cubicBezTo>
                <a:lnTo>
                  <a:pt x="17753" y="66661"/>
                </a:lnTo>
                <a:cubicBezTo>
                  <a:pt x="14649" y="66661"/>
                  <a:pt x="12330" y="65075"/>
                  <a:pt x="10795" y="61904"/>
                </a:cubicBezTo>
                <a:cubicBezTo>
                  <a:pt x="10386" y="60846"/>
                  <a:pt x="10181" y="60045"/>
                  <a:pt x="10181" y="59499"/>
                </a:cubicBezTo>
                <a:cubicBezTo>
                  <a:pt x="6941" y="57896"/>
                  <a:pt x="4587" y="55253"/>
                  <a:pt x="3121" y="51569"/>
                </a:cubicBezTo>
                <a:cubicBezTo>
                  <a:pt x="2643" y="50137"/>
                  <a:pt x="2405" y="48841"/>
                  <a:pt x="2405" y="47681"/>
                </a:cubicBezTo>
                <a:cubicBezTo>
                  <a:pt x="2405" y="46828"/>
                  <a:pt x="2507" y="45822"/>
                  <a:pt x="2712" y="44663"/>
                </a:cubicBezTo>
                <a:cubicBezTo>
                  <a:pt x="904" y="43094"/>
                  <a:pt x="0" y="41184"/>
                  <a:pt x="0" y="38933"/>
                </a:cubicBezTo>
                <a:lnTo>
                  <a:pt x="0" y="38626"/>
                </a:lnTo>
                <a:cubicBezTo>
                  <a:pt x="0" y="37159"/>
                  <a:pt x="358" y="35880"/>
                  <a:pt x="1074" y="34789"/>
                </a:cubicBezTo>
                <a:cubicBezTo>
                  <a:pt x="699" y="33697"/>
                  <a:pt x="512" y="32862"/>
                  <a:pt x="512" y="32282"/>
                </a:cubicBezTo>
                <a:cubicBezTo>
                  <a:pt x="512" y="29554"/>
                  <a:pt x="1569" y="27251"/>
                  <a:pt x="3684" y="25376"/>
                </a:cubicBezTo>
                <a:cubicBezTo>
                  <a:pt x="3650" y="24386"/>
                  <a:pt x="3632" y="23687"/>
                  <a:pt x="3632" y="23278"/>
                </a:cubicBezTo>
                <a:cubicBezTo>
                  <a:pt x="3632" y="19663"/>
                  <a:pt x="5696" y="16286"/>
                  <a:pt x="9823" y="13148"/>
                </a:cubicBezTo>
                <a:cubicBezTo>
                  <a:pt x="10710" y="12637"/>
                  <a:pt x="11818" y="12091"/>
                  <a:pt x="13148" y="11511"/>
                </a:cubicBezTo>
                <a:cubicBezTo>
                  <a:pt x="13455" y="10011"/>
                  <a:pt x="14154" y="8715"/>
                  <a:pt x="15246" y="7623"/>
                </a:cubicBezTo>
                <a:cubicBezTo>
                  <a:pt x="17224" y="5918"/>
                  <a:pt x="19202" y="5065"/>
                  <a:pt x="21180" y="5065"/>
                </a:cubicBezTo>
                <a:cubicBezTo>
                  <a:pt x="22579" y="2985"/>
                  <a:pt x="24489" y="1944"/>
                  <a:pt x="26910" y="1944"/>
                </a:cubicBezTo>
                <a:lnTo>
                  <a:pt x="27371" y="1944"/>
                </a:lnTo>
                <a:cubicBezTo>
                  <a:pt x="28394" y="1944"/>
                  <a:pt x="29553" y="2200"/>
                  <a:pt x="30849" y="2712"/>
                </a:cubicBezTo>
                <a:cubicBezTo>
                  <a:pt x="32555" y="904"/>
                  <a:pt x="35096" y="0"/>
                  <a:pt x="38472" y="0"/>
                </a:cubicBezTo>
                <a:close/>
              </a:path>
            </a:pathLst>
          </a:custGeom>
          <a:solidFill>
            <a:srgbClr val="F68691"/>
          </a:solidFill>
          <a:ln w="25400">
            <a:solidFill>
              <a:srgbClr val="612A8A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lowchart: Document 1"/>
          <p:cNvSpPr/>
          <p:nvPr/>
        </p:nvSpPr>
        <p:spPr>
          <a:xfrm rot="5400000">
            <a:off x="669889" y="-679612"/>
            <a:ext cx="2088261" cy="3429960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92 w 21692"/>
              <a:gd name="connsiteY0" fmla="*/ 0 h 36774"/>
              <a:gd name="connsiteX1" fmla="*/ 21692 w 21692"/>
              <a:gd name="connsiteY1" fmla="*/ 0 h 36774"/>
              <a:gd name="connsiteX2" fmla="*/ 21692 w 21692"/>
              <a:gd name="connsiteY2" fmla="*/ 17322 h 36774"/>
              <a:gd name="connsiteX3" fmla="*/ 0 w 21692"/>
              <a:gd name="connsiteY3" fmla="*/ 36358 h 36774"/>
              <a:gd name="connsiteX4" fmla="*/ 92 w 21692"/>
              <a:gd name="connsiteY4" fmla="*/ 0 h 36774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92 w 21692"/>
              <a:gd name="connsiteY2" fmla="*/ 17322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00 w 21692"/>
              <a:gd name="connsiteY2" fmla="*/ 12221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46 w 21692"/>
              <a:gd name="connsiteY2" fmla="*/ 12221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24" h="36358">
                <a:moveTo>
                  <a:pt x="92" y="0"/>
                </a:moveTo>
                <a:lnTo>
                  <a:pt x="21692" y="0"/>
                </a:lnTo>
                <a:cubicBezTo>
                  <a:pt x="21661" y="4074"/>
                  <a:pt x="21953" y="8425"/>
                  <a:pt x="21922" y="12499"/>
                </a:cubicBezTo>
                <a:cubicBezTo>
                  <a:pt x="17415" y="13195"/>
                  <a:pt x="17093" y="30045"/>
                  <a:pt x="0" y="36358"/>
                </a:cubicBezTo>
                <a:cubicBezTo>
                  <a:pt x="31" y="24239"/>
                  <a:pt x="61" y="12119"/>
                  <a:pt x="92" y="0"/>
                </a:cubicBezTo>
                <a:close/>
              </a:path>
            </a:pathLst>
          </a:custGeom>
          <a:solidFill>
            <a:srgbClr val="F3D5D5"/>
          </a:solidFill>
          <a:ln>
            <a:noFill/>
          </a:ln>
          <a:effectLst>
            <a:outerShdw blurRad="635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716466" y="1619249"/>
            <a:ext cx="1173185" cy="1165099"/>
          </a:xfrm>
          <a:custGeom>
            <a:avLst/>
            <a:gdLst/>
            <a:ahLst/>
            <a:cxnLst/>
            <a:rect l="l" t="t" r="r" b="b"/>
            <a:pathLst>
              <a:path w="74130" h="73619">
                <a:moveTo>
                  <a:pt x="31668" y="67480"/>
                </a:moveTo>
                <a:lnTo>
                  <a:pt x="31668" y="67582"/>
                </a:lnTo>
                <a:lnTo>
                  <a:pt x="31821" y="67582"/>
                </a:lnTo>
                <a:lnTo>
                  <a:pt x="31821" y="67480"/>
                </a:lnTo>
                <a:close/>
                <a:moveTo>
                  <a:pt x="39240" y="66917"/>
                </a:moveTo>
                <a:cubicBezTo>
                  <a:pt x="38353" y="67770"/>
                  <a:pt x="37568" y="68264"/>
                  <a:pt x="36886" y="68401"/>
                </a:cubicBezTo>
                <a:lnTo>
                  <a:pt x="36886" y="68503"/>
                </a:lnTo>
                <a:lnTo>
                  <a:pt x="36937" y="68503"/>
                </a:lnTo>
                <a:cubicBezTo>
                  <a:pt x="37654" y="68503"/>
                  <a:pt x="38540" y="68213"/>
                  <a:pt x="39598" y="67633"/>
                </a:cubicBezTo>
                <a:lnTo>
                  <a:pt x="39291" y="66917"/>
                </a:lnTo>
                <a:close/>
                <a:moveTo>
                  <a:pt x="28698" y="66149"/>
                </a:moveTo>
                <a:lnTo>
                  <a:pt x="29831" y="66715"/>
                </a:lnTo>
                <a:lnTo>
                  <a:pt x="29263" y="67122"/>
                </a:lnTo>
                <a:close/>
                <a:moveTo>
                  <a:pt x="46862" y="66047"/>
                </a:moveTo>
                <a:cubicBezTo>
                  <a:pt x="46760" y="66388"/>
                  <a:pt x="46709" y="66627"/>
                  <a:pt x="46709" y="66764"/>
                </a:cubicBezTo>
                <a:cubicBezTo>
                  <a:pt x="47323" y="66695"/>
                  <a:pt x="47630" y="66593"/>
                  <a:pt x="47630" y="66457"/>
                </a:cubicBezTo>
                <a:lnTo>
                  <a:pt x="47016" y="66047"/>
                </a:lnTo>
                <a:close/>
                <a:moveTo>
                  <a:pt x="23789" y="64717"/>
                </a:moveTo>
                <a:cubicBezTo>
                  <a:pt x="23517" y="64922"/>
                  <a:pt x="23329" y="65024"/>
                  <a:pt x="23227" y="65024"/>
                </a:cubicBezTo>
                <a:lnTo>
                  <a:pt x="23227" y="65075"/>
                </a:lnTo>
                <a:cubicBezTo>
                  <a:pt x="23227" y="65212"/>
                  <a:pt x="23499" y="65365"/>
                  <a:pt x="24045" y="65536"/>
                </a:cubicBezTo>
                <a:lnTo>
                  <a:pt x="24096" y="65536"/>
                </a:lnTo>
                <a:cubicBezTo>
                  <a:pt x="23960" y="65092"/>
                  <a:pt x="23892" y="64820"/>
                  <a:pt x="23892" y="64717"/>
                </a:cubicBezTo>
                <a:close/>
                <a:moveTo>
                  <a:pt x="28650" y="62876"/>
                </a:moveTo>
                <a:lnTo>
                  <a:pt x="28650" y="62978"/>
                </a:lnTo>
                <a:cubicBezTo>
                  <a:pt x="28684" y="63046"/>
                  <a:pt x="28701" y="63148"/>
                  <a:pt x="28701" y="63285"/>
                </a:cubicBezTo>
                <a:lnTo>
                  <a:pt x="28803" y="63285"/>
                </a:lnTo>
                <a:lnTo>
                  <a:pt x="28803" y="63131"/>
                </a:lnTo>
                <a:cubicBezTo>
                  <a:pt x="28735" y="63029"/>
                  <a:pt x="28701" y="62944"/>
                  <a:pt x="28701" y="62876"/>
                </a:cubicBezTo>
                <a:close/>
                <a:moveTo>
                  <a:pt x="28547" y="62671"/>
                </a:moveTo>
                <a:lnTo>
                  <a:pt x="28547" y="62824"/>
                </a:lnTo>
                <a:lnTo>
                  <a:pt x="28650" y="62824"/>
                </a:lnTo>
                <a:lnTo>
                  <a:pt x="28650" y="62671"/>
                </a:lnTo>
                <a:close/>
                <a:moveTo>
                  <a:pt x="55304" y="62210"/>
                </a:moveTo>
                <a:cubicBezTo>
                  <a:pt x="55304" y="62381"/>
                  <a:pt x="55287" y="62500"/>
                  <a:pt x="55253" y="62569"/>
                </a:cubicBezTo>
                <a:lnTo>
                  <a:pt x="55406" y="62569"/>
                </a:lnTo>
                <a:cubicBezTo>
                  <a:pt x="55645" y="62432"/>
                  <a:pt x="55764" y="62330"/>
                  <a:pt x="55764" y="62262"/>
                </a:cubicBezTo>
                <a:lnTo>
                  <a:pt x="55764" y="62210"/>
                </a:lnTo>
                <a:close/>
                <a:moveTo>
                  <a:pt x="57657" y="61392"/>
                </a:moveTo>
                <a:cubicBezTo>
                  <a:pt x="57657" y="63302"/>
                  <a:pt x="56327" y="64461"/>
                  <a:pt x="53667" y="64871"/>
                </a:cubicBezTo>
                <a:lnTo>
                  <a:pt x="53206" y="64871"/>
                </a:lnTo>
                <a:cubicBezTo>
                  <a:pt x="52012" y="64871"/>
                  <a:pt x="50017" y="63984"/>
                  <a:pt x="47220" y="62210"/>
                </a:cubicBezTo>
                <a:cubicBezTo>
                  <a:pt x="46879" y="63063"/>
                  <a:pt x="46709" y="63660"/>
                  <a:pt x="46709" y="64001"/>
                </a:cubicBezTo>
                <a:cubicBezTo>
                  <a:pt x="49437" y="65843"/>
                  <a:pt x="51723" y="66764"/>
                  <a:pt x="53564" y="66764"/>
                </a:cubicBezTo>
                <a:cubicBezTo>
                  <a:pt x="55167" y="66764"/>
                  <a:pt x="56821" y="66030"/>
                  <a:pt x="58527" y="64564"/>
                </a:cubicBezTo>
                <a:cubicBezTo>
                  <a:pt x="59209" y="63200"/>
                  <a:pt x="59550" y="62142"/>
                  <a:pt x="59550" y="61392"/>
                </a:cubicBezTo>
                <a:close/>
                <a:moveTo>
                  <a:pt x="48806" y="60931"/>
                </a:moveTo>
                <a:lnTo>
                  <a:pt x="48806" y="61238"/>
                </a:lnTo>
                <a:lnTo>
                  <a:pt x="50188" y="62057"/>
                </a:lnTo>
                <a:lnTo>
                  <a:pt x="50188" y="61238"/>
                </a:lnTo>
                <a:close/>
                <a:moveTo>
                  <a:pt x="43179" y="60829"/>
                </a:moveTo>
                <a:cubicBezTo>
                  <a:pt x="41985" y="60829"/>
                  <a:pt x="41150" y="61511"/>
                  <a:pt x="40672" y="62876"/>
                </a:cubicBezTo>
                <a:cubicBezTo>
                  <a:pt x="40467" y="63421"/>
                  <a:pt x="40365" y="63950"/>
                  <a:pt x="40365" y="64461"/>
                </a:cubicBezTo>
                <a:cubicBezTo>
                  <a:pt x="40365" y="67019"/>
                  <a:pt x="42070" y="68861"/>
                  <a:pt x="45481" y="69987"/>
                </a:cubicBezTo>
                <a:cubicBezTo>
                  <a:pt x="46027" y="70157"/>
                  <a:pt x="46487" y="70243"/>
                  <a:pt x="46862" y="70243"/>
                </a:cubicBezTo>
                <a:cubicBezTo>
                  <a:pt x="48397" y="70243"/>
                  <a:pt x="50068" y="69373"/>
                  <a:pt x="51876" y="67633"/>
                </a:cubicBezTo>
                <a:cubicBezTo>
                  <a:pt x="52115" y="67326"/>
                  <a:pt x="52234" y="67156"/>
                  <a:pt x="52234" y="67122"/>
                </a:cubicBezTo>
                <a:cubicBezTo>
                  <a:pt x="52098" y="67122"/>
                  <a:pt x="51433" y="66951"/>
                  <a:pt x="50239" y="66610"/>
                </a:cubicBezTo>
                <a:cubicBezTo>
                  <a:pt x="49284" y="67531"/>
                  <a:pt x="48261" y="68111"/>
                  <a:pt x="47169" y="68350"/>
                </a:cubicBezTo>
                <a:lnTo>
                  <a:pt x="46658" y="68350"/>
                </a:lnTo>
                <a:cubicBezTo>
                  <a:pt x="44816" y="67940"/>
                  <a:pt x="43520" y="67258"/>
                  <a:pt x="42770" y="66303"/>
                </a:cubicBezTo>
                <a:cubicBezTo>
                  <a:pt x="42429" y="65621"/>
                  <a:pt x="42258" y="65144"/>
                  <a:pt x="42258" y="64871"/>
                </a:cubicBezTo>
                <a:lnTo>
                  <a:pt x="42258" y="64308"/>
                </a:lnTo>
                <a:cubicBezTo>
                  <a:pt x="42258" y="63353"/>
                  <a:pt x="42582" y="62807"/>
                  <a:pt x="43230" y="62671"/>
                </a:cubicBezTo>
                <a:lnTo>
                  <a:pt x="43997" y="62722"/>
                </a:lnTo>
                <a:cubicBezTo>
                  <a:pt x="44339" y="61938"/>
                  <a:pt x="44509" y="61358"/>
                  <a:pt x="44509" y="60983"/>
                </a:cubicBezTo>
                <a:cubicBezTo>
                  <a:pt x="44134" y="60880"/>
                  <a:pt x="43793" y="60829"/>
                  <a:pt x="43486" y="60829"/>
                </a:cubicBezTo>
                <a:close/>
                <a:moveTo>
                  <a:pt x="35147" y="60625"/>
                </a:moveTo>
                <a:lnTo>
                  <a:pt x="35429" y="61084"/>
                </a:lnTo>
                <a:lnTo>
                  <a:pt x="35019" y="60717"/>
                </a:lnTo>
                <a:close/>
                <a:moveTo>
                  <a:pt x="16576" y="59959"/>
                </a:moveTo>
                <a:lnTo>
                  <a:pt x="15553" y="60113"/>
                </a:lnTo>
                <a:cubicBezTo>
                  <a:pt x="15860" y="60659"/>
                  <a:pt x="16167" y="61000"/>
                  <a:pt x="16474" y="61136"/>
                </a:cubicBezTo>
                <a:lnTo>
                  <a:pt x="16474" y="60471"/>
                </a:lnTo>
                <a:close/>
                <a:moveTo>
                  <a:pt x="41491" y="59243"/>
                </a:moveTo>
                <a:cubicBezTo>
                  <a:pt x="41491" y="59311"/>
                  <a:pt x="41388" y="59465"/>
                  <a:pt x="41184" y="59704"/>
                </a:cubicBezTo>
                <a:cubicBezTo>
                  <a:pt x="41627" y="59567"/>
                  <a:pt x="41849" y="59448"/>
                  <a:pt x="41849" y="59346"/>
                </a:cubicBezTo>
                <a:cubicBezTo>
                  <a:pt x="41712" y="59346"/>
                  <a:pt x="41593" y="59311"/>
                  <a:pt x="41491" y="59243"/>
                </a:cubicBezTo>
                <a:close/>
                <a:moveTo>
                  <a:pt x="45788" y="59090"/>
                </a:moveTo>
                <a:cubicBezTo>
                  <a:pt x="44833" y="62091"/>
                  <a:pt x="43963" y="64359"/>
                  <a:pt x="43179" y="65894"/>
                </a:cubicBezTo>
                <a:cubicBezTo>
                  <a:pt x="43656" y="66440"/>
                  <a:pt x="44083" y="66815"/>
                  <a:pt x="44458" y="67019"/>
                </a:cubicBezTo>
                <a:lnTo>
                  <a:pt x="44509" y="67019"/>
                </a:lnTo>
                <a:cubicBezTo>
                  <a:pt x="45055" y="66542"/>
                  <a:pt x="45856" y="64683"/>
                  <a:pt x="46914" y="61443"/>
                </a:cubicBezTo>
                <a:cubicBezTo>
                  <a:pt x="47323" y="60454"/>
                  <a:pt x="47527" y="59806"/>
                  <a:pt x="47527" y="59499"/>
                </a:cubicBezTo>
                <a:close/>
                <a:moveTo>
                  <a:pt x="21692" y="59090"/>
                </a:moveTo>
                <a:lnTo>
                  <a:pt x="21692" y="59652"/>
                </a:lnTo>
                <a:lnTo>
                  <a:pt x="21641" y="60011"/>
                </a:lnTo>
                <a:lnTo>
                  <a:pt x="21692" y="60011"/>
                </a:lnTo>
                <a:lnTo>
                  <a:pt x="22357" y="59652"/>
                </a:lnTo>
                <a:cubicBezTo>
                  <a:pt x="22255" y="59448"/>
                  <a:pt x="22203" y="59260"/>
                  <a:pt x="22203" y="59090"/>
                </a:cubicBezTo>
                <a:close/>
                <a:moveTo>
                  <a:pt x="27831" y="58220"/>
                </a:moveTo>
                <a:cubicBezTo>
                  <a:pt x="28411" y="59073"/>
                  <a:pt x="28701" y="59618"/>
                  <a:pt x="28701" y="59857"/>
                </a:cubicBezTo>
                <a:lnTo>
                  <a:pt x="28525" y="59954"/>
                </a:lnTo>
                <a:lnTo>
                  <a:pt x="27362" y="58508"/>
                </a:lnTo>
                <a:close/>
                <a:moveTo>
                  <a:pt x="20106" y="58220"/>
                </a:moveTo>
                <a:cubicBezTo>
                  <a:pt x="18912" y="58220"/>
                  <a:pt x="18315" y="58391"/>
                  <a:pt x="18315" y="58732"/>
                </a:cubicBezTo>
                <a:cubicBezTo>
                  <a:pt x="18213" y="59380"/>
                  <a:pt x="18128" y="60335"/>
                  <a:pt x="18059" y="61597"/>
                </a:cubicBezTo>
                <a:cubicBezTo>
                  <a:pt x="18059" y="64461"/>
                  <a:pt x="19424" y="66781"/>
                  <a:pt x="22152" y="68554"/>
                </a:cubicBezTo>
                <a:cubicBezTo>
                  <a:pt x="22732" y="68861"/>
                  <a:pt x="23278" y="69015"/>
                  <a:pt x="23789" y="69015"/>
                </a:cubicBezTo>
                <a:lnTo>
                  <a:pt x="24506" y="69015"/>
                </a:lnTo>
                <a:cubicBezTo>
                  <a:pt x="25051" y="69015"/>
                  <a:pt x="25785" y="68844"/>
                  <a:pt x="26705" y="68503"/>
                </a:cubicBezTo>
                <a:lnTo>
                  <a:pt x="26705" y="68401"/>
                </a:lnTo>
                <a:cubicBezTo>
                  <a:pt x="26364" y="67923"/>
                  <a:pt x="26057" y="67395"/>
                  <a:pt x="25785" y="66815"/>
                </a:cubicBezTo>
                <a:cubicBezTo>
                  <a:pt x="25205" y="67054"/>
                  <a:pt x="24693" y="67173"/>
                  <a:pt x="24250" y="67173"/>
                </a:cubicBezTo>
                <a:cubicBezTo>
                  <a:pt x="22749" y="67173"/>
                  <a:pt x="21436" y="66047"/>
                  <a:pt x="20311" y="63796"/>
                </a:cubicBezTo>
                <a:cubicBezTo>
                  <a:pt x="20072" y="63285"/>
                  <a:pt x="19952" y="62552"/>
                  <a:pt x="19952" y="61597"/>
                </a:cubicBezTo>
                <a:cubicBezTo>
                  <a:pt x="19952" y="60573"/>
                  <a:pt x="20021" y="59448"/>
                  <a:pt x="20157" y="58220"/>
                </a:cubicBezTo>
                <a:close/>
                <a:moveTo>
                  <a:pt x="32333" y="56788"/>
                </a:moveTo>
                <a:cubicBezTo>
                  <a:pt x="31719" y="56788"/>
                  <a:pt x="31122" y="56873"/>
                  <a:pt x="30542" y="57043"/>
                </a:cubicBezTo>
                <a:cubicBezTo>
                  <a:pt x="30747" y="57350"/>
                  <a:pt x="31020" y="57913"/>
                  <a:pt x="31361" y="58732"/>
                </a:cubicBezTo>
                <a:cubicBezTo>
                  <a:pt x="31873" y="58629"/>
                  <a:pt x="32299" y="58578"/>
                  <a:pt x="32640" y="58578"/>
                </a:cubicBezTo>
                <a:lnTo>
                  <a:pt x="35019" y="60717"/>
                </a:lnTo>
                <a:lnTo>
                  <a:pt x="28343" y="65536"/>
                </a:lnTo>
                <a:lnTo>
                  <a:pt x="28698" y="66149"/>
                </a:lnTo>
                <a:lnTo>
                  <a:pt x="27882" y="65740"/>
                </a:lnTo>
                <a:lnTo>
                  <a:pt x="26552" y="61699"/>
                </a:lnTo>
                <a:lnTo>
                  <a:pt x="24966" y="62671"/>
                </a:lnTo>
                <a:cubicBezTo>
                  <a:pt x="25819" y="66116"/>
                  <a:pt x="26978" y="68435"/>
                  <a:pt x="28445" y="69629"/>
                </a:cubicBezTo>
                <a:cubicBezTo>
                  <a:pt x="30525" y="71163"/>
                  <a:pt x="33135" y="71931"/>
                  <a:pt x="36272" y="71931"/>
                </a:cubicBezTo>
                <a:lnTo>
                  <a:pt x="37040" y="71931"/>
                </a:lnTo>
                <a:cubicBezTo>
                  <a:pt x="39257" y="71931"/>
                  <a:pt x="41201" y="71078"/>
                  <a:pt x="42872" y="69373"/>
                </a:cubicBezTo>
                <a:cubicBezTo>
                  <a:pt x="42429" y="69168"/>
                  <a:pt x="41968" y="68793"/>
                  <a:pt x="41491" y="68247"/>
                </a:cubicBezTo>
                <a:cubicBezTo>
                  <a:pt x="40126" y="69509"/>
                  <a:pt x="38523" y="70140"/>
                  <a:pt x="36682" y="70140"/>
                </a:cubicBezTo>
                <a:lnTo>
                  <a:pt x="29831" y="66715"/>
                </a:lnTo>
                <a:lnTo>
                  <a:pt x="36119" y="62210"/>
                </a:lnTo>
                <a:lnTo>
                  <a:pt x="35429" y="61084"/>
                </a:lnTo>
                <a:lnTo>
                  <a:pt x="36682" y="62210"/>
                </a:lnTo>
                <a:cubicBezTo>
                  <a:pt x="36784" y="62586"/>
                  <a:pt x="36835" y="62944"/>
                  <a:pt x="36835" y="63285"/>
                </a:cubicBezTo>
                <a:lnTo>
                  <a:pt x="36835" y="63796"/>
                </a:lnTo>
                <a:cubicBezTo>
                  <a:pt x="36630" y="64751"/>
                  <a:pt x="36170" y="65229"/>
                  <a:pt x="35454" y="65229"/>
                </a:cubicBezTo>
                <a:lnTo>
                  <a:pt x="34993" y="65229"/>
                </a:lnTo>
                <a:cubicBezTo>
                  <a:pt x="34618" y="65229"/>
                  <a:pt x="34209" y="65058"/>
                  <a:pt x="33765" y="64717"/>
                </a:cubicBezTo>
                <a:cubicBezTo>
                  <a:pt x="32811" y="65365"/>
                  <a:pt x="32316" y="65740"/>
                  <a:pt x="32282" y="65843"/>
                </a:cubicBezTo>
                <a:cubicBezTo>
                  <a:pt x="33135" y="66695"/>
                  <a:pt x="34141" y="67122"/>
                  <a:pt x="35300" y="67122"/>
                </a:cubicBezTo>
                <a:cubicBezTo>
                  <a:pt x="36665" y="67122"/>
                  <a:pt x="37722" y="66388"/>
                  <a:pt x="38472" y="64922"/>
                </a:cubicBezTo>
                <a:cubicBezTo>
                  <a:pt x="38609" y="64308"/>
                  <a:pt x="38677" y="63882"/>
                  <a:pt x="38677" y="63643"/>
                </a:cubicBezTo>
                <a:cubicBezTo>
                  <a:pt x="38677" y="60846"/>
                  <a:pt x="37227" y="58629"/>
                  <a:pt x="34328" y="56992"/>
                </a:cubicBezTo>
                <a:cubicBezTo>
                  <a:pt x="33783" y="56856"/>
                  <a:pt x="33254" y="56788"/>
                  <a:pt x="32742" y="56788"/>
                </a:cubicBezTo>
                <a:close/>
                <a:moveTo>
                  <a:pt x="14701" y="56785"/>
                </a:moveTo>
                <a:lnTo>
                  <a:pt x="14664" y="56860"/>
                </a:lnTo>
                <a:lnTo>
                  <a:pt x="14683" y="56788"/>
                </a:lnTo>
                <a:close/>
                <a:moveTo>
                  <a:pt x="55048" y="56481"/>
                </a:moveTo>
                <a:lnTo>
                  <a:pt x="55048" y="56992"/>
                </a:lnTo>
                <a:cubicBezTo>
                  <a:pt x="55218" y="56992"/>
                  <a:pt x="55560" y="57043"/>
                  <a:pt x="56071" y="57146"/>
                </a:cubicBezTo>
                <a:lnTo>
                  <a:pt x="56071" y="56788"/>
                </a:lnTo>
                <a:cubicBezTo>
                  <a:pt x="56071" y="56617"/>
                  <a:pt x="55730" y="56515"/>
                  <a:pt x="55048" y="56481"/>
                </a:cubicBezTo>
                <a:close/>
                <a:moveTo>
                  <a:pt x="42718" y="56020"/>
                </a:moveTo>
                <a:cubicBezTo>
                  <a:pt x="42718" y="56088"/>
                  <a:pt x="42309" y="56634"/>
                  <a:pt x="41491" y="57657"/>
                </a:cubicBezTo>
                <a:lnTo>
                  <a:pt x="51160" y="59704"/>
                </a:lnTo>
                <a:lnTo>
                  <a:pt x="51160" y="59652"/>
                </a:lnTo>
                <a:lnTo>
                  <a:pt x="51109" y="59192"/>
                </a:lnTo>
                <a:lnTo>
                  <a:pt x="51109" y="57964"/>
                </a:lnTo>
                <a:cubicBezTo>
                  <a:pt x="51109" y="57828"/>
                  <a:pt x="49744" y="57504"/>
                  <a:pt x="47016" y="56992"/>
                </a:cubicBezTo>
                <a:cubicBezTo>
                  <a:pt x="46811" y="56890"/>
                  <a:pt x="45379" y="56566"/>
                  <a:pt x="42718" y="56020"/>
                </a:cubicBezTo>
                <a:close/>
                <a:moveTo>
                  <a:pt x="52746" y="55099"/>
                </a:moveTo>
                <a:cubicBezTo>
                  <a:pt x="52507" y="55099"/>
                  <a:pt x="52132" y="55133"/>
                  <a:pt x="51620" y="55202"/>
                </a:cubicBezTo>
                <a:lnTo>
                  <a:pt x="51569" y="55918"/>
                </a:lnTo>
                <a:lnTo>
                  <a:pt x="51569" y="57043"/>
                </a:lnTo>
                <a:cubicBezTo>
                  <a:pt x="51569" y="58067"/>
                  <a:pt x="51671" y="59755"/>
                  <a:pt x="51876" y="62108"/>
                </a:cubicBezTo>
                <a:cubicBezTo>
                  <a:pt x="51808" y="63029"/>
                  <a:pt x="51723" y="63660"/>
                  <a:pt x="51620" y="64001"/>
                </a:cubicBezTo>
                <a:cubicBezTo>
                  <a:pt x="52473" y="64274"/>
                  <a:pt x="53087" y="64410"/>
                  <a:pt x="53462" y="64410"/>
                </a:cubicBezTo>
                <a:cubicBezTo>
                  <a:pt x="53598" y="63762"/>
                  <a:pt x="53667" y="62995"/>
                  <a:pt x="53667" y="62108"/>
                </a:cubicBezTo>
                <a:lnTo>
                  <a:pt x="53360" y="56890"/>
                </a:lnTo>
                <a:lnTo>
                  <a:pt x="53360" y="55202"/>
                </a:lnTo>
                <a:cubicBezTo>
                  <a:pt x="53257" y="55133"/>
                  <a:pt x="53155" y="55099"/>
                  <a:pt x="53053" y="55099"/>
                </a:cubicBezTo>
                <a:close/>
                <a:moveTo>
                  <a:pt x="25938" y="55099"/>
                </a:moveTo>
                <a:lnTo>
                  <a:pt x="25017" y="55202"/>
                </a:lnTo>
                <a:cubicBezTo>
                  <a:pt x="25461" y="56395"/>
                  <a:pt x="25716" y="56992"/>
                  <a:pt x="25785" y="56992"/>
                </a:cubicBezTo>
                <a:lnTo>
                  <a:pt x="26143" y="56992"/>
                </a:lnTo>
                <a:lnTo>
                  <a:pt x="27362" y="58508"/>
                </a:lnTo>
                <a:lnTo>
                  <a:pt x="22152" y="61699"/>
                </a:lnTo>
                <a:cubicBezTo>
                  <a:pt x="21811" y="61869"/>
                  <a:pt x="21248" y="62142"/>
                  <a:pt x="20464" y="62517"/>
                </a:cubicBezTo>
                <a:cubicBezTo>
                  <a:pt x="20737" y="63609"/>
                  <a:pt x="20976" y="64189"/>
                  <a:pt x="21180" y="64257"/>
                </a:cubicBezTo>
                <a:cubicBezTo>
                  <a:pt x="22579" y="63609"/>
                  <a:pt x="24437" y="62500"/>
                  <a:pt x="26757" y="60931"/>
                </a:cubicBezTo>
                <a:lnTo>
                  <a:pt x="28525" y="59954"/>
                </a:lnTo>
                <a:lnTo>
                  <a:pt x="29929" y="61699"/>
                </a:lnTo>
                <a:cubicBezTo>
                  <a:pt x="30372" y="62756"/>
                  <a:pt x="30594" y="63336"/>
                  <a:pt x="30594" y="63438"/>
                </a:cubicBezTo>
                <a:lnTo>
                  <a:pt x="32180" y="62364"/>
                </a:lnTo>
                <a:cubicBezTo>
                  <a:pt x="31020" y="58680"/>
                  <a:pt x="29843" y="56515"/>
                  <a:pt x="28650" y="55867"/>
                </a:cubicBezTo>
                <a:cubicBezTo>
                  <a:pt x="27899" y="55355"/>
                  <a:pt x="26995" y="55099"/>
                  <a:pt x="25938" y="55099"/>
                </a:cubicBezTo>
                <a:close/>
                <a:moveTo>
                  <a:pt x="63643" y="54588"/>
                </a:moveTo>
                <a:cubicBezTo>
                  <a:pt x="62892" y="55304"/>
                  <a:pt x="62057" y="55798"/>
                  <a:pt x="61136" y="56071"/>
                </a:cubicBezTo>
                <a:lnTo>
                  <a:pt x="61136" y="56788"/>
                </a:lnTo>
                <a:lnTo>
                  <a:pt x="61238" y="56788"/>
                </a:lnTo>
                <a:cubicBezTo>
                  <a:pt x="61613" y="56788"/>
                  <a:pt x="62415" y="56071"/>
                  <a:pt x="63643" y="54639"/>
                </a:cubicBezTo>
                <a:close/>
                <a:moveTo>
                  <a:pt x="40979" y="54434"/>
                </a:moveTo>
                <a:cubicBezTo>
                  <a:pt x="40672" y="55048"/>
                  <a:pt x="39461" y="56446"/>
                  <a:pt x="37347" y="58629"/>
                </a:cubicBezTo>
                <a:lnTo>
                  <a:pt x="38421" y="60164"/>
                </a:lnTo>
                <a:cubicBezTo>
                  <a:pt x="40638" y="57981"/>
                  <a:pt x="42087" y="56276"/>
                  <a:pt x="42770" y="55048"/>
                </a:cubicBezTo>
                <a:cubicBezTo>
                  <a:pt x="41781" y="54639"/>
                  <a:pt x="41184" y="54434"/>
                  <a:pt x="40979" y="54434"/>
                </a:cubicBezTo>
                <a:close/>
                <a:moveTo>
                  <a:pt x="10283" y="53360"/>
                </a:moveTo>
                <a:cubicBezTo>
                  <a:pt x="10658" y="53803"/>
                  <a:pt x="11034" y="54127"/>
                  <a:pt x="11409" y="54332"/>
                </a:cubicBezTo>
                <a:cubicBezTo>
                  <a:pt x="11511" y="54093"/>
                  <a:pt x="11562" y="53888"/>
                  <a:pt x="11562" y="53718"/>
                </a:cubicBezTo>
                <a:close/>
                <a:moveTo>
                  <a:pt x="52541" y="52746"/>
                </a:moveTo>
                <a:cubicBezTo>
                  <a:pt x="49847" y="52746"/>
                  <a:pt x="47954" y="53957"/>
                  <a:pt x="46862" y="56378"/>
                </a:cubicBezTo>
                <a:lnTo>
                  <a:pt x="48755" y="56839"/>
                </a:lnTo>
                <a:cubicBezTo>
                  <a:pt x="49437" y="55338"/>
                  <a:pt x="50716" y="54588"/>
                  <a:pt x="52592" y="54588"/>
                </a:cubicBezTo>
                <a:lnTo>
                  <a:pt x="56839" y="55048"/>
                </a:lnTo>
                <a:lnTo>
                  <a:pt x="56992" y="55048"/>
                </a:lnTo>
                <a:cubicBezTo>
                  <a:pt x="56958" y="53820"/>
                  <a:pt x="56856" y="53206"/>
                  <a:pt x="56685" y="53206"/>
                </a:cubicBezTo>
                <a:cubicBezTo>
                  <a:pt x="55014" y="52899"/>
                  <a:pt x="53633" y="52746"/>
                  <a:pt x="52541" y="52746"/>
                </a:cubicBezTo>
                <a:close/>
                <a:moveTo>
                  <a:pt x="37500" y="52439"/>
                </a:moveTo>
                <a:cubicBezTo>
                  <a:pt x="36886" y="52848"/>
                  <a:pt x="36426" y="53053"/>
                  <a:pt x="36119" y="53053"/>
                </a:cubicBezTo>
                <a:lnTo>
                  <a:pt x="36119" y="53206"/>
                </a:lnTo>
                <a:lnTo>
                  <a:pt x="36221" y="53206"/>
                </a:lnTo>
                <a:lnTo>
                  <a:pt x="38268" y="53513"/>
                </a:lnTo>
                <a:cubicBezTo>
                  <a:pt x="37858" y="52934"/>
                  <a:pt x="37654" y="52575"/>
                  <a:pt x="37654" y="52439"/>
                </a:cubicBezTo>
                <a:close/>
                <a:moveTo>
                  <a:pt x="16269" y="52285"/>
                </a:moveTo>
                <a:cubicBezTo>
                  <a:pt x="14325" y="52285"/>
                  <a:pt x="12875" y="54076"/>
                  <a:pt x="11920" y="57657"/>
                </a:cubicBezTo>
                <a:cubicBezTo>
                  <a:pt x="11818" y="58305"/>
                  <a:pt x="11767" y="58732"/>
                  <a:pt x="11767" y="58936"/>
                </a:cubicBezTo>
                <a:cubicBezTo>
                  <a:pt x="11767" y="60710"/>
                  <a:pt x="12637" y="62432"/>
                  <a:pt x="14376" y="64103"/>
                </a:cubicBezTo>
                <a:cubicBezTo>
                  <a:pt x="15467" y="64717"/>
                  <a:pt x="16337" y="65024"/>
                  <a:pt x="16985" y="65024"/>
                </a:cubicBezTo>
                <a:lnTo>
                  <a:pt x="18213" y="65024"/>
                </a:lnTo>
                <a:cubicBezTo>
                  <a:pt x="17906" y="64103"/>
                  <a:pt x="17753" y="63489"/>
                  <a:pt x="17753" y="63182"/>
                </a:cubicBezTo>
                <a:lnTo>
                  <a:pt x="17446" y="63182"/>
                </a:lnTo>
                <a:cubicBezTo>
                  <a:pt x="15399" y="63182"/>
                  <a:pt x="14137" y="61801"/>
                  <a:pt x="13660" y="59039"/>
                </a:cubicBezTo>
                <a:lnTo>
                  <a:pt x="13660" y="58936"/>
                </a:lnTo>
                <a:lnTo>
                  <a:pt x="14664" y="56860"/>
                </a:lnTo>
                <a:lnTo>
                  <a:pt x="14223" y="58578"/>
                </a:lnTo>
                <a:lnTo>
                  <a:pt x="14274" y="58578"/>
                </a:lnTo>
                <a:cubicBezTo>
                  <a:pt x="14649" y="58578"/>
                  <a:pt x="16746" y="58254"/>
                  <a:pt x="20566" y="57606"/>
                </a:cubicBezTo>
                <a:cubicBezTo>
                  <a:pt x="21624" y="57538"/>
                  <a:pt x="22374" y="57453"/>
                  <a:pt x="22817" y="57350"/>
                </a:cubicBezTo>
                <a:lnTo>
                  <a:pt x="22152" y="55611"/>
                </a:lnTo>
                <a:lnTo>
                  <a:pt x="14701" y="56785"/>
                </a:lnTo>
                <a:lnTo>
                  <a:pt x="15962" y="54178"/>
                </a:lnTo>
                <a:lnTo>
                  <a:pt x="16422" y="54178"/>
                </a:lnTo>
                <a:cubicBezTo>
                  <a:pt x="16900" y="54178"/>
                  <a:pt x="17394" y="54656"/>
                  <a:pt x="17906" y="55611"/>
                </a:cubicBezTo>
                <a:cubicBezTo>
                  <a:pt x="19032" y="55406"/>
                  <a:pt x="19697" y="55304"/>
                  <a:pt x="19901" y="55304"/>
                </a:cubicBezTo>
                <a:cubicBezTo>
                  <a:pt x="18912" y="53292"/>
                  <a:pt x="17701" y="52285"/>
                  <a:pt x="16269" y="52285"/>
                </a:cubicBezTo>
                <a:close/>
                <a:moveTo>
                  <a:pt x="24096" y="51006"/>
                </a:moveTo>
                <a:lnTo>
                  <a:pt x="25631" y="53513"/>
                </a:lnTo>
                <a:lnTo>
                  <a:pt x="26399" y="53513"/>
                </a:lnTo>
                <a:cubicBezTo>
                  <a:pt x="25887" y="52865"/>
                  <a:pt x="25426" y="52115"/>
                  <a:pt x="25017" y="51262"/>
                </a:cubicBezTo>
                <a:close/>
                <a:moveTo>
                  <a:pt x="58118" y="50137"/>
                </a:moveTo>
                <a:cubicBezTo>
                  <a:pt x="57469" y="50137"/>
                  <a:pt x="57145" y="50222"/>
                  <a:pt x="57145" y="50393"/>
                </a:cubicBezTo>
                <a:cubicBezTo>
                  <a:pt x="57145" y="50734"/>
                  <a:pt x="57367" y="53445"/>
                  <a:pt x="57811" y="58527"/>
                </a:cubicBezTo>
                <a:lnTo>
                  <a:pt x="59652" y="58527"/>
                </a:lnTo>
                <a:cubicBezTo>
                  <a:pt x="59652" y="58015"/>
                  <a:pt x="59414" y="55219"/>
                  <a:pt x="58936" y="50137"/>
                </a:cubicBezTo>
                <a:close/>
                <a:moveTo>
                  <a:pt x="64922" y="50034"/>
                </a:moveTo>
                <a:lnTo>
                  <a:pt x="65024" y="50546"/>
                </a:lnTo>
                <a:lnTo>
                  <a:pt x="65024" y="50802"/>
                </a:lnTo>
                <a:lnTo>
                  <a:pt x="65178" y="50802"/>
                </a:lnTo>
                <a:lnTo>
                  <a:pt x="65178" y="50034"/>
                </a:lnTo>
                <a:close/>
                <a:moveTo>
                  <a:pt x="28678" y="49359"/>
                </a:moveTo>
                <a:lnTo>
                  <a:pt x="29097" y="49878"/>
                </a:lnTo>
                <a:lnTo>
                  <a:pt x="28803" y="49983"/>
                </a:lnTo>
                <a:close/>
                <a:moveTo>
                  <a:pt x="17753" y="48244"/>
                </a:moveTo>
                <a:cubicBezTo>
                  <a:pt x="17753" y="48380"/>
                  <a:pt x="17531" y="48926"/>
                  <a:pt x="17087" y="49881"/>
                </a:cubicBezTo>
                <a:cubicBezTo>
                  <a:pt x="18554" y="50631"/>
                  <a:pt x="19935" y="51689"/>
                  <a:pt x="21231" y="53053"/>
                </a:cubicBezTo>
                <a:cubicBezTo>
                  <a:pt x="22084" y="53974"/>
                  <a:pt x="23039" y="56225"/>
                  <a:pt x="24096" y="59806"/>
                </a:cubicBezTo>
                <a:cubicBezTo>
                  <a:pt x="25154" y="59192"/>
                  <a:pt x="25682" y="58800"/>
                  <a:pt x="25682" y="58629"/>
                </a:cubicBezTo>
                <a:cubicBezTo>
                  <a:pt x="24864" y="55867"/>
                  <a:pt x="23994" y="53752"/>
                  <a:pt x="23073" y="52285"/>
                </a:cubicBezTo>
                <a:cubicBezTo>
                  <a:pt x="21095" y="50171"/>
                  <a:pt x="19475" y="48892"/>
                  <a:pt x="18213" y="48449"/>
                </a:cubicBezTo>
                <a:cubicBezTo>
                  <a:pt x="18213" y="48414"/>
                  <a:pt x="18111" y="48346"/>
                  <a:pt x="17906" y="48244"/>
                </a:cubicBezTo>
                <a:close/>
                <a:moveTo>
                  <a:pt x="68605" y="48090"/>
                </a:moveTo>
                <a:cubicBezTo>
                  <a:pt x="68230" y="48295"/>
                  <a:pt x="67633" y="48517"/>
                  <a:pt x="66815" y="48755"/>
                </a:cubicBezTo>
                <a:lnTo>
                  <a:pt x="66815" y="49830"/>
                </a:lnTo>
                <a:cubicBezTo>
                  <a:pt x="66815" y="53172"/>
                  <a:pt x="65382" y="55884"/>
                  <a:pt x="62517" y="57964"/>
                </a:cubicBezTo>
                <a:cubicBezTo>
                  <a:pt x="61187" y="58680"/>
                  <a:pt x="59942" y="59039"/>
                  <a:pt x="58783" y="59039"/>
                </a:cubicBezTo>
                <a:cubicBezTo>
                  <a:pt x="57896" y="59039"/>
                  <a:pt x="56259" y="58834"/>
                  <a:pt x="53871" y="58425"/>
                </a:cubicBezTo>
                <a:lnTo>
                  <a:pt x="53871" y="58527"/>
                </a:lnTo>
                <a:cubicBezTo>
                  <a:pt x="53974" y="59209"/>
                  <a:pt x="54025" y="59806"/>
                  <a:pt x="54025" y="60318"/>
                </a:cubicBezTo>
                <a:cubicBezTo>
                  <a:pt x="56037" y="60659"/>
                  <a:pt x="57538" y="60829"/>
                  <a:pt x="58527" y="60829"/>
                </a:cubicBezTo>
                <a:lnTo>
                  <a:pt x="59192" y="60829"/>
                </a:lnTo>
                <a:cubicBezTo>
                  <a:pt x="61989" y="60829"/>
                  <a:pt x="64530" y="59294"/>
                  <a:pt x="66815" y="56225"/>
                </a:cubicBezTo>
                <a:cubicBezTo>
                  <a:pt x="68077" y="54110"/>
                  <a:pt x="68708" y="51723"/>
                  <a:pt x="68708" y="49062"/>
                </a:cubicBezTo>
                <a:lnTo>
                  <a:pt x="68708" y="48960"/>
                </a:lnTo>
                <a:close/>
                <a:moveTo>
                  <a:pt x="58220" y="47783"/>
                </a:moveTo>
                <a:cubicBezTo>
                  <a:pt x="55730" y="47783"/>
                  <a:pt x="53786" y="48841"/>
                  <a:pt x="52388" y="50955"/>
                </a:cubicBezTo>
                <a:cubicBezTo>
                  <a:pt x="52285" y="51126"/>
                  <a:pt x="52132" y="51552"/>
                  <a:pt x="51927" y="52234"/>
                </a:cubicBezTo>
                <a:cubicBezTo>
                  <a:pt x="52030" y="52234"/>
                  <a:pt x="52081" y="52251"/>
                  <a:pt x="52081" y="52285"/>
                </a:cubicBezTo>
                <a:lnTo>
                  <a:pt x="52592" y="52234"/>
                </a:lnTo>
                <a:cubicBezTo>
                  <a:pt x="53343" y="52268"/>
                  <a:pt x="53752" y="52285"/>
                  <a:pt x="53820" y="52285"/>
                </a:cubicBezTo>
                <a:cubicBezTo>
                  <a:pt x="53820" y="51637"/>
                  <a:pt x="54570" y="50887"/>
                  <a:pt x="56071" y="50034"/>
                </a:cubicBezTo>
                <a:cubicBezTo>
                  <a:pt x="56890" y="49728"/>
                  <a:pt x="57657" y="49574"/>
                  <a:pt x="58373" y="49574"/>
                </a:cubicBezTo>
                <a:cubicBezTo>
                  <a:pt x="60522" y="49813"/>
                  <a:pt x="61596" y="50444"/>
                  <a:pt x="61596" y="51467"/>
                </a:cubicBezTo>
                <a:cubicBezTo>
                  <a:pt x="61596" y="51944"/>
                  <a:pt x="60965" y="52456"/>
                  <a:pt x="59703" y="53002"/>
                </a:cubicBezTo>
                <a:cubicBezTo>
                  <a:pt x="59703" y="53275"/>
                  <a:pt x="59755" y="53871"/>
                  <a:pt x="59857" y="54792"/>
                </a:cubicBezTo>
                <a:cubicBezTo>
                  <a:pt x="62244" y="54110"/>
                  <a:pt x="63438" y="52985"/>
                  <a:pt x="63438" y="51416"/>
                </a:cubicBezTo>
                <a:lnTo>
                  <a:pt x="63438" y="51313"/>
                </a:lnTo>
                <a:cubicBezTo>
                  <a:pt x="63438" y="49710"/>
                  <a:pt x="62227" y="48585"/>
                  <a:pt x="59806" y="47937"/>
                </a:cubicBezTo>
                <a:cubicBezTo>
                  <a:pt x="59396" y="47835"/>
                  <a:pt x="58970" y="47783"/>
                  <a:pt x="58527" y="47783"/>
                </a:cubicBezTo>
                <a:close/>
                <a:moveTo>
                  <a:pt x="7572" y="47630"/>
                </a:moveTo>
                <a:lnTo>
                  <a:pt x="7623" y="48653"/>
                </a:lnTo>
                <a:lnTo>
                  <a:pt x="7725" y="48653"/>
                </a:lnTo>
                <a:lnTo>
                  <a:pt x="7725" y="47630"/>
                </a:lnTo>
                <a:close/>
                <a:moveTo>
                  <a:pt x="14998" y="47346"/>
                </a:moveTo>
                <a:lnTo>
                  <a:pt x="14529" y="48500"/>
                </a:lnTo>
                <a:lnTo>
                  <a:pt x="14423" y="48459"/>
                </a:lnTo>
                <a:close/>
                <a:moveTo>
                  <a:pt x="42565" y="47067"/>
                </a:moveTo>
                <a:cubicBezTo>
                  <a:pt x="40041" y="47988"/>
                  <a:pt x="38779" y="49199"/>
                  <a:pt x="38779" y="50700"/>
                </a:cubicBezTo>
                <a:lnTo>
                  <a:pt x="38779" y="50955"/>
                </a:lnTo>
                <a:cubicBezTo>
                  <a:pt x="38779" y="52354"/>
                  <a:pt x="40195" y="53564"/>
                  <a:pt x="43025" y="54588"/>
                </a:cubicBezTo>
                <a:cubicBezTo>
                  <a:pt x="43060" y="54588"/>
                  <a:pt x="43384" y="54605"/>
                  <a:pt x="43997" y="54639"/>
                </a:cubicBezTo>
                <a:cubicBezTo>
                  <a:pt x="46419" y="54639"/>
                  <a:pt x="48227" y="53275"/>
                  <a:pt x="49420" y="50546"/>
                </a:cubicBezTo>
                <a:cubicBezTo>
                  <a:pt x="49523" y="50341"/>
                  <a:pt x="49574" y="50171"/>
                  <a:pt x="49574" y="50034"/>
                </a:cubicBezTo>
                <a:lnTo>
                  <a:pt x="48909" y="50034"/>
                </a:lnTo>
                <a:cubicBezTo>
                  <a:pt x="48397" y="50000"/>
                  <a:pt x="47988" y="49983"/>
                  <a:pt x="47681" y="49983"/>
                </a:cubicBezTo>
                <a:cubicBezTo>
                  <a:pt x="46862" y="51825"/>
                  <a:pt x="45652" y="52746"/>
                  <a:pt x="44049" y="52746"/>
                </a:cubicBezTo>
                <a:lnTo>
                  <a:pt x="43588" y="52746"/>
                </a:lnTo>
                <a:cubicBezTo>
                  <a:pt x="42804" y="52712"/>
                  <a:pt x="41849" y="52183"/>
                  <a:pt x="40723" y="51160"/>
                </a:cubicBezTo>
                <a:cubicBezTo>
                  <a:pt x="40723" y="51092"/>
                  <a:pt x="40672" y="50938"/>
                  <a:pt x="40570" y="50700"/>
                </a:cubicBezTo>
                <a:cubicBezTo>
                  <a:pt x="40638" y="50256"/>
                  <a:pt x="41252" y="49710"/>
                  <a:pt x="42411" y="49062"/>
                </a:cubicBezTo>
                <a:cubicBezTo>
                  <a:pt x="42548" y="48244"/>
                  <a:pt x="42616" y="47579"/>
                  <a:pt x="42616" y="47067"/>
                </a:cubicBezTo>
                <a:close/>
                <a:moveTo>
                  <a:pt x="34686" y="45942"/>
                </a:moveTo>
                <a:lnTo>
                  <a:pt x="34707" y="45990"/>
                </a:lnTo>
                <a:lnTo>
                  <a:pt x="34654" y="45953"/>
                </a:lnTo>
                <a:close/>
                <a:moveTo>
                  <a:pt x="43690" y="44458"/>
                </a:moveTo>
                <a:cubicBezTo>
                  <a:pt x="43452" y="44458"/>
                  <a:pt x="43332" y="44782"/>
                  <a:pt x="43332" y="45430"/>
                </a:cubicBezTo>
                <a:cubicBezTo>
                  <a:pt x="43332" y="46556"/>
                  <a:pt x="43025" y="48704"/>
                  <a:pt x="42411" y="51876"/>
                </a:cubicBezTo>
                <a:lnTo>
                  <a:pt x="42463" y="51876"/>
                </a:lnTo>
                <a:cubicBezTo>
                  <a:pt x="43077" y="52149"/>
                  <a:pt x="43605" y="52285"/>
                  <a:pt x="44049" y="52285"/>
                </a:cubicBezTo>
                <a:cubicBezTo>
                  <a:pt x="44458" y="51296"/>
                  <a:pt x="44833" y="49114"/>
                  <a:pt x="45174" y="45737"/>
                </a:cubicBezTo>
                <a:lnTo>
                  <a:pt x="45123" y="45584"/>
                </a:lnTo>
                <a:cubicBezTo>
                  <a:pt x="45157" y="45311"/>
                  <a:pt x="45174" y="45089"/>
                  <a:pt x="45174" y="44918"/>
                </a:cubicBezTo>
                <a:lnTo>
                  <a:pt x="45174" y="44612"/>
                </a:lnTo>
                <a:cubicBezTo>
                  <a:pt x="44390" y="44509"/>
                  <a:pt x="43895" y="44458"/>
                  <a:pt x="43690" y="44458"/>
                </a:cubicBezTo>
                <a:close/>
                <a:moveTo>
                  <a:pt x="7469" y="43691"/>
                </a:moveTo>
                <a:lnTo>
                  <a:pt x="7513" y="43709"/>
                </a:lnTo>
                <a:lnTo>
                  <a:pt x="6787" y="45388"/>
                </a:lnTo>
                <a:lnTo>
                  <a:pt x="6651" y="45328"/>
                </a:lnTo>
                <a:cubicBezTo>
                  <a:pt x="6924" y="44714"/>
                  <a:pt x="7197" y="44168"/>
                  <a:pt x="7469" y="43691"/>
                </a:cubicBezTo>
                <a:close/>
                <a:moveTo>
                  <a:pt x="68503" y="42770"/>
                </a:moveTo>
                <a:cubicBezTo>
                  <a:pt x="68401" y="42838"/>
                  <a:pt x="68315" y="42872"/>
                  <a:pt x="68247" y="42872"/>
                </a:cubicBezTo>
                <a:lnTo>
                  <a:pt x="68247" y="43026"/>
                </a:lnTo>
                <a:lnTo>
                  <a:pt x="68349" y="43026"/>
                </a:lnTo>
                <a:cubicBezTo>
                  <a:pt x="68452" y="43026"/>
                  <a:pt x="68503" y="42974"/>
                  <a:pt x="68503" y="42872"/>
                </a:cubicBezTo>
                <a:close/>
                <a:moveTo>
                  <a:pt x="32026" y="42719"/>
                </a:moveTo>
                <a:cubicBezTo>
                  <a:pt x="31685" y="42719"/>
                  <a:pt x="31514" y="42923"/>
                  <a:pt x="31514" y="43333"/>
                </a:cubicBezTo>
                <a:cubicBezTo>
                  <a:pt x="31480" y="43708"/>
                  <a:pt x="31463" y="44134"/>
                  <a:pt x="31463" y="44612"/>
                </a:cubicBezTo>
                <a:cubicBezTo>
                  <a:pt x="31497" y="44612"/>
                  <a:pt x="31514" y="44629"/>
                  <a:pt x="31514" y="44663"/>
                </a:cubicBezTo>
                <a:lnTo>
                  <a:pt x="31668" y="44612"/>
                </a:lnTo>
                <a:lnTo>
                  <a:pt x="32742" y="44612"/>
                </a:lnTo>
                <a:lnTo>
                  <a:pt x="34654" y="45953"/>
                </a:lnTo>
                <a:lnTo>
                  <a:pt x="28854" y="48090"/>
                </a:lnTo>
                <a:lnTo>
                  <a:pt x="28650" y="48090"/>
                </a:lnTo>
                <a:cubicBezTo>
                  <a:pt x="28547" y="48090"/>
                  <a:pt x="28496" y="48142"/>
                  <a:pt x="28496" y="48244"/>
                </a:cubicBezTo>
                <a:lnTo>
                  <a:pt x="28496" y="48449"/>
                </a:lnTo>
                <a:lnTo>
                  <a:pt x="28678" y="49359"/>
                </a:lnTo>
                <a:lnTo>
                  <a:pt x="27984" y="48500"/>
                </a:lnTo>
                <a:cubicBezTo>
                  <a:pt x="27984" y="47818"/>
                  <a:pt x="28223" y="47067"/>
                  <a:pt x="28701" y="46249"/>
                </a:cubicBezTo>
                <a:lnTo>
                  <a:pt x="28650" y="45891"/>
                </a:lnTo>
                <a:cubicBezTo>
                  <a:pt x="28650" y="45652"/>
                  <a:pt x="28615" y="45072"/>
                  <a:pt x="28547" y="44151"/>
                </a:cubicBezTo>
                <a:lnTo>
                  <a:pt x="28650" y="43742"/>
                </a:lnTo>
                <a:lnTo>
                  <a:pt x="28547" y="43742"/>
                </a:lnTo>
                <a:cubicBezTo>
                  <a:pt x="26944" y="45038"/>
                  <a:pt x="26143" y="46624"/>
                  <a:pt x="26143" y="48500"/>
                </a:cubicBezTo>
                <a:cubicBezTo>
                  <a:pt x="26143" y="51433"/>
                  <a:pt x="28104" y="53837"/>
                  <a:pt x="32026" y="55713"/>
                </a:cubicBezTo>
                <a:cubicBezTo>
                  <a:pt x="33186" y="56157"/>
                  <a:pt x="35266" y="56583"/>
                  <a:pt x="38268" y="56992"/>
                </a:cubicBezTo>
                <a:cubicBezTo>
                  <a:pt x="38540" y="56685"/>
                  <a:pt x="38984" y="56157"/>
                  <a:pt x="39598" y="55406"/>
                </a:cubicBezTo>
                <a:lnTo>
                  <a:pt x="39598" y="55304"/>
                </a:lnTo>
                <a:lnTo>
                  <a:pt x="39547" y="55304"/>
                </a:lnTo>
                <a:cubicBezTo>
                  <a:pt x="36068" y="54861"/>
                  <a:pt x="33646" y="54366"/>
                  <a:pt x="32282" y="53820"/>
                </a:cubicBezTo>
                <a:lnTo>
                  <a:pt x="29097" y="49878"/>
                </a:lnTo>
                <a:lnTo>
                  <a:pt x="35351" y="47630"/>
                </a:lnTo>
                <a:lnTo>
                  <a:pt x="35351" y="47528"/>
                </a:lnTo>
                <a:lnTo>
                  <a:pt x="34707" y="45990"/>
                </a:lnTo>
                <a:lnTo>
                  <a:pt x="35658" y="46658"/>
                </a:lnTo>
                <a:cubicBezTo>
                  <a:pt x="35863" y="47170"/>
                  <a:pt x="35965" y="47835"/>
                  <a:pt x="35965" y="48653"/>
                </a:cubicBezTo>
                <a:cubicBezTo>
                  <a:pt x="35965" y="49369"/>
                  <a:pt x="35539" y="49779"/>
                  <a:pt x="34686" y="49881"/>
                </a:cubicBezTo>
                <a:lnTo>
                  <a:pt x="34379" y="49881"/>
                </a:lnTo>
                <a:cubicBezTo>
                  <a:pt x="34072" y="49881"/>
                  <a:pt x="33629" y="49779"/>
                  <a:pt x="33049" y="49574"/>
                </a:cubicBezTo>
                <a:cubicBezTo>
                  <a:pt x="31890" y="49983"/>
                  <a:pt x="31173" y="50188"/>
                  <a:pt x="30901" y="50188"/>
                </a:cubicBezTo>
                <a:cubicBezTo>
                  <a:pt x="31958" y="51245"/>
                  <a:pt x="33203" y="51774"/>
                  <a:pt x="34635" y="51774"/>
                </a:cubicBezTo>
                <a:cubicBezTo>
                  <a:pt x="36750" y="51535"/>
                  <a:pt x="37807" y="50495"/>
                  <a:pt x="37807" y="48653"/>
                </a:cubicBezTo>
                <a:lnTo>
                  <a:pt x="37807" y="48142"/>
                </a:lnTo>
                <a:cubicBezTo>
                  <a:pt x="37671" y="45549"/>
                  <a:pt x="36579" y="43861"/>
                  <a:pt x="34533" y="43077"/>
                </a:cubicBezTo>
                <a:cubicBezTo>
                  <a:pt x="33851" y="42838"/>
                  <a:pt x="33015" y="42719"/>
                  <a:pt x="32026" y="42719"/>
                </a:cubicBezTo>
                <a:close/>
                <a:moveTo>
                  <a:pt x="51723" y="42616"/>
                </a:moveTo>
                <a:cubicBezTo>
                  <a:pt x="51109" y="42719"/>
                  <a:pt x="50614" y="42770"/>
                  <a:pt x="50239" y="42770"/>
                </a:cubicBezTo>
                <a:lnTo>
                  <a:pt x="49727" y="42770"/>
                </a:lnTo>
                <a:cubicBezTo>
                  <a:pt x="50478" y="43895"/>
                  <a:pt x="50853" y="44612"/>
                  <a:pt x="50853" y="44918"/>
                </a:cubicBezTo>
                <a:cubicBezTo>
                  <a:pt x="51433" y="44373"/>
                  <a:pt x="51723" y="43708"/>
                  <a:pt x="51723" y="42923"/>
                </a:cubicBezTo>
                <a:close/>
                <a:moveTo>
                  <a:pt x="27217" y="42463"/>
                </a:moveTo>
                <a:cubicBezTo>
                  <a:pt x="26160" y="42872"/>
                  <a:pt x="25000" y="43077"/>
                  <a:pt x="23738" y="43077"/>
                </a:cubicBezTo>
                <a:lnTo>
                  <a:pt x="23073" y="43077"/>
                </a:lnTo>
                <a:lnTo>
                  <a:pt x="22920" y="43026"/>
                </a:lnTo>
                <a:lnTo>
                  <a:pt x="22817" y="43537"/>
                </a:lnTo>
                <a:lnTo>
                  <a:pt x="22817" y="43895"/>
                </a:lnTo>
                <a:cubicBezTo>
                  <a:pt x="22817" y="44748"/>
                  <a:pt x="23551" y="45430"/>
                  <a:pt x="25017" y="45942"/>
                </a:cubicBezTo>
                <a:lnTo>
                  <a:pt x="25017" y="45891"/>
                </a:lnTo>
                <a:cubicBezTo>
                  <a:pt x="25324" y="44799"/>
                  <a:pt x="26126" y="43708"/>
                  <a:pt x="27422" y="42616"/>
                </a:cubicBezTo>
                <a:cubicBezTo>
                  <a:pt x="27422" y="42514"/>
                  <a:pt x="27353" y="42463"/>
                  <a:pt x="27217" y="42463"/>
                </a:cubicBezTo>
                <a:close/>
                <a:moveTo>
                  <a:pt x="43742" y="42105"/>
                </a:moveTo>
                <a:cubicBezTo>
                  <a:pt x="41763" y="42105"/>
                  <a:pt x="39581" y="42855"/>
                  <a:pt x="37193" y="44356"/>
                </a:cubicBezTo>
                <a:lnTo>
                  <a:pt x="37193" y="44458"/>
                </a:lnTo>
                <a:lnTo>
                  <a:pt x="38012" y="46044"/>
                </a:lnTo>
                <a:cubicBezTo>
                  <a:pt x="40160" y="44680"/>
                  <a:pt x="42019" y="43998"/>
                  <a:pt x="43588" y="43998"/>
                </a:cubicBezTo>
                <a:lnTo>
                  <a:pt x="44304" y="43998"/>
                </a:lnTo>
                <a:cubicBezTo>
                  <a:pt x="45942" y="43998"/>
                  <a:pt x="47050" y="44680"/>
                  <a:pt x="47630" y="46044"/>
                </a:cubicBezTo>
                <a:cubicBezTo>
                  <a:pt x="47698" y="46726"/>
                  <a:pt x="47954" y="47067"/>
                  <a:pt x="48397" y="47067"/>
                </a:cubicBezTo>
                <a:cubicBezTo>
                  <a:pt x="48738" y="47135"/>
                  <a:pt x="48960" y="47187"/>
                  <a:pt x="49062" y="47221"/>
                </a:cubicBezTo>
                <a:cubicBezTo>
                  <a:pt x="49506" y="47152"/>
                  <a:pt x="49727" y="47084"/>
                  <a:pt x="49727" y="47016"/>
                </a:cubicBezTo>
                <a:cubicBezTo>
                  <a:pt x="49727" y="46129"/>
                  <a:pt x="49284" y="45021"/>
                  <a:pt x="48397" y="43691"/>
                </a:cubicBezTo>
                <a:cubicBezTo>
                  <a:pt x="47169" y="42633"/>
                  <a:pt x="45617" y="42105"/>
                  <a:pt x="43742" y="42105"/>
                </a:cubicBezTo>
                <a:close/>
                <a:moveTo>
                  <a:pt x="29315" y="41951"/>
                </a:moveTo>
                <a:cubicBezTo>
                  <a:pt x="29178" y="42702"/>
                  <a:pt x="29110" y="43588"/>
                  <a:pt x="29110" y="44612"/>
                </a:cubicBezTo>
                <a:cubicBezTo>
                  <a:pt x="29212" y="46556"/>
                  <a:pt x="29366" y="47528"/>
                  <a:pt x="29570" y="47528"/>
                </a:cubicBezTo>
                <a:cubicBezTo>
                  <a:pt x="30287" y="47425"/>
                  <a:pt x="30866" y="47306"/>
                  <a:pt x="31310" y="47170"/>
                </a:cubicBezTo>
                <a:cubicBezTo>
                  <a:pt x="31105" y="46556"/>
                  <a:pt x="31003" y="45873"/>
                  <a:pt x="31003" y="45123"/>
                </a:cubicBezTo>
                <a:lnTo>
                  <a:pt x="31003" y="43742"/>
                </a:lnTo>
                <a:cubicBezTo>
                  <a:pt x="31003" y="43333"/>
                  <a:pt x="31054" y="42804"/>
                  <a:pt x="31156" y="42156"/>
                </a:cubicBezTo>
                <a:close/>
                <a:moveTo>
                  <a:pt x="12741" y="41849"/>
                </a:moveTo>
                <a:lnTo>
                  <a:pt x="12841" y="41849"/>
                </a:lnTo>
                <a:lnTo>
                  <a:pt x="14223" y="42872"/>
                </a:lnTo>
                <a:lnTo>
                  <a:pt x="14223" y="42923"/>
                </a:lnTo>
                <a:lnTo>
                  <a:pt x="14063" y="43130"/>
                </a:lnTo>
                <a:close/>
                <a:moveTo>
                  <a:pt x="10437" y="41798"/>
                </a:moveTo>
                <a:cubicBezTo>
                  <a:pt x="10368" y="41798"/>
                  <a:pt x="10062" y="42156"/>
                  <a:pt x="9516" y="42872"/>
                </a:cubicBezTo>
                <a:lnTo>
                  <a:pt x="9669" y="42923"/>
                </a:lnTo>
                <a:lnTo>
                  <a:pt x="9772" y="42923"/>
                </a:lnTo>
                <a:cubicBezTo>
                  <a:pt x="10317" y="42343"/>
                  <a:pt x="10590" y="41968"/>
                  <a:pt x="10590" y="41798"/>
                </a:cubicBezTo>
                <a:close/>
                <a:moveTo>
                  <a:pt x="42336" y="39854"/>
                </a:moveTo>
                <a:lnTo>
                  <a:pt x="42565" y="39854"/>
                </a:lnTo>
                <a:lnTo>
                  <a:pt x="42624" y="40372"/>
                </a:lnTo>
                <a:close/>
                <a:moveTo>
                  <a:pt x="54587" y="39598"/>
                </a:moveTo>
                <a:cubicBezTo>
                  <a:pt x="54281" y="39871"/>
                  <a:pt x="53803" y="40280"/>
                  <a:pt x="53155" y="40826"/>
                </a:cubicBezTo>
                <a:cubicBezTo>
                  <a:pt x="53291" y="41474"/>
                  <a:pt x="53360" y="42071"/>
                  <a:pt x="53360" y="42616"/>
                </a:cubicBezTo>
                <a:lnTo>
                  <a:pt x="53360" y="43026"/>
                </a:lnTo>
                <a:cubicBezTo>
                  <a:pt x="53360" y="44833"/>
                  <a:pt x="52319" y="46283"/>
                  <a:pt x="50239" y="47374"/>
                </a:cubicBezTo>
                <a:cubicBezTo>
                  <a:pt x="49761" y="47579"/>
                  <a:pt x="49369" y="47681"/>
                  <a:pt x="49062" y="47681"/>
                </a:cubicBezTo>
                <a:cubicBezTo>
                  <a:pt x="46948" y="47238"/>
                  <a:pt x="45754" y="47016"/>
                  <a:pt x="45481" y="47016"/>
                </a:cubicBezTo>
                <a:lnTo>
                  <a:pt x="45481" y="47067"/>
                </a:lnTo>
                <a:cubicBezTo>
                  <a:pt x="45481" y="47340"/>
                  <a:pt x="45430" y="47920"/>
                  <a:pt x="45328" y="48807"/>
                </a:cubicBezTo>
                <a:lnTo>
                  <a:pt x="49062" y="49574"/>
                </a:lnTo>
                <a:cubicBezTo>
                  <a:pt x="50733" y="49574"/>
                  <a:pt x="52371" y="48619"/>
                  <a:pt x="53974" y="46709"/>
                </a:cubicBezTo>
                <a:cubicBezTo>
                  <a:pt x="54826" y="45549"/>
                  <a:pt x="55253" y="44168"/>
                  <a:pt x="55253" y="42565"/>
                </a:cubicBezTo>
                <a:cubicBezTo>
                  <a:pt x="55253" y="41781"/>
                  <a:pt x="55048" y="40792"/>
                  <a:pt x="54639" y="39598"/>
                </a:cubicBezTo>
                <a:close/>
                <a:moveTo>
                  <a:pt x="29161" y="39444"/>
                </a:moveTo>
                <a:cubicBezTo>
                  <a:pt x="28343" y="40365"/>
                  <a:pt x="27814" y="40826"/>
                  <a:pt x="27575" y="40826"/>
                </a:cubicBezTo>
                <a:lnTo>
                  <a:pt x="27575" y="40877"/>
                </a:lnTo>
                <a:cubicBezTo>
                  <a:pt x="29280" y="41491"/>
                  <a:pt x="31156" y="41798"/>
                  <a:pt x="33203" y="41798"/>
                </a:cubicBezTo>
                <a:cubicBezTo>
                  <a:pt x="34669" y="41798"/>
                  <a:pt x="35897" y="41474"/>
                  <a:pt x="36886" y="40826"/>
                </a:cubicBezTo>
                <a:cubicBezTo>
                  <a:pt x="36716" y="40826"/>
                  <a:pt x="36238" y="40399"/>
                  <a:pt x="35454" y="39547"/>
                </a:cubicBezTo>
                <a:cubicBezTo>
                  <a:pt x="34567" y="39854"/>
                  <a:pt x="33765" y="40007"/>
                  <a:pt x="33049" y="40007"/>
                </a:cubicBezTo>
                <a:cubicBezTo>
                  <a:pt x="31344" y="39905"/>
                  <a:pt x="30048" y="39717"/>
                  <a:pt x="29161" y="39444"/>
                </a:cubicBezTo>
                <a:close/>
                <a:moveTo>
                  <a:pt x="5116" y="39291"/>
                </a:moveTo>
                <a:cubicBezTo>
                  <a:pt x="5116" y="39427"/>
                  <a:pt x="5167" y="39666"/>
                  <a:pt x="5270" y="40007"/>
                </a:cubicBezTo>
                <a:lnTo>
                  <a:pt x="5372" y="40007"/>
                </a:lnTo>
                <a:cubicBezTo>
                  <a:pt x="5372" y="39905"/>
                  <a:pt x="5440" y="39768"/>
                  <a:pt x="5577" y="39598"/>
                </a:cubicBezTo>
                <a:cubicBezTo>
                  <a:pt x="5577" y="39530"/>
                  <a:pt x="5457" y="39427"/>
                  <a:pt x="5218" y="39291"/>
                </a:cubicBezTo>
                <a:close/>
                <a:moveTo>
                  <a:pt x="62671" y="38830"/>
                </a:moveTo>
                <a:lnTo>
                  <a:pt x="62686" y="38850"/>
                </a:lnTo>
                <a:lnTo>
                  <a:pt x="61682" y="40515"/>
                </a:lnTo>
                <a:lnTo>
                  <a:pt x="61443" y="40212"/>
                </a:lnTo>
                <a:cubicBezTo>
                  <a:pt x="61920" y="39666"/>
                  <a:pt x="62330" y="39206"/>
                  <a:pt x="62671" y="38830"/>
                </a:cubicBezTo>
                <a:close/>
                <a:moveTo>
                  <a:pt x="71675" y="38524"/>
                </a:moveTo>
                <a:lnTo>
                  <a:pt x="70447" y="40007"/>
                </a:lnTo>
                <a:cubicBezTo>
                  <a:pt x="70652" y="40587"/>
                  <a:pt x="70754" y="41013"/>
                  <a:pt x="70754" y="41286"/>
                </a:cubicBezTo>
                <a:cubicBezTo>
                  <a:pt x="70754" y="42753"/>
                  <a:pt x="69765" y="44288"/>
                  <a:pt x="67787" y="45891"/>
                </a:cubicBezTo>
                <a:cubicBezTo>
                  <a:pt x="66763" y="46402"/>
                  <a:pt x="65843" y="46658"/>
                  <a:pt x="65024" y="46658"/>
                </a:cubicBezTo>
                <a:cubicBezTo>
                  <a:pt x="63899" y="46658"/>
                  <a:pt x="63233" y="46300"/>
                  <a:pt x="63029" y="45584"/>
                </a:cubicBezTo>
                <a:lnTo>
                  <a:pt x="63029" y="45174"/>
                </a:lnTo>
                <a:cubicBezTo>
                  <a:pt x="63029" y="44799"/>
                  <a:pt x="63302" y="44305"/>
                  <a:pt x="63847" y="43691"/>
                </a:cubicBezTo>
                <a:cubicBezTo>
                  <a:pt x="63779" y="43691"/>
                  <a:pt x="63387" y="43264"/>
                  <a:pt x="62671" y="42412"/>
                </a:cubicBezTo>
                <a:cubicBezTo>
                  <a:pt x="61648" y="43298"/>
                  <a:pt x="61136" y="44270"/>
                  <a:pt x="61136" y="45328"/>
                </a:cubicBezTo>
                <a:cubicBezTo>
                  <a:pt x="61136" y="47101"/>
                  <a:pt x="62296" y="48142"/>
                  <a:pt x="64615" y="48449"/>
                </a:cubicBezTo>
                <a:cubicBezTo>
                  <a:pt x="64888" y="48483"/>
                  <a:pt x="65041" y="48500"/>
                  <a:pt x="65075" y="48500"/>
                </a:cubicBezTo>
                <a:cubicBezTo>
                  <a:pt x="67736" y="48500"/>
                  <a:pt x="69952" y="47067"/>
                  <a:pt x="71726" y="44202"/>
                </a:cubicBezTo>
                <a:cubicBezTo>
                  <a:pt x="72272" y="43179"/>
                  <a:pt x="72545" y="42258"/>
                  <a:pt x="72545" y="41440"/>
                </a:cubicBezTo>
                <a:lnTo>
                  <a:pt x="72545" y="41133"/>
                </a:lnTo>
                <a:cubicBezTo>
                  <a:pt x="72545" y="40144"/>
                  <a:pt x="72255" y="39274"/>
                  <a:pt x="71675" y="38524"/>
                </a:cubicBezTo>
                <a:close/>
                <a:moveTo>
                  <a:pt x="65229" y="37961"/>
                </a:moveTo>
                <a:cubicBezTo>
                  <a:pt x="64819" y="38302"/>
                  <a:pt x="64615" y="38524"/>
                  <a:pt x="64615" y="38626"/>
                </a:cubicBezTo>
                <a:cubicBezTo>
                  <a:pt x="64683" y="38626"/>
                  <a:pt x="64768" y="38694"/>
                  <a:pt x="64871" y="38830"/>
                </a:cubicBezTo>
                <a:lnTo>
                  <a:pt x="65894" y="38319"/>
                </a:lnTo>
                <a:lnTo>
                  <a:pt x="65894" y="38268"/>
                </a:lnTo>
                <a:cubicBezTo>
                  <a:pt x="65757" y="38268"/>
                  <a:pt x="65536" y="38165"/>
                  <a:pt x="65229" y="37961"/>
                </a:cubicBezTo>
                <a:close/>
                <a:moveTo>
                  <a:pt x="37659" y="37530"/>
                </a:moveTo>
                <a:lnTo>
                  <a:pt x="39181" y="38453"/>
                </a:lnTo>
                <a:lnTo>
                  <a:pt x="39086" y="38830"/>
                </a:lnTo>
                <a:cubicBezTo>
                  <a:pt x="38779" y="38830"/>
                  <a:pt x="38302" y="38404"/>
                  <a:pt x="37654" y="37552"/>
                </a:cubicBezTo>
                <a:close/>
                <a:moveTo>
                  <a:pt x="57452" y="37245"/>
                </a:moveTo>
                <a:cubicBezTo>
                  <a:pt x="57316" y="37688"/>
                  <a:pt x="56907" y="38404"/>
                  <a:pt x="56225" y="39393"/>
                </a:cubicBezTo>
                <a:cubicBezTo>
                  <a:pt x="56395" y="39734"/>
                  <a:pt x="56497" y="40058"/>
                  <a:pt x="56532" y="40365"/>
                </a:cubicBezTo>
                <a:lnTo>
                  <a:pt x="56634" y="40365"/>
                </a:lnTo>
                <a:cubicBezTo>
                  <a:pt x="56804" y="39820"/>
                  <a:pt x="57248" y="39120"/>
                  <a:pt x="57964" y="38268"/>
                </a:cubicBezTo>
                <a:cubicBezTo>
                  <a:pt x="57657" y="37688"/>
                  <a:pt x="57504" y="37347"/>
                  <a:pt x="57504" y="37245"/>
                </a:cubicBezTo>
                <a:close/>
                <a:moveTo>
                  <a:pt x="21538" y="37091"/>
                </a:moveTo>
                <a:cubicBezTo>
                  <a:pt x="20072" y="39990"/>
                  <a:pt x="19338" y="42258"/>
                  <a:pt x="19338" y="43895"/>
                </a:cubicBezTo>
                <a:cubicBezTo>
                  <a:pt x="19338" y="46828"/>
                  <a:pt x="21453" y="48773"/>
                  <a:pt x="25682" y="49728"/>
                </a:cubicBezTo>
                <a:lnTo>
                  <a:pt x="25785" y="49728"/>
                </a:lnTo>
                <a:cubicBezTo>
                  <a:pt x="25682" y="49250"/>
                  <a:pt x="25631" y="48755"/>
                  <a:pt x="25631" y="48244"/>
                </a:cubicBezTo>
                <a:lnTo>
                  <a:pt x="25682" y="47835"/>
                </a:lnTo>
                <a:cubicBezTo>
                  <a:pt x="22715" y="47152"/>
                  <a:pt x="21231" y="45839"/>
                  <a:pt x="21231" y="43895"/>
                </a:cubicBezTo>
                <a:lnTo>
                  <a:pt x="21231" y="43537"/>
                </a:lnTo>
                <a:cubicBezTo>
                  <a:pt x="21231" y="42480"/>
                  <a:pt x="21811" y="40775"/>
                  <a:pt x="22971" y="38421"/>
                </a:cubicBezTo>
                <a:lnTo>
                  <a:pt x="21641" y="37091"/>
                </a:lnTo>
                <a:close/>
                <a:moveTo>
                  <a:pt x="49676" y="37040"/>
                </a:moveTo>
                <a:cubicBezTo>
                  <a:pt x="48482" y="38302"/>
                  <a:pt x="47067" y="39103"/>
                  <a:pt x="45430" y="39444"/>
                </a:cubicBezTo>
                <a:cubicBezTo>
                  <a:pt x="45532" y="40127"/>
                  <a:pt x="45600" y="40740"/>
                  <a:pt x="45635" y="41286"/>
                </a:cubicBezTo>
                <a:cubicBezTo>
                  <a:pt x="48227" y="40638"/>
                  <a:pt x="50000" y="39649"/>
                  <a:pt x="50955" y="38319"/>
                </a:cubicBezTo>
                <a:lnTo>
                  <a:pt x="50955" y="38268"/>
                </a:lnTo>
                <a:cubicBezTo>
                  <a:pt x="50341" y="37552"/>
                  <a:pt x="49915" y="37142"/>
                  <a:pt x="49676" y="37040"/>
                </a:cubicBezTo>
                <a:close/>
                <a:moveTo>
                  <a:pt x="52866" y="36934"/>
                </a:moveTo>
                <a:lnTo>
                  <a:pt x="53002" y="37040"/>
                </a:lnTo>
                <a:lnTo>
                  <a:pt x="52451" y="37549"/>
                </a:lnTo>
                <a:close/>
                <a:moveTo>
                  <a:pt x="69242" y="36229"/>
                </a:moveTo>
                <a:lnTo>
                  <a:pt x="69526" y="36375"/>
                </a:lnTo>
                <a:cubicBezTo>
                  <a:pt x="69526" y="36648"/>
                  <a:pt x="69202" y="37125"/>
                  <a:pt x="68554" y="37807"/>
                </a:cubicBezTo>
                <a:lnTo>
                  <a:pt x="68026" y="37510"/>
                </a:lnTo>
                <a:close/>
                <a:moveTo>
                  <a:pt x="62671" y="35505"/>
                </a:moveTo>
                <a:cubicBezTo>
                  <a:pt x="58885" y="38950"/>
                  <a:pt x="56992" y="42088"/>
                  <a:pt x="56992" y="44918"/>
                </a:cubicBezTo>
                <a:lnTo>
                  <a:pt x="56992" y="47323"/>
                </a:lnTo>
                <a:cubicBezTo>
                  <a:pt x="57742" y="47255"/>
                  <a:pt x="58288" y="47221"/>
                  <a:pt x="58629" y="47221"/>
                </a:cubicBezTo>
                <a:lnTo>
                  <a:pt x="58783" y="47221"/>
                </a:lnTo>
                <a:lnTo>
                  <a:pt x="58783" y="45328"/>
                </a:lnTo>
                <a:lnTo>
                  <a:pt x="61682" y="40515"/>
                </a:lnTo>
                <a:lnTo>
                  <a:pt x="66047" y="46044"/>
                </a:lnTo>
                <a:cubicBezTo>
                  <a:pt x="66252" y="46044"/>
                  <a:pt x="66832" y="45788"/>
                  <a:pt x="67787" y="45277"/>
                </a:cubicBezTo>
                <a:lnTo>
                  <a:pt x="62686" y="38850"/>
                </a:lnTo>
                <a:lnTo>
                  <a:pt x="63592" y="37347"/>
                </a:lnTo>
                <a:lnTo>
                  <a:pt x="64461" y="36375"/>
                </a:lnTo>
                <a:cubicBezTo>
                  <a:pt x="63302" y="35795"/>
                  <a:pt x="62705" y="35505"/>
                  <a:pt x="62671" y="35505"/>
                </a:cubicBezTo>
                <a:close/>
                <a:moveTo>
                  <a:pt x="5832" y="35454"/>
                </a:moveTo>
                <a:lnTo>
                  <a:pt x="5887" y="35489"/>
                </a:lnTo>
                <a:lnTo>
                  <a:pt x="4765" y="36951"/>
                </a:lnTo>
                <a:lnTo>
                  <a:pt x="4451" y="36733"/>
                </a:lnTo>
                <a:cubicBezTo>
                  <a:pt x="5133" y="35880"/>
                  <a:pt x="5594" y="35454"/>
                  <a:pt x="5832" y="35454"/>
                </a:cubicBezTo>
                <a:close/>
                <a:moveTo>
                  <a:pt x="14990" y="35352"/>
                </a:moveTo>
                <a:cubicBezTo>
                  <a:pt x="14103" y="36136"/>
                  <a:pt x="13660" y="36597"/>
                  <a:pt x="13660" y="36733"/>
                </a:cubicBezTo>
                <a:cubicBezTo>
                  <a:pt x="13933" y="37108"/>
                  <a:pt x="14120" y="37705"/>
                  <a:pt x="14223" y="38524"/>
                </a:cubicBezTo>
                <a:cubicBezTo>
                  <a:pt x="14154" y="38728"/>
                  <a:pt x="14120" y="38933"/>
                  <a:pt x="14120" y="39137"/>
                </a:cubicBezTo>
                <a:lnTo>
                  <a:pt x="14120" y="39240"/>
                </a:lnTo>
                <a:cubicBezTo>
                  <a:pt x="14120" y="39274"/>
                  <a:pt x="14632" y="39649"/>
                  <a:pt x="15655" y="40365"/>
                </a:cubicBezTo>
                <a:cubicBezTo>
                  <a:pt x="15826" y="40297"/>
                  <a:pt x="15945" y="39683"/>
                  <a:pt x="16013" y="38524"/>
                </a:cubicBezTo>
                <a:cubicBezTo>
                  <a:pt x="16013" y="37330"/>
                  <a:pt x="15672" y="36273"/>
                  <a:pt x="14990" y="35352"/>
                </a:cubicBezTo>
                <a:close/>
                <a:moveTo>
                  <a:pt x="9669" y="34482"/>
                </a:moveTo>
                <a:cubicBezTo>
                  <a:pt x="8919" y="34925"/>
                  <a:pt x="8493" y="35147"/>
                  <a:pt x="8390" y="35147"/>
                </a:cubicBezTo>
                <a:lnTo>
                  <a:pt x="8390" y="35300"/>
                </a:lnTo>
                <a:cubicBezTo>
                  <a:pt x="8868" y="35505"/>
                  <a:pt x="9124" y="35607"/>
                  <a:pt x="9158" y="35607"/>
                </a:cubicBezTo>
                <a:lnTo>
                  <a:pt x="9925" y="34789"/>
                </a:lnTo>
                <a:close/>
                <a:moveTo>
                  <a:pt x="37858" y="34380"/>
                </a:moveTo>
                <a:cubicBezTo>
                  <a:pt x="36460" y="34448"/>
                  <a:pt x="34993" y="34806"/>
                  <a:pt x="33459" y="35454"/>
                </a:cubicBezTo>
                <a:cubicBezTo>
                  <a:pt x="31856" y="36477"/>
                  <a:pt x="30781" y="37705"/>
                  <a:pt x="30235" y="39137"/>
                </a:cubicBezTo>
                <a:cubicBezTo>
                  <a:pt x="30304" y="39240"/>
                  <a:pt x="30952" y="39291"/>
                  <a:pt x="32180" y="39291"/>
                </a:cubicBezTo>
                <a:cubicBezTo>
                  <a:pt x="32725" y="38131"/>
                  <a:pt x="33817" y="37262"/>
                  <a:pt x="35454" y="36682"/>
                </a:cubicBezTo>
                <a:cubicBezTo>
                  <a:pt x="36204" y="36477"/>
                  <a:pt x="36937" y="36341"/>
                  <a:pt x="37654" y="36273"/>
                </a:cubicBezTo>
                <a:cubicBezTo>
                  <a:pt x="37790" y="35761"/>
                  <a:pt x="37858" y="35232"/>
                  <a:pt x="37858" y="34687"/>
                </a:cubicBezTo>
                <a:lnTo>
                  <a:pt x="37858" y="34635"/>
                </a:lnTo>
                <a:lnTo>
                  <a:pt x="37961" y="34482"/>
                </a:lnTo>
                <a:cubicBezTo>
                  <a:pt x="37892" y="34482"/>
                  <a:pt x="37858" y="34448"/>
                  <a:pt x="37858" y="34380"/>
                </a:cubicBezTo>
                <a:close/>
                <a:moveTo>
                  <a:pt x="68912" y="33868"/>
                </a:moveTo>
                <a:cubicBezTo>
                  <a:pt x="68810" y="33868"/>
                  <a:pt x="68759" y="33919"/>
                  <a:pt x="68759" y="34021"/>
                </a:cubicBezTo>
                <a:lnTo>
                  <a:pt x="68912" y="34073"/>
                </a:lnTo>
                <a:close/>
                <a:moveTo>
                  <a:pt x="21276" y="33530"/>
                </a:moveTo>
                <a:lnTo>
                  <a:pt x="20244" y="34874"/>
                </a:lnTo>
                <a:lnTo>
                  <a:pt x="20157" y="34789"/>
                </a:lnTo>
                <a:close/>
                <a:moveTo>
                  <a:pt x="26603" y="33101"/>
                </a:moveTo>
                <a:cubicBezTo>
                  <a:pt x="26603" y="33783"/>
                  <a:pt x="26433" y="34721"/>
                  <a:pt x="26092" y="35914"/>
                </a:cubicBezTo>
                <a:cubicBezTo>
                  <a:pt x="26160" y="35914"/>
                  <a:pt x="26330" y="36034"/>
                  <a:pt x="26603" y="36273"/>
                </a:cubicBezTo>
                <a:cubicBezTo>
                  <a:pt x="27012" y="35624"/>
                  <a:pt x="27217" y="34772"/>
                  <a:pt x="27217" y="33715"/>
                </a:cubicBezTo>
                <a:lnTo>
                  <a:pt x="27217" y="33408"/>
                </a:lnTo>
                <a:cubicBezTo>
                  <a:pt x="27217" y="33305"/>
                  <a:pt x="27012" y="33203"/>
                  <a:pt x="26603" y="33101"/>
                </a:cubicBezTo>
                <a:close/>
                <a:moveTo>
                  <a:pt x="32487" y="32640"/>
                </a:moveTo>
                <a:cubicBezTo>
                  <a:pt x="32384" y="32674"/>
                  <a:pt x="32333" y="32725"/>
                  <a:pt x="32333" y="32794"/>
                </a:cubicBezTo>
                <a:lnTo>
                  <a:pt x="32333" y="33561"/>
                </a:lnTo>
                <a:lnTo>
                  <a:pt x="32282" y="34328"/>
                </a:lnTo>
                <a:cubicBezTo>
                  <a:pt x="32350" y="34328"/>
                  <a:pt x="32418" y="34243"/>
                  <a:pt x="32487" y="34073"/>
                </a:cubicBezTo>
                <a:close/>
                <a:moveTo>
                  <a:pt x="30696" y="32180"/>
                </a:moveTo>
                <a:cubicBezTo>
                  <a:pt x="30048" y="32350"/>
                  <a:pt x="29570" y="32436"/>
                  <a:pt x="29263" y="32436"/>
                </a:cubicBezTo>
                <a:lnTo>
                  <a:pt x="28854" y="32436"/>
                </a:lnTo>
                <a:lnTo>
                  <a:pt x="28854" y="32487"/>
                </a:lnTo>
                <a:cubicBezTo>
                  <a:pt x="28854" y="35318"/>
                  <a:pt x="28462" y="37006"/>
                  <a:pt x="27677" y="37552"/>
                </a:cubicBezTo>
                <a:cubicBezTo>
                  <a:pt x="26688" y="38916"/>
                  <a:pt x="25478" y="39598"/>
                  <a:pt x="24045" y="39598"/>
                </a:cubicBezTo>
                <a:lnTo>
                  <a:pt x="22971" y="39598"/>
                </a:lnTo>
                <a:cubicBezTo>
                  <a:pt x="22698" y="40007"/>
                  <a:pt x="22476" y="40587"/>
                  <a:pt x="22306" y="41337"/>
                </a:cubicBezTo>
                <a:lnTo>
                  <a:pt x="22459" y="41440"/>
                </a:lnTo>
                <a:lnTo>
                  <a:pt x="24199" y="41440"/>
                </a:lnTo>
                <a:cubicBezTo>
                  <a:pt x="26859" y="41440"/>
                  <a:pt x="28888" y="39854"/>
                  <a:pt x="30287" y="36682"/>
                </a:cubicBezTo>
                <a:cubicBezTo>
                  <a:pt x="30559" y="35966"/>
                  <a:pt x="30696" y="34925"/>
                  <a:pt x="30696" y="33561"/>
                </a:cubicBezTo>
                <a:close/>
                <a:moveTo>
                  <a:pt x="8083" y="31361"/>
                </a:moveTo>
                <a:cubicBezTo>
                  <a:pt x="5628" y="32691"/>
                  <a:pt x="3939" y="33800"/>
                  <a:pt x="3019" y="34687"/>
                </a:cubicBezTo>
                <a:cubicBezTo>
                  <a:pt x="2064" y="35880"/>
                  <a:pt x="1586" y="37210"/>
                  <a:pt x="1586" y="38677"/>
                </a:cubicBezTo>
                <a:cubicBezTo>
                  <a:pt x="1586" y="40894"/>
                  <a:pt x="2439" y="42582"/>
                  <a:pt x="4144" y="43742"/>
                </a:cubicBezTo>
                <a:lnTo>
                  <a:pt x="4246" y="43742"/>
                </a:lnTo>
                <a:cubicBezTo>
                  <a:pt x="4383" y="43333"/>
                  <a:pt x="4656" y="42838"/>
                  <a:pt x="5065" y="42258"/>
                </a:cubicBezTo>
                <a:lnTo>
                  <a:pt x="5065" y="42156"/>
                </a:lnTo>
                <a:cubicBezTo>
                  <a:pt x="4008" y="41371"/>
                  <a:pt x="3479" y="40263"/>
                  <a:pt x="3479" y="38830"/>
                </a:cubicBezTo>
                <a:lnTo>
                  <a:pt x="3479" y="38626"/>
                </a:lnTo>
                <a:lnTo>
                  <a:pt x="4765" y="36951"/>
                </a:lnTo>
                <a:lnTo>
                  <a:pt x="6664" y="38268"/>
                </a:lnTo>
                <a:cubicBezTo>
                  <a:pt x="7764" y="38848"/>
                  <a:pt x="9226" y="39496"/>
                  <a:pt x="11051" y="40212"/>
                </a:cubicBezTo>
                <a:lnTo>
                  <a:pt x="12741" y="41849"/>
                </a:lnTo>
                <a:lnTo>
                  <a:pt x="12688" y="41849"/>
                </a:lnTo>
                <a:cubicBezTo>
                  <a:pt x="11323" y="43588"/>
                  <a:pt x="10641" y="44475"/>
                  <a:pt x="10641" y="44509"/>
                </a:cubicBezTo>
                <a:lnTo>
                  <a:pt x="10641" y="44612"/>
                </a:lnTo>
                <a:lnTo>
                  <a:pt x="12483" y="45174"/>
                </a:lnTo>
                <a:lnTo>
                  <a:pt x="14063" y="43130"/>
                </a:lnTo>
                <a:lnTo>
                  <a:pt x="15962" y="44970"/>
                </a:lnTo>
                <a:lnTo>
                  <a:pt x="15962" y="45481"/>
                </a:lnTo>
                <a:lnTo>
                  <a:pt x="14998" y="47346"/>
                </a:lnTo>
                <a:lnTo>
                  <a:pt x="15195" y="46863"/>
                </a:lnTo>
                <a:lnTo>
                  <a:pt x="7513" y="43709"/>
                </a:lnTo>
                <a:lnTo>
                  <a:pt x="8339" y="41798"/>
                </a:lnTo>
                <a:cubicBezTo>
                  <a:pt x="8714" y="41252"/>
                  <a:pt x="9158" y="40706"/>
                  <a:pt x="9669" y="40161"/>
                </a:cubicBezTo>
                <a:lnTo>
                  <a:pt x="7776" y="39444"/>
                </a:lnTo>
                <a:cubicBezTo>
                  <a:pt x="5321" y="42275"/>
                  <a:pt x="4093" y="44697"/>
                  <a:pt x="4093" y="46709"/>
                </a:cubicBezTo>
                <a:lnTo>
                  <a:pt x="4093" y="48142"/>
                </a:lnTo>
                <a:cubicBezTo>
                  <a:pt x="4093" y="50836"/>
                  <a:pt x="5542" y="53616"/>
                  <a:pt x="8441" y="56481"/>
                </a:cubicBezTo>
                <a:cubicBezTo>
                  <a:pt x="9567" y="57401"/>
                  <a:pt x="10539" y="57947"/>
                  <a:pt x="11358" y="58118"/>
                </a:cubicBezTo>
                <a:cubicBezTo>
                  <a:pt x="11358" y="58049"/>
                  <a:pt x="11477" y="57453"/>
                  <a:pt x="11716" y="56327"/>
                </a:cubicBezTo>
                <a:cubicBezTo>
                  <a:pt x="9499" y="55372"/>
                  <a:pt x="7742" y="53394"/>
                  <a:pt x="6446" y="50393"/>
                </a:cubicBezTo>
                <a:cubicBezTo>
                  <a:pt x="6071" y="49574"/>
                  <a:pt x="5883" y="48670"/>
                  <a:pt x="5883" y="47681"/>
                </a:cubicBezTo>
                <a:lnTo>
                  <a:pt x="5883" y="47476"/>
                </a:lnTo>
                <a:lnTo>
                  <a:pt x="6787" y="45388"/>
                </a:lnTo>
                <a:lnTo>
                  <a:pt x="9644" y="46658"/>
                </a:lnTo>
                <a:lnTo>
                  <a:pt x="14423" y="48459"/>
                </a:lnTo>
                <a:lnTo>
                  <a:pt x="13609" y="50034"/>
                </a:lnTo>
                <a:cubicBezTo>
                  <a:pt x="13233" y="50239"/>
                  <a:pt x="12824" y="50341"/>
                  <a:pt x="12381" y="50341"/>
                </a:cubicBezTo>
                <a:cubicBezTo>
                  <a:pt x="11665" y="50341"/>
                  <a:pt x="11238" y="49762"/>
                  <a:pt x="11102" y="48602"/>
                </a:cubicBezTo>
                <a:lnTo>
                  <a:pt x="11102" y="48500"/>
                </a:lnTo>
                <a:lnTo>
                  <a:pt x="11204" y="47783"/>
                </a:lnTo>
                <a:cubicBezTo>
                  <a:pt x="10181" y="47408"/>
                  <a:pt x="9601" y="47221"/>
                  <a:pt x="9465" y="47221"/>
                </a:cubicBezTo>
                <a:cubicBezTo>
                  <a:pt x="9362" y="47630"/>
                  <a:pt x="9311" y="48056"/>
                  <a:pt x="9311" y="48500"/>
                </a:cubicBezTo>
                <a:lnTo>
                  <a:pt x="9311" y="48755"/>
                </a:lnTo>
                <a:cubicBezTo>
                  <a:pt x="9584" y="51006"/>
                  <a:pt x="10556" y="52132"/>
                  <a:pt x="12227" y="52132"/>
                </a:cubicBezTo>
                <a:lnTo>
                  <a:pt x="12637" y="52132"/>
                </a:lnTo>
                <a:cubicBezTo>
                  <a:pt x="14683" y="52132"/>
                  <a:pt x="16269" y="50734"/>
                  <a:pt x="17394" y="47937"/>
                </a:cubicBezTo>
                <a:cubicBezTo>
                  <a:pt x="17701" y="46948"/>
                  <a:pt x="17855" y="46027"/>
                  <a:pt x="17855" y="45174"/>
                </a:cubicBezTo>
                <a:cubicBezTo>
                  <a:pt x="17855" y="42139"/>
                  <a:pt x="14751" y="39479"/>
                  <a:pt x="8544" y="37193"/>
                </a:cubicBezTo>
                <a:lnTo>
                  <a:pt x="5887" y="35489"/>
                </a:lnTo>
                <a:lnTo>
                  <a:pt x="6856" y="34226"/>
                </a:lnTo>
                <a:cubicBezTo>
                  <a:pt x="6992" y="34090"/>
                  <a:pt x="7862" y="33595"/>
                  <a:pt x="9465" y="32742"/>
                </a:cubicBezTo>
                <a:lnTo>
                  <a:pt x="9465" y="32589"/>
                </a:lnTo>
                <a:cubicBezTo>
                  <a:pt x="9396" y="32589"/>
                  <a:pt x="8970" y="32180"/>
                  <a:pt x="8186" y="31361"/>
                </a:cubicBezTo>
                <a:close/>
                <a:moveTo>
                  <a:pt x="64768" y="30594"/>
                </a:moveTo>
                <a:cubicBezTo>
                  <a:pt x="64734" y="30594"/>
                  <a:pt x="64512" y="30935"/>
                  <a:pt x="64103" y="31617"/>
                </a:cubicBezTo>
                <a:lnTo>
                  <a:pt x="64103" y="31668"/>
                </a:lnTo>
                <a:cubicBezTo>
                  <a:pt x="64171" y="31668"/>
                  <a:pt x="64427" y="31344"/>
                  <a:pt x="64871" y="30696"/>
                </a:cubicBezTo>
                <a:lnTo>
                  <a:pt x="64871" y="30594"/>
                </a:lnTo>
                <a:close/>
                <a:moveTo>
                  <a:pt x="22766" y="30543"/>
                </a:moveTo>
                <a:cubicBezTo>
                  <a:pt x="21061" y="30543"/>
                  <a:pt x="19492" y="31600"/>
                  <a:pt x="18059" y="33715"/>
                </a:cubicBezTo>
                <a:cubicBezTo>
                  <a:pt x="17616" y="34601"/>
                  <a:pt x="17394" y="35539"/>
                  <a:pt x="17394" y="36528"/>
                </a:cubicBezTo>
                <a:cubicBezTo>
                  <a:pt x="17394" y="38302"/>
                  <a:pt x="18128" y="39598"/>
                  <a:pt x="19594" y="40416"/>
                </a:cubicBezTo>
                <a:lnTo>
                  <a:pt x="19594" y="40365"/>
                </a:lnTo>
                <a:cubicBezTo>
                  <a:pt x="19833" y="39615"/>
                  <a:pt x="20055" y="39052"/>
                  <a:pt x="20259" y="38677"/>
                </a:cubicBezTo>
                <a:cubicBezTo>
                  <a:pt x="19611" y="38200"/>
                  <a:pt x="19287" y="37552"/>
                  <a:pt x="19287" y="36733"/>
                </a:cubicBezTo>
                <a:lnTo>
                  <a:pt x="19287" y="36119"/>
                </a:lnTo>
                <a:lnTo>
                  <a:pt x="20244" y="34874"/>
                </a:lnTo>
                <a:lnTo>
                  <a:pt x="24557" y="39086"/>
                </a:lnTo>
                <a:cubicBezTo>
                  <a:pt x="25171" y="39086"/>
                  <a:pt x="25785" y="38779"/>
                  <a:pt x="26399" y="38165"/>
                </a:cubicBezTo>
                <a:cubicBezTo>
                  <a:pt x="25682" y="37756"/>
                  <a:pt x="24267" y="36443"/>
                  <a:pt x="22152" y="34226"/>
                </a:cubicBezTo>
                <a:cubicBezTo>
                  <a:pt x="21675" y="33680"/>
                  <a:pt x="21419" y="33408"/>
                  <a:pt x="21385" y="33408"/>
                </a:cubicBezTo>
                <a:lnTo>
                  <a:pt x="21276" y="33530"/>
                </a:lnTo>
                <a:lnTo>
                  <a:pt x="21999" y="32589"/>
                </a:lnTo>
                <a:cubicBezTo>
                  <a:pt x="22203" y="32487"/>
                  <a:pt x="22476" y="32436"/>
                  <a:pt x="22817" y="32436"/>
                </a:cubicBezTo>
                <a:cubicBezTo>
                  <a:pt x="23090" y="32742"/>
                  <a:pt x="23227" y="33049"/>
                  <a:pt x="23227" y="33356"/>
                </a:cubicBezTo>
                <a:cubicBezTo>
                  <a:pt x="23124" y="33834"/>
                  <a:pt x="23022" y="34124"/>
                  <a:pt x="22920" y="34226"/>
                </a:cubicBezTo>
                <a:cubicBezTo>
                  <a:pt x="22920" y="34363"/>
                  <a:pt x="23363" y="34840"/>
                  <a:pt x="24250" y="35659"/>
                </a:cubicBezTo>
                <a:cubicBezTo>
                  <a:pt x="24761" y="34806"/>
                  <a:pt x="25017" y="34056"/>
                  <a:pt x="25017" y="33408"/>
                </a:cubicBezTo>
                <a:lnTo>
                  <a:pt x="25017" y="33203"/>
                </a:lnTo>
                <a:cubicBezTo>
                  <a:pt x="25017" y="31975"/>
                  <a:pt x="24437" y="31105"/>
                  <a:pt x="23278" y="30594"/>
                </a:cubicBezTo>
                <a:cubicBezTo>
                  <a:pt x="22937" y="30594"/>
                  <a:pt x="22766" y="30577"/>
                  <a:pt x="22766" y="30543"/>
                </a:cubicBezTo>
                <a:close/>
                <a:moveTo>
                  <a:pt x="16780" y="30031"/>
                </a:moveTo>
                <a:lnTo>
                  <a:pt x="9925" y="37193"/>
                </a:lnTo>
                <a:cubicBezTo>
                  <a:pt x="10403" y="37330"/>
                  <a:pt x="10999" y="37586"/>
                  <a:pt x="11716" y="37961"/>
                </a:cubicBezTo>
                <a:cubicBezTo>
                  <a:pt x="13319" y="36358"/>
                  <a:pt x="15263" y="34328"/>
                  <a:pt x="17548" y="31873"/>
                </a:cubicBezTo>
                <a:lnTo>
                  <a:pt x="17599" y="31873"/>
                </a:lnTo>
                <a:lnTo>
                  <a:pt x="17599" y="31822"/>
                </a:lnTo>
                <a:lnTo>
                  <a:pt x="16832" y="30031"/>
                </a:lnTo>
                <a:close/>
                <a:moveTo>
                  <a:pt x="38060" y="30011"/>
                </a:moveTo>
                <a:lnTo>
                  <a:pt x="37566" y="30840"/>
                </a:lnTo>
                <a:lnTo>
                  <a:pt x="37500" y="30594"/>
                </a:lnTo>
                <a:close/>
                <a:moveTo>
                  <a:pt x="49574" y="29929"/>
                </a:moveTo>
                <a:cubicBezTo>
                  <a:pt x="47152" y="29929"/>
                  <a:pt x="45600" y="31395"/>
                  <a:pt x="44918" y="34328"/>
                </a:cubicBezTo>
                <a:cubicBezTo>
                  <a:pt x="44850" y="34499"/>
                  <a:pt x="44816" y="34721"/>
                  <a:pt x="44816" y="34994"/>
                </a:cubicBezTo>
                <a:lnTo>
                  <a:pt x="44816" y="35607"/>
                </a:lnTo>
                <a:cubicBezTo>
                  <a:pt x="44816" y="36597"/>
                  <a:pt x="45276" y="37620"/>
                  <a:pt x="46197" y="38677"/>
                </a:cubicBezTo>
                <a:cubicBezTo>
                  <a:pt x="46641" y="38609"/>
                  <a:pt x="47186" y="38336"/>
                  <a:pt x="47834" y="37858"/>
                </a:cubicBezTo>
                <a:cubicBezTo>
                  <a:pt x="47050" y="36972"/>
                  <a:pt x="46658" y="36068"/>
                  <a:pt x="46658" y="35147"/>
                </a:cubicBezTo>
                <a:cubicBezTo>
                  <a:pt x="46658" y="33851"/>
                  <a:pt x="47255" y="32794"/>
                  <a:pt x="48448" y="31975"/>
                </a:cubicBezTo>
                <a:cubicBezTo>
                  <a:pt x="48858" y="31873"/>
                  <a:pt x="49113" y="31822"/>
                  <a:pt x="49216" y="31822"/>
                </a:cubicBezTo>
                <a:lnTo>
                  <a:pt x="50188" y="31822"/>
                </a:lnTo>
                <a:cubicBezTo>
                  <a:pt x="50529" y="32197"/>
                  <a:pt x="50699" y="32794"/>
                  <a:pt x="50699" y="33612"/>
                </a:cubicBezTo>
                <a:lnTo>
                  <a:pt x="50699" y="34175"/>
                </a:lnTo>
                <a:lnTo>
                  <a:pt x="52285" y="35505"/>
                </a:lnTo>
                <a:lnTo>
                  <a:pt x="52388" y="35505"/>
                </a:lnTo>
                <a:cubicBezTo>
                  <a:pt x="52490" y="34925"/>
                  <a:pt x="52541" y="34448"/>
                  <a:pt x="52541" y="34073"/>
                </a:cubicBezTo>
                <a:lnTo>
                  <a:pt x="52541" y="33254"/>
                </a:lnTo>
                <a:cubicBezTo>
                  <a:pt x="52541" y="31890"/>
                  <a:pt x="52064" y="30850"/>
                  <a:pt x="51109" y="30133"/>
                </a:cubicBezTo>
                <a:cubicBezTo>
                  <a:pt x="50563" y="29997"/>
                  <a:pt x="50051" y="29929"/>
                  <a:pt x="49574" y="29929"/>
                </a:cubicBezTo>
                <a:close/>
                <a:moveTo>
                  <a:pt x="69833" y="29724"/>
                </a:moveTo>
                <a:cubicBezTo>
                  <a:pt x="69833" y="29826"/>
                  <a:pt x="69577" y="30423"/>
                  <a:pt x="69066" y="31515"/>
                </a:cubicBezTo>
                <a:cubicBezTo>
                  <a:pt x="70191" y="32470"/>
                  <a:pt x="70754" y="33510"/>
                  <a:pt x="70754" y="34635"/>
                </a:cubicBezTo>
                <a:lnTo>
                  <a:pt x="69242" y="36229"/>
                </a:lnTo>
                <a:lnTo>
                  <a:pt x="62261" y="32640"/>
                </a:lnTo>
                <a:lnTo>
                  <a:pt x="62108" y="32640"/>
                </a:lnTo>
                <a:cubicBezTo>
                  <a:pt x="61562" y="33356"/>
                  <a:pt x="61289" y="33885"/>
                  <a:pt x="61289" y="34226"/>
                </a:cubicBezTo>
                <a:cubicBezTo>
                  <a:pt x="62244" y="34738"/>
                  <a:pt x="64393" y="35778"/>
                  <a:pt x="67736" y="37347"/>
                </a:cubicBezTo>
                <a:lnTo>
                  <a:pt x="68026" y="37510"/>
                </a:lnTo>
                <a:lnTo>
                  <a:pt x="65024" y="40672"/>
                </a:lnTo>
                <a:cubicBezTo>
                  <a:pt x="65672" y="41457"/>
                  <a:pt x="66047" y="41934"/>
                  <a:pt x="66150" y="42105"/>
                </a:cubicBezTo>
                <a:cubicBezTo>
                  <a:pt x="70413" y="40024"/>
                  <a:pt x="72545" y="37500"/>
                  <a:pt x="72545" y="34533"/>
                </a:cubicBezTo>
                <a:cubicBezTo>
                  <a:pt x="72545" y="32794"/>
                  <a:pt x="71641" y="31191"/>
                  <a:pt x="69833" y="29724"/>
                </a:cubicBezTo>
                <a:close/>
                <a:moveTo>
                  <a:pt x="6570" y="28345"/>
                </a:moveTo>
                <a:lnTo>
                  <a:pt x="6428" y="28545"/>
                </a:lnTo>
                <a:lnTo>
                  <a:pt x="6344" y="28445"/>
                </a:lnTo>
                <a:close/>
                <a:moveTo>
                  <a:pt x="62057" y="28189"/>
                </a:moveTo>
                <a:cubicBezTo>
                  <a:pt x="62057" y="28326"/>
                  <a:pt x="61204" y="29741"/>
                  <a:pt x="59499" y="32436"/>
                </a:cubicBezTo>
                <a:cubicBezTo>
                  <a:pt x="58919" y="33425"/>
                  <a:pt x="58629" y="34277"/>
                  <a:pt x="58629" y="34994"/>
                </a:cubicBezTo>
                <a:cubicBezTo>
                  <a:pt x="58629" y="35983"/>
                  <a:pt x="58987" y="36938"/>
                  <a:pt x="59703" y="37858"/>
                </a:cubicBezTo>
                <a:lnTo>
                  <a:pt x="60982" y="36528"/>
                </a:lnTo>
                <a:cubicBezTo>
                  <a:pt x="60675" y="35983"/>
                  <a:pt x="60522" y="35539"/>
                  <a:pt x="60522" y="35198"/>
                </a:cubicBezTo>
                <a:lnTo>
                  <a:pt x="60522" y="34840"/>
                </a:lnTo>
                <a:cubicBezTo>
                  <a:pt x="60522" y="34192"/>
                  <a:pt x="61341" y="32708"/>
                  <a:pt x="62978" y="30389"/>
                </a:cubicBezTo>
                <a:cubicBezTo>
                  <a:pt x="63216" y="29980"/>
                  <a:pt x="63489" y="29468"/>
                  <a:pt x="63796" y="28854"/>
                </a:cubicBezTo>
                <a:cubicBezTo>
                  <a:pt x="62773" y="28411"/>
                  <a:pt x="62193" y="28189"/>
                  <a:pt x="62057" y="28189"/>
                </a:cubicBezTo>
                <a:close/>
                <a:moveTo>
                  <a:pt x="23380" y="28036"/>
                </a:moveTo>
                <a:cubicBezTo>
                  <a:pt x="22834" y="28582"/>
                  <a:pt x="22527" y="28854"/>
                  <a:pt x="22459" y="28854"/>
                </a:cubicBezTo>
                <a:lnTo>
                  <a:pt x="22459" y="29008"/>
                </a:lnTo>
                <a:lnTo>
                  <a:pt x="23380" y="29008"/>
                </a:lnTo>
                <a:close/>
                <a:moveTo>
                  <a:pt x="67346" y="28001"/>
                </a:moveTo>
                <a:lnTo>
                  <a:pt x="67429" y="28036"/>
                </a:lnTo>
                <a:cubicBezTo>
                  <a:pt x="67224" y="28616"/>
                  <a:pt x="67002" y="29195"/>
                  <a:pt x="66763" y="29775"/>
                </a:cubicBezTo>
                <a:lnTo>
                  <a:pt x="66570" y="29695"/>
                </a:lnTo>
                <a:close/>
                <a:moveTo>
                  <a:pt x="14734" y="27882"/>
                </a:moveTo>
                <a:cubicBezTo>
                  <a:pt x="14734" y="28564"/>
                  <a:pt x="14581" y="29349"/>
                  <a:pt x="14274" y="30236"/>
                </a:cubicBezTo>
                <a:cubicBezTo>
                  <a:pt x="14342" y="30236"/>
                  <a:pt x="14666" y="29878"/>
                  <a:pt x="15246" y="29161"/>
                </a:cubicBezTo>
                <a:cubicBezTo>
                  <a:pt x="14973" y="28582"/>
                  <a:pt x="14836" y="28155"/>
                  <a:pt x="14836" y="27882"/>
                </a:cubicBezTo>
                <a:close/>
                <a:moveTo>
                  <a:pt x="51774" y="27729"/>
                </a:moveTo>
                <a:lnTo>
                  <a:pt x="51467" y="28547"/>
                </a:lnTo>
                <a:cubicBezTo>
                  <a:pt x="51603" y="28547"/>
                  <a:pt x="51808" y="28650"/>
                  <a:pt x="52081" y="28854"/>
                </a:cubicBezTo>
                <a:lnTo>
                  <a:pt x="52081" y="28803"/>
                </a:lnTo>
                <a:cubicBezTo>
                  <a:pt x="52081" y="28701"/>
                  <a:pt x="52012" y="28343"/>
                  <a:pt x="51876" y="27729"/>
                </a:cubicBezTo>
                <a:close/>
                <a:moveTo>
                  <a:pt x="43537" y="27729"/>
                </a:moveTo>
                <a:cubicBezTo>
                  <a:pt x="43298" y="27831"/>
                  <a:pt x="43179" y="27916"/>
                  <a:pt x="43179" y="27985"/>
                </a:cubicBezTo>
                <a:cubicBezTo>
                  <a:pt x="43622" y="28633"/>
                  <a:pt x="44321" y="29281"/>
                  <a:pt x="45276" y="29929"/>
                </a:cubicBezTo>
                <a:lnTo>
                  <a:pt x="45328" y="29929"/>
                </a:lnTo>
                <a:cubicBezTo>
                  <a:pt x="45600" y="29792"/>
                  <a:pt x="45737" y="29690"/>
                  <a:pt x="45737" y="29622"/>
                </a:cubicBezTo>
                <a:cubicBezTo>
                  <a:pt x="45021" y="29315"/>
                  <a:pt x="44287" y="28684"/>
                  <a:pt x="43537" y="27729"/>
                </a:cubicBezTo>
                <a:close/>
                <a:moveTo>
                  <a:pt x="38523" y="26552"/>
                </a:moveTo>
                <a:cubicBezTo>
                  <a:pt x="35556" y="28428"/>
                  <a:pt x="34072" y="30781"/>
                  <a:pt x="34072" y="33612"/>
                </a:cubicBezTo>
                <a:lnTo>
                  <a:pt x="34072" y="34073"/>
                </a:lnTo>
                <a:lnTo>
                  <a:pt x="34175" y="34635"/>
                </a:lnTo>
                <a:cubicBezTo>
                  <a:pt x="35300" y="34294"/>
                  <a:pt x="35897" y="34090"/>
                  <a:pt x="35965" y="34021"/>
                </a:cubicBezTo>
                <a:lnTo>
                  <a:pt x="35914" y="33612"/>
                </a:lnTo>
                <a:lnTo>
                  <a:pt x="37566" y="30840"/>
                </a:lnTo>
                <a:lnTo>
                  <a:pt x="38421" y="34021"/>
                </a:lnTo>
                <a:lnTo>
                  <a:pt x="38421" y="34482"/>
                </a:lnTo>
                <a:lnTo>
                  <a:pt x="37659" y="37530"/>
                </a:lnTo>
                <a:lnTo>
                  <a:pt x="36682" y="36938"/>
                </a:lnTo>
                <a:lnTo>
                  <a:pt x="36682" y="36886"/>
                </a:lnTo>
                <a:cubicBezTo>
                  <a:pt x="35522" y="37125"/>
                  <a:pt x="34942" y="37347"/>
                  <a:pt x="34942" y="37552"/>
                </a:cubicBezTo>
                <a:cubicBezTo>
                  <a:pt x="35624" y="39120"/>
                  <a:pt x="36682" y="40280"/>
                  <a:pt x="38114" y="41030"/>
                </a:cubicBezTo>
                <a:cubicBezTo>
                  <a:pt x="39103" y="41440"/>
                  <a:pt x="39922" y="41644"/>
                  <a:pt x="40570" y="41644"/>
                </a:cubicBezTo>
                <a:lnTo>
                  <a:pt x="42770" y="41644"/>
                </a:lnTo>
                <a:lnTo>
                  <a:pt x="42624" y="40372"/>
                </a:lnTo>
                <a:lnTo>
                  <a:pt x="43332" y="41644"/>
                </a:lnTo>
                <a:lnTo>
                  <a:pt x="44816" y="41644"/>
                </a:lnTo>
                <a:lnTo>
                  <a:pt x="45174" y="41747"/>
                </a:lnTo>
                <a:cubicBezTo>
                  <a:pt x="45174" y="38745"/>
                  <a:pt x="43929" y="36494"/>
                  <a:pt x="41439" y="34994"/>
                </a:cubicBezTo>
                <a:cubicBezTo>
                  <a:pt x="41167" y="34891"/>
                  <a:pt x="40928" y="34840"/>
                  <a:pt x="40723" y="34840"/>
                </a:cubicBezTo>
                <a:cubicBezTo>
                  <a:pt x="40621" y="35795"/>
                  <a:pt x="40570" y="36409"/>
                  <a:pt x="40570" y="36682"/>
                </a:cubicBezTo>
                <a:lnTo>
                  <a:pt x="42336" y="39854"/>
                </a:lnTo>
                <a:lnTo>
                  <a:pt x="41491" y="39854"/>
                </a:lnTo>
                <a:lnTo>
                  <a:pt x="39181" y="38453"/>
                </a:lnTo>
                <a:lnTo>
                  <a:pt x="40263" y="34175"/>
                </a:lnTo>
                <a:cubicBezTo>
                  <a:pt x="40263" y="32333"/>
                  <a:pt x="39768" y="30696"/>
                  <a:pt x="38779" y="29264"/>
                </a:cubicBezTo>
                <a:lnTo>
                  <a:pt x="38060" y="30011"/>
                </a:lnTo>
                <a:lnTo>
                  <a:pt x="38933" y="28547"/>
                </a:lnTo>
                <a:lnTo>
                  <a:pt x="38933" y="28496"/>
                </a:lnTo>
                <a:cubicBezTo>
                  <a:pt x="38728" y="27712"/>
                  <a:pt x="38626" y="27064"/>
                  <a:pt x="38626" y="26552"/>
                </a:cubicBezTo>
                <a:close/>
                <a:moveTo>
                  <a:pt x="17701" y="25682"/>
                </a:moveTo>
                <a:cubicBezTo>
                  <a:pt x="17360" y="25785"/>
                  <a:pt x="16780" y="25870"/>
                  <a:pt x="15962" y="25938"/>
                </a:cubicBezTo>
                <a:cubicBezTo>
                  <a:pt x="15962" y="25870"/>
                  <a:pt x="15928" y="25836"/>
                  <a:pt x="15860" y="25836"/>
                </a:cubicBezTo>
                <a:lnTo>
                  <a:pt x="15860" y="25938"/>
                </a:lnTo>
                <a:cubicBezTo>
                  <a:pt x="15962" y="26757"/>
                  <a:pt x="16678" y="28564"/>
                  <a:pt x="18008" y="31361"/>
                </a:cubicBezTo>
                <a:cubicBezTo>
                  <a:pt x="18281" y="31907"/>
                  <a:pt x="18452" y="32180"/>
                  <a:pt x="18520" y="32180"/>
                </a:cubicBezTo>
                <a:cubicBezTo>
                  <a:pt x="19441" y="31429"/>
                  <a:pt x="19901" y="31003"/>
                  <a:pt x="19901" y="30901"/>
                </a:cubicBezTo>
                <a:cubicBezTo>
                  <a:pt x="19151" y="29673"/>
                  <a:pt x="18418" y="27933"/>
                  <a:pt x="17701" y="25682"/>
                </a:cubicBezTo>
                <a:close/>
                <a:moveTo>
                  <a:pt x="53002" y="25631"/>
                </a:moveTo>
                <a:lnTo>
                  <a:pt x="53002" y="25682"/>
                </a:lnTo>
                <a:cubicBezTo>
                  <a:pt x="54059" y="29468"/>
                  <a:pt x="54587" y="32367"/>
                  <a:pt x="54587" y="34380"/>
                </a:cubicBezTo>
                <a:lnTo>
                  <a:pt x="52866" y="36934"/>
                </a:lnTo>
                <a:lnTo>
                  <a:pt x="47988" y="33101"/>
                </a:lnTo>
                <a:lnTo>
                  <a:pt x="47834" y="33101"/>
                </a:lnTo>
                <a:cubicBezTo>
                  <a:pt x="47527" y="33646"/>
                  <a:pt x="47306" y="34209"/>
                  <a:pt x="47169" y="34789"/>
                </a:cubicBezTo>
                <a:cubicBezTo>
                  <a:pt x="48465" y="35266"/>
                  <a:pt x="49949" y="36426"/>
                  <a:pt x="51620" y="38268"/>
                </a:cubicBezTo>
                <a:lnTo>
                  <a:pt x="51620" y="38319"/>
                </a:lnTo>
                <a:lnTo>
                  <a:pt x="52451" y="37549"/>
                </a:lnTo>
                <a:lnTo>
                  <a:pt x="51416" y="39086"/>
                </a:lnTo>
                <a:cubicBezTo>
                  <a:pt x="51109" y="39086"/>
                  <a:pt x="50324" y="39581"/>
                  <a:pt x="49062" y="40570"/>
                </a:cubicBezTo>
                <a:cubicBezTo>
                  <a:pt x="48687" y="40672"/>
                  <a:pt x="48499" y="40775"/>
                  <a:pt x="48499" y="40877"/>
                </a:cubicBezTo>
                <a:cubicBezTo>
                  <a:pt x="49148" y="41082"/>
                  <a:pt x="49642" y="41184"/>
                  <a:pt x="49983" y="41184"/>
                </a:cubicBezTo>
                <a:lnTo>
                  <a:pt x="50239" y="41184"/>
                </a:lnTo>
                <a:cubicBezTo>
                  <a:pt x="52285" y="41184"/>
                  <a:pt x="54110" y="39854"/>
                  <a:pt x="55713" y="37193"/>
                </a:cubicBezTo>
                <a:cubicBezTo>
                  <a:pt x="56156" y="36409"/>
                  <a:pt x="56378" y="35556"/>
                  <a:pt x="56378" y="34635"/>
                </a:cubicBezTo>
                <a:lnTo>
                  <a:pt x="56378" y="33561"/>
                </a:lnTo>
                <a:cubicBezTo>
                  <a:pt x="56378" y="31924"/>
                  <a:pt x="55901" y="29400"/>
                  <a:pt x="54946" y="25989"/>
                </a:cubicBezTo>
                <a:close/>
                <a:moveTo>
                  <a:pt x="9465" y="25171"/>
                </a:moveTo>
                <a:cubicBezTo>
                  <a:pt x="5815" y="25171"/>
                  <a:pt x="3496" y="26808"/>
                  <a:pt x="2507" y="30082"/>
                </a:cubicBezTo>
                <a:cubicBezTo>
                  <a:pt x="2302" y="30867"/>
                  <a:pt x="2200" y="31617"/>
                  <a:pt x="2200" y="32333"/>
                </a:cubicBezTo>
                <a:cubicBezTo>
                  <a:pt x="2302" y="33595"/>
                  <a:pt x="2473" y="34277"/>
                  <a:pt x="2712" y="34380"/>
                </a:cubicBezTo>
                <a:cubicBezTo>
                  <a:pt x="2814" y="34107"/>
                  <a:pt x="3291" y="33680"/>
                  <a:pt x="4144" y="33101"/>
                </a:cubicBezTo>
                <a:lnTo>
                  <a:pt x="4093" y="32742"/>
                </a:lnTo>
                <a:lnTo>
                  <a:pt x="4093" y="31822"/>
                </a:lnTo>
                <a:lnTo>
                  <a:pt x="6428" y="28545"/>
                </a:lnTo>
                <a:lnTo>
                  <a:pt x="8032" y="30466"/>
                </a:lnTo>
                <a:cubicBezTo>
                  <a:pt x="8953" y="31455"/>
                  <a:pt x="10232" y="32760"/>
                  <a:pt x="11869" y="34380"/>
                </a:cubicBezTo>
                <a:cubicBezTo>
                  <a:pt x="11937" y="34380"/>
                  <a:pt x="12364" y="33953"/>
                  <a:pt x="13148" y="33101"/>
                </a:cubicBezTo>
                <a:cubicBezTo>
                  <a:pt x="10079" y="29963"/>
                  <a:pt x="8390" y="28155"/>
                  <a:pt x="8083" y="27678"/>
                </a:cubicBezTo>
                <a:lnTo>
                  <a:pt x="6570" y="28345"/>
                </a:lnTo>
                <a:lnTo>
                  <a:pt x="7265" y="27371"/>
                </a:lnTo>
                <a:cubicBezTo>
                  <a:pt x="8117" y="27098"/>
                  <a:pt x="9021" y="26961"/>
                  <a:pt x="9976" y="26961"/>
                </a:cubicBezTo>
                <a:cubicBezTo>
                  <a:pt x="10829" y="26961"/>
                  <a:pt x="11255" y="27268"/>
                  <a:pt x="11255" y="27882"/>
                </a:cubicBezTo>
                <a:cubicBezTo>
                  <a:pt x="11255" y="28530"/>
                  <a:pt x="11034" y="29110"/>
                  <a:pt x="10590" y="29622"/>
                </a:cubicBezTo>
                <a:lnTo>
                  <a:pt x="10590" y="29724"/>
                </a:lnTo>
                <a:cubicBezTo>
                  <a:pt x="10590" y="29792"/>
                  <a:pt x="11016" y="30219"/>
                  <a:pt x="11869" y="31003"/>
                </a:cubicBezTo>
                <a:cubicBezTo>
                  <a:pt x="12688" y="30116"/>
                  <a:pt x="13097" y="29127"/>
                  <a:pt x="13097" y="28036"/>
                </a:cubicBezTo>
                <a:lnTo>
                  <a:pt x="13097" y="27575"/>
                </a:lnTo>
                <a:cubicBezTo>
                  <a:pt x="13097" y="26518"/>
                  <a:pt x="12432" y="25768"/>
                  <a:pt x="11102" y="25324"/>
                </a:cubicBezTo>
                <a:cubicBezTo>
                  <a:pt x="10897" y="25222"/>
                  <a:pt x="10573" y="25171"/>
                  <a:pt x="10130" y="25171"/>
                </a:cubicBezTo>
                <a:close/>
                <a:moveTo>
                  <a:pt x="28496" y="24659"/>
                </a:moveTo>
                <a:cubicBezTo>
                  <a:pt x="26143" y="25444"/>
                  <a:pt x="24966" y="26740"/>
                  <a:pt x="24966" y="28547"/>
                </a:cubicBezTo>
                <a:cubicBezTo>
                  <a:pt x="24966" y="30253"/>
                  <a:pt x="26023" y="31361"/>
                  <a:pt x="28138" y="31873"/>
                </a:cubicBezTo>
                <a:lnTo>
                  <a:pt x="28854" y="31975"/>
                </a:lnTo>
                <a:cubicBezTo>
                  <a:pt x="31208" y="31975"/>
                  <a:pt x="33152" y="30798"/>
                  <a:pt x="34686" y="28445"/>
                </a:cubicBezTo>
                <a:lnTo>
                  <a:pt x="34686" y="28343"/>
                </a:lnTo>
                <a:lnTo>
                  <a:pt x="33049" y="27524"/>
                </a:lnTo>
                <a:cubicBezTo>
                  <a:pt x="33049" y="28002"/>
                  <a:pt x="32367" y="28684"/>
                  <a:pt x="31003" y="29571"/>
                </a:cubicBezTo>
                <a:cubicBezTo>
                  <a:pt x="30218" y="29912"/>
                  <a:pt x="29587" y="30082"/>
                  <a:pt x="29110" y="30082"/>
                </a:cubicBezTo>
                <a:lnTo>
                  <a:pt x="28547" y="30082"/>
                </a:lnTo>
                <a:cubicBezTo>
                  <a:pt x="27388" y="29912"/>
                  <a:pt x="26808" y="29400"/>
                  <a:pt x="26808" y="28547"/>
                </a:cubicBezTo>
                <a:lnTo>
                  <a:pt x="26808" y="28343"/>
                </a:lnTo>
                <a:cubicBezTo>
                  <a:pt x="26808" y="27797"/>
                  <a:pt x="27302" y="27217"/>
                  <a:pt x="28291" y="26603"/>
                </a:cubicBezTo>
                <a:cubicBezTo>
                  <a:pt x="28291" y="26501"/>
                  <a:pt x="28360" y="25853"/>
                  <a:pt x="28496" y="24659"/>
                </a:cubicBezTo>
                <a:close/>
                <a:moveTo>
                  <a:pt x="31617" y="24557"/>
                </a:moveTo>
                <a:cubicBezTo>
                  <a:pt x="31412" y="24898"/>
                  <a:pt x="31259" y="25512"/>
                  <a:pt x="31156" y="26399"/>
                </a:cubicBezTo>
                <a:cubicBezTo>
                  <a:pt x="32452" y="26603"/>
                  <a:pt x="33936" y="27285"/>
                  <a:pt x="35607" y="28445"/>
                </a:cubicBezTo>
                <a:cubicBezTo>
                  <a:pt x="36323" y="27627"/>
                  <a:pt x="36750" y="27217"/>
                  <a:pt x="36886" y="27217"/>
                </a:cubicBezTo>
                <a:lnTo>
                  <a:pt x="36886" y="27115"/>
                </a:lnTo>
                <a:cubicBezTo>
                  <a:pt x="35693" y="26024"/>
                  <a:pt x="33936" y="25171"/>
                  <a:pt x="31617" y="24557"/>
                </a:cubicBezTo>
                <a:close/>
                <a:moveTo>
                  <a:pt x="66303" y="24506"/>
                </a:moveTo>
                <a:lnTo>
                  <a:pt x="66303" y="25682"/>
                </a:lnTo>
                <a:cubicBezTo>
                  <a:pt x="66337" y="25682"/>
                  <a:pt x="66405" y="25717"/>
                  <a:pt x="66508" y="25785"/>
                </a:cubicBezTo>
                <a:lnTo>
                  <a:pt x="66508" y="25682"/>
                </a:lnTo>
                <a:cubicBezTo>
                  <a:pt x="66405" y="25103"/>
                  <a:pt x="66354" y="24710"/>
                  <a:pt x="66354" y="24506"/>
                </a:cubicBezTo>
                <a:close/>
                <a:moveTo>
                  <a:pt x="50802" y="22971"/>
                </a:moveTo>
                <a:lnTo>
                  <a:pt x="50802" y="23073"/>
                </a:lnTo>
                <a:cubicBezTo>
                  <a:pt x="51040" y="23926"/>
                  <a:pt x="51160" y="24557"/>
                  <a:pt x="51160" y="24966"/>
                </a:cubicBezTo>
                <a:lnTo>
                  <a:pt x="51262" y="24966"/>
                </a:lnTo>
                <a:cubicBezTo>
                  <a:pt x="52115" y="24966"/>
                  <a:pt x="53905" y="25256"/>
                  <a:pt x="56634" y="25836"/>
                </a:cubicBezTo>
                <a:cubicBezTo>
                  <a:pt x="56770" y="25324"/>
                  <a:pt x="57009" y="24745"/>
                  <a:pt x="57350" y="24097"/>
                </a:cubicBezTo>
                <a:cubicBezTo>
                  <a:pt x="55474" y="23653"/>
                  <a:pt x="53291" y="23278"/>
                  <a:pt x="50802" y="22971"/>
                </a:cubicBezTo>
                <a:close/>
                <a:moveTo>
                  <a:pt x="47527" y="22971"/>
                </a:moveTo>
                <a:lnTo>
                  <a:pt x="47808" y="23607"/>
                </a:lnTo>
                <a:lnTo>
                  <a:pt x="47142" y="23084"/>
                </a:lnTo>
                <a:close/>
                <a:moveTo>
                  <a:pt x="29877" y="22766"/>
                </a:moveTo>
                <a:cubicBezTo>
                  <a:pt x="29093" y="23858"/>
                  <a:pt x="28701" y="25717"/>
                  <a:pt x="28701" y="28343"/>
                </a:cubicBezTo>
                <a:lnTo>
                  <a:pt x="28701" y="29468"/>
                </a:lnTo>
                <a:lnTo>
                  <a:pt x="28803" y="29622"/>
                </a:lnTo>
                <a:cubicBezTo>
                  <a:pt x="29417" y="29588"/>
                  <a:pt x="30014" y="29434"/>
                  <a:pt x="30594" y="29161"/>
                </a:cubicBezTo>
                <a:lnTo>
                  <a:pt x="30594" y="27268"/>
                </a:lnTo>
                <a:cubicBezTo>
                  <a:pt x="30594" y="25904"/>
                  <a:pt x="30884" y="24676"/>
                  <a:pt x="31463" y="23585"/>
                </a:cubicBezTo>
                <a:cubicBezTo>
                  <a:pt x="30713" y="23039"/>
                  <a:pt x="30184" y="22766"/>
                  <a:pt x="29877" y="22766"/>
                </a:cubicBezTo>
                <a:close/>
                <a:moveTo>
                  <a:pt x="55406" y="21641"/>
                </a:moveTo>
                <a:lnTo>
                  <a:pt x="55406" y="21692"/>
                </a:lnTo>
                <a:cubicBezTo>
                  <a:pt x="55406" y="21999"/>
                  <a:pt x="55611" y="22152"/>
                  <a:pt x="56020" y="22152"/>
                </a:cubicBezTo>
                <a:cubicBezTo>
                  <a:pt x="56020" y="22118"/>
                  <a:pt x="55815" y="21948"/>
                  <a:pt x="55406" y="21641"/>
                </a:cubicBezTo>
                <a:close/>
                <a:moveTo>
                  <a:pt x="62108" y="21539"/>
                </a:moveTo>
                <a:cubicBezTo>
                  <a:pt x="59993" y="21539"/>
                  <a:pt x="58356" y="22920"/>
                  <a:pt x="57197" y="25682"/>
                </a:cubicBezTo>
                <a:cubicBezTo>
                  <a:pt x="56924" y="26501"/>
                  <a:pt x="56787" y="27388"/>
                  <a:pt x="56787" y="28343"/>
                </a:cubicBezTo>
                <a:cubicBezTo>
                  <a:pt x="56787" y="30185"/>
                  <a:pt x="57435" y="31617"/>
                  <a:pt x="58731" y="32640"/>
                </a:cubicBezTo>
                <a:lnTo>
                  <a:pt x="59703" y="31054"/>
                </a:lnTo>
                <a:lnTo>
                  <a:pt x="59703" y="31003"/>
                </a:lnTo>
                <a:cubicBezTo>
                  <a:pt x="58987" y="30560"/>
                  <a:pt x="58629" y="29741"/>
                  <a:pt x="58629" y="28547"/>
                </a:cubicBezTo>
                <a:lnTo>
                  <a:pt x="58629" y="28189"/>
                </a:lnTo>
                <a:cubicBezTo>
                  <a:pt x="58629" y="26382"/>
                  <a:pt x="59294" y="24966"/>
                  <a:pt x="60624" y="23943"/>
                </a:cubicBezTo>
                <a:cubicBezTo>
                  <a:pt x="61238" y="23568"/>
                  <a:pt x="61767" y="23380"/>
                  <a:pt x="62210" y="23380"/>
                </a:cubicBezTo>
                <a:cubicBezTo>
                  <a:pt x="62654" y="23380"/>
                  <a:pt x="62875" y="24028"/>
                  <a:pt x="62875" y="25324"/>
                </a:cubicBezTo>
                <a:cubicBezTo>
                  <a:pt x="62841" y="25324"/>
                  <a:pt x="62824" y="25341"/>
                  <a:pt x="62824" y="25376"/>
                </a:cubicBezTo>
                <a:lnTo>
                  <a:pt x="64615" y="26092"/>
                </a:lnTo>
                <a:lnTo>
                  <a:pt x="64717" y="25171"/>
                </a:lnTo>
                <a:lnTo>
                  <a:pt x="64717" y="24966"/>
                </a:lnTo>
                <a:cubicBezTo>
                  <a:pt x="64717" y="23329"/>
                  <a:pt x="64154" y="22238"/>
                  <a:pt x="63029" y="21692"/>
                </a:cubicBezTo>
                <a:cubicBezTo>
                  <a:pt x="62824" y="21590"/>
                  <a:pt x="62551" y="21539"/>
                  <a:pt x="62210" y="21539"/>
                </a:cubicBezTo>
                <a:close/>
                <a:moveTo>
                  <a:pt x="40723" y="20925"/>
                </a:moveTo>
                <a:lnTo>
                  <a:pt x="40835" y="21055"/>
                </a:lnTo>
                <a:lnTo>
                  <a:pt x="40705" y="20983"/>
                </a:lnTo>
                <a:close/>
                <a:moveTo>
                  <a:pt x="37398" y="20925"/>
                </a:moveTo>
                <a:cubicBezTo>
                  <a:pt x="36613" y="20925"/>
                  <a:pt x="35846" y="21180"/>
                  <a:pt x="35096" y="21692"/>
                </a:cubicBezTo>
                <a:cubicBezTo>
                  <a:pt x="35948" y="22920"/>
                  <a:pt x="36426" y="23909"/>
                  <a:pt x="36528" y="24659"/>
                </a:cubicBezTo>
                <a:cubicBezTo>
                  <a:pt x="36562" y="24864"/>
                  <a:pt x="36835" y="25103"/>
                  <a:pt x="37347" y="25376"/>
                </a:cubicBezTo>
                <a:cubicBezTo>
                  <a:pt x="37415" y="25376"/>
                  <a:pt x="37585" y="24557"/>
                  <a:pt x="37858" y="22920"/>
                </a:cubicBezTo>
                <a:lnTo>
                  <a:pt x="38626" y="21078"/>
                </a:lnTo>
                <a:lnTo>
                  <a:pt x="38523" y="21078"/>
                </a:lnTo>
                <a:cubicBezTo>
                  <a:pt x="38319" y="20976"/>
                  <a:pt x="37995" y="20925"/>
                  <a:pt x="37551" y="20925"/>
                </a:cubicBezTo>
                <a:close/>
                <a:moveTo>
                  <a:pt x="28803" y="20311"/>
                </a:moveTo>
                <a:cubicBezTo>
                  <a:pt x="26450" y="20311"/>
                  <a:pt x="23499" y="22391"/>
                  <a:pt x="19952" y="26552"/>
                </a:cubicBezTo>
                <a:lnTo>
                  <a:pt x="18878" y="27678"/>
                </a:lnTo>
                <a:cubicBezTo>
                  <a:pt x="19390" y="28803"/>
                  <a:pt x="19645" y="29400"/>
                  <a:pt x="19645" y="29468"/>
                </a:cubicBezTo>
                <a:lnTo>
                  <a:pt x="19748" y="29468"/>
                </a:lnTo>
                <a:cubicBezTo>
                  <a:pt x="23431" y="25307"/>
                  <a:pt x="25836" y="23073"/>
                  <a:pt x="26961" y="22766"/>
                </a:cubicBezTo>
                <a:cubicBezTo>
                  <a:pt x="27643" y="22357"/>
                  <a:pt x="28428" y="22152"/>
                  <a:pt x="29315" y="22152"/>
                </a:cubicBezTo>
                <a:cubicBezTo>
                  <a:pt x="30474" y="22152"/>
                  <a:pt x="31617" y="22886"/>
                  <a:pt x="32742" y="24352"/>
                </a:cubicBezTo>
                <a:lnTo>
                  <a:pt x="34993" y="25222"/>
                </a:lnTo>
                <a:lnTo>
                  <a:pt x="34993" y="25171"/>
                </a:lnTo>
                <a:cubicBezTo>
                  <a:pt x="34414" y="23295"/>
                  <a:pt x="33476" y="21982"/>
                  <a:pt x="32180" y="21232"/>
                </a:cubicBezTo>
                <a:cubicBezTo>
                  <a:pt x="31293" y="20618"/>
                  <a:pt x="30423" y="20311"/>
                  <a:pt x="29570" y="20311"/>
                </a:cubicBezTo>
                <a:close/>
                <a:moveTo>
                  <a:pt x="10027" y="19953"/>
                </a:moveTo>
                <a:cubicBezTo>
                  <a:pt x="9175" y="21112"/>
                  <a:pt x="8748" y="22221"/>
                  <a:pt x="8748" y="23278"/>
                </a:cubicBezTo>
                <a:lnTo>
                  <a:pt x="8748" y="23585"/>
                </a:lnTo>
                <a:lnTo>
                  <a:pt x="9004" y="23585"/>
                </a:lnTo>
                <a:lnTo>
                  <a:pt x="9516" y="23483"/>
                </a:lnTo>
                <a:lnTo>
                  <a:pt x="9465" y="22766"/>
                </a:lnTo>
                <a:lnTo>
                  <a:pt x="9465" y="22511"/>
                </a:lnTo>
                <a:cubicBezTo>
                  <a:pt x="9465" y="21692"/>
                  <a:pt x="9686" y="20873"/>
                  <a:pt x="10130" y="20055"/>
                </a:cubicBezTo>
                <a:lnTo>
                  <a:pt x="10130" y="19953"/>
                </a:lnTo>
                <a:close/>
                <a:moveTo>
                  <a:pt x="63131" y="19441"/>
                </a:moveTo>
                <a:cubicBezTo>
                  <a:pt x="63131" y="19543"/>
                  <a:pt x="63046" y="19697"/>
                  <a:pt x="62875" y="19901"/>
                </a:cubicBezTo>
                <a:lnTo>
                  <a:pt x="62875" y="19953"/>
                </a:lnTo>
                <a:cubicBezTo>
                  <a:pt x="63353" y="19953"/>
                  <a:pt x="64018" y="20277"/>
                  <a:pt x="64871" y="20925"/>
                </a:cubicBezTo>
                <a:cubicBezTo>
                  <a:pt x="64154" y="19936"/>
                  <a:pt x="63575" y="19441"/>
                  <a:pt x="63131" y="19441"/>
                </a:cubicBezTo>
                <a:close/>
                <a:moveTo>
                  <a:pt x="44304" y="19441"/>
                </a:moveTo>
                <a:cubicBezTo>
                  <a:pt x="43861" y="19475"/>
                  <a:pt x="43605" y="19492"/>
                  <a:pt x="43537" y="19492"/>
                </a:cubicBezTo>
                <a:lnTo>
                  <a:pt x="43537" y="19594"/>
                </a:lnTo>
                <a:cubicBezTo>
                  <a:pt x="43776" y="19867"/>
                  <a:pt x="44151" y="20447"/>
                  <a:pt x="44663" y="21334"/>
                </a:cubicBezTo>
                <a:lnTo>
                  <a:pt x="44918" y="21334"/>
                </a:lnTo>
                <a:lnTo>
                  <a:pt x="47142" y="23084"/>
                </a:lnTo>
                <a:lnTo>
                  <a:pt x="42105" y="24557"/>
                </a:lnTo>
                <a:cubicBezTo>
                  <a:pt x="41695" y="24727"/>
                  <a:pt x="41491" y="24881"/>
                  <a:pt x="41491" y="25017"/>
                </a:cubicBezTo>
                <a:cubicBezTo>
                  <a:pt x="41491" y="25324"/>
                  <a:pt x="41474" y="25734"/>
                  <a:pt x="41439" y="26245"/>
                </a:cubicBezTo>
                <a:cubicBezTo>
                  <a:pt x="41474" y="26518"/>
                  <a:pt x="41491" y="26740"/>
                  <a:pt x="41491" y="26910"/>
                </a:cubicBezTo>
                <a:cubicBezTo>
                  <a:pt x="44560" y="25512"/>
                  <a:pt x="46828" y="24813"/>
                  <a:pt x="48295" y="24813"/>
                </a:cubicBezTo>
                <a:lnTo>
                  <a:pt x="48295" y="24710"/>
                </a:lnTo>
                <a:lnTo>
                  <a:pt x="47808" y="23607"/>
                </a:lnTo>
                <a:lnTo>
                  <a:pt x="48755" y="24352"/>
                </a:lnTo>
                <a:lnTo>
                  <a:pt x="48806" y="25222"/>
                </a:lnTo>
                <a:lnTo>
                  <a:pt x="48806" y="25376"/>
                </a:lnTo>
                <a:cubicBezTo>
                  <a:pt x="48806" y="26024"/>
                  <a:pt x="48670" y="26484"/>
                  <a:pt x="48397" y="26757"/>
                </a:cubicBezTo>
                <a:lnTo>
                  <a:pt x="47834" y="26757"/>
                </a:lnTo>
                <a:cubicBezTo>
                  <a:pt x="47357" y="26757"/>
                  <a:pt x="46862" y="26382"/>
                  <a:pt x="46351" y="25631"/>
                </a:cubicBezTo>
                <a:cubicBezTo>
                  <a:pt x="45532" y="25836"/>
                  <a:pt x="44901" y="26041"/>
                  <a:pt x="44458" y="26245"/>
                </a:cubicBezTo>
                <a:cubicBezTo>
                  <a:pt x="45447" y="27848"/>
                  <a:pt x="46675" y="28650"/>
                  <a:pt x="48141" y="28650"/>
                </a:cubicBezTo>
                <a:cubicBezTo>
                  <a:pt x="49233" y="28650"/>
                  <a:pt x="50017" y="28019"/>
                  <a:pt x="50495" y="26757"/>
                </a:cubicBezTo>
                <a:cubicBezTo>
                  <a:pt x="50597" y="26279"/>
                  <a:pt x="50648" y="25904"/>
                  <a:pt x="50648" y="25631"/>
                </a:cubicBezTo>
                <a:lnTo>
                  <a:pt x="50648" y="25120"/>
                </a:lnTo>
                <a:cubicBezTo>
                  <a:pt x="50648" y="22562"/>
                  <a:pt x="49267" y="20737"/>
                  <a:pt x="46504" y="19646"/>
                </a:cubicBezTo>
                <a:cubicBezTo>
                  <a:pt x="45686" y="19509"/>
                  <a:pt x="44952" y="19441"/>
                  <a:pt x="44304" y="19441"/>
                </a:cubicBezTo>
                <a:close/>
                <a:moveTo>
                  <a:pt x="14223" y="18674"/>
                </a:moveTo>
                <a:cubicBezTo>
                  <a:pt x="12108" y="19424"/>
                  <a:pt x="11051" y="20754"/>
                  <a:pt x="11051" y="22664"/>
                </a:cubicBezTo>
                <a:cubicBezTo>
                  <a:pt x="11051" y="23346"/>
                  <a:pt x="11682" y="24079"/>
                  <a:pt x="12944" y="24864"/>
                </a:cubicBezTo>
                <a:cubicBezTo>
                  <a:pt x="14035" y="25205"/>
                  <a:pt x="15058" y="25376"/>
                  <a:pt x="16013" y="25376"/>
                </a:cubicBezTo>
                <a:cubicBezTo>
                  <a:pt x="18878" y="25376"/>
                  <a:pt x="20976" y="23926"/>
                  <a:pt x="22306" y="21027"/>
                </a:cubicBezTo>
                <a:cubicBezTo>
                  <a:pt x="22169" y="20959"/>
                  <a:pt x="21538" y="20856"/>
                  <a:pt x="20413" y="20720"/>
                </a:cubicBezTo>
                <a:cubicBezTo>
                  <a:pt x="19424" y="22562"/>
                  <a:pt x="18094" y="23483"/>
                  <a:pt x="16422" y="23483"/>
                </a:cubicBezTo>
                <a:lnTo>
                  <a:pt x="15706" y="23483"/>
                </a:lnTo>
                <a:cubicBezTo>
                  <a:pt x="14274" y="23483"/>
                  <a:pt x="13353" y="23159"/>
                  <a:pt x="12944" y="22511"/>
                </a:cubicBezTo>
                <a:lnTo>
                  <a:pt x="12944" y="22357"/>
                </a:lnTo>
                <a:cubicBezTo>
                  <a:pt x="12944" y="21607"/>
                  <a:pt x="13438" y="21010"/>
                  <a:pt x="14427" y="20566"/>
                </a:cubicBezTo>
                <a:cubicBezTo>
                  <a:pt x="14325" y="19305"/>
                  <a:pt x="14257" y="18674"/>
                  <a:pt x="14223" y="18674"/>
                </a:cubicBezTo>
                <a:close/>
                <a:moveTo>
                  <a:pt x="30849" y="18520"/>
                </a:moveTo>
                <a:cubicBezTo>
                  <a:pt x="30270" y="18554"/>
                  <a:pt x="29485" y="18571"/>
                  <a:pt x="28496" y="18571"/>
                </a:cubicBezTo>
                <a:lnTo>
                  <a:pt x="28496" y="18674"/>
                </a:lnTo>
                <a:cubicBezTo>
                  <a:pt x="29451" y="18674"/>
                  <a:pt x="30150" y="18725"/>
                  <a:pt x="30594" y="18827"/>
                </a:cubicBezTo>
                <a:close/>
                <a:moveTo>
                  <a:pt x="37398" y="17446"/>
                </a:moveTo>
                <a:cubicBezTo>
                  <a:pt x="35010" y="17446"/>
                  <a:pt x="33049" y="18384"/>
                  <a:pt x="31514" y="20260"/>
                </a:cubicBezTo>
                <a:cubicBezTo>
                  <a:pt x="31890" y="20430"/>
                  <a:pt x="32418" y="20754"/>
                  <a:pt x="33100" y="21232"/>
                </a:cubicBezTo>
                <a:cubicBezTo>
                  <a:pt x="34260" y="19936"/>
                  <a:pt x="35778" y="19288"/>
                  <a:pt x="37654" y="19288"/>
                </a:cubicBezTo>
                <a:lnTo>
                  <a:pt x="40705" y="20983"/>
                </a:lnTo>
                <a:lnTo>
                  <a:pt x="39086" y="26296"/>
                </a:lnTo>
                <a:cubicBezTo>
                  <a:pt x="39086" y="29059"/>
                  <a:pt x="40894" y="31481"/>
                  <a:pt x="44509" y="33561"/>
                </a:cubicBezTo>
                <a:lnTo>
                  <a:pt x="45174" y="31822"/>
                </a:lnTo>
                <a:cubicBezTo>
                  <a:pt x="42377" y="30150"/>
                  <a:pt x="40979" y="28360"/>
                  <a:pt x="40979" y="26450"/>
                </a:cubicBezTo>
                <a:lnTo>
                  <a:pt x="40979" y="25836"/>
                </a:lnTo>
                <a:cubicBezTo>
                  <a:pt x="40979" y="24438"/>
                  <a:pt x="41303" y="23278"/>
                  <a:pt x="41951" y="22357"/>
                </a:cubicBezTo>
                <a:lnTo>
                  <a:pt x="40835" y="21055"/>
                </a:lnTo>
                <a:lnTo>
                  <a:pt x="42258" y="21845"/>
                </a:lnTo>
                <a:lnTo>
                  <a:pt x="43077" y="23636"/>
                </a:lnTo>
                <a:lnTo>
                  <a:pt x="44816" y="23073"/>
                </a:lnTo>
                <a:cubicBezTo>
                  <a:pt x="44202" y="21334"/>
                  <a:pt x="43418" y="20072"/>
                  <a:pt x="42463" y="19288"/>
                </a:cubicBezTo>
                <a:cubicBezTo>
                  <a:pt x="40996" y="18060"/>
                  <a:pt x="39410" y="17446"/>
                  <a:pt x="37705" y="17446"/>
                </a:cubicBezTo>
                <a:close/>
                <a:moveTo>
                  <a:pt x="12944" y="17292"/>
                </a:moveTo>
                <a:cubicBezTo>
                  <a:pt x="12568" y="17497"/>
                  <a:pt x="12381" y="17633"/>
                  <a:pt x="12381" y="17702"/>
                </a:cubicBezTo>
                <a:lnTo>
                  <a:pt x="12483" y="17702"/>
                </a:lnTo>
                <a:cubicBezTo>
                  <a:pt x="12824" y="17497"/>
                  <a:pt x="12995" y="17360"/>
                  <a:pt x="12995" y="17292"/>
                </a:cubicBezTo>
                <a:close/>
                <a:moveTo>
                  <a:pt x="25478" y="16934"/>
                </a:moveTo>
                <a:cubicBezTo>
                  <a:pt x="24727" y="18128"/>
                  <a:pt x="23977" y="18725"/>
                  <a:pt x="23227" y="18725"/>
                </a:cubicBezTo>
                <a:cubicBezTo>
                  <a:pt x="20805" y="18350"/>
                  <a:pt x="18878" y="18162"/>
                  <a:pt x="17446" y="18162"/>
                </a:cubicBezTo>
                <a:lnTo>
                  <a:pt x="17087" y="18213"/>
                </a:lnTo>
                <a:cubicBezTo>
                  <a:pt x="17190" y="19305"/>
                  <a:pt x="17241" y="19918"/>
                  <a:pt x="17241" y="20055"/>
                </a:cubicBezTo>
                <a:lnTo>
                  <a:pt x="17906" y="20055"/>
                </a:lnTo>
                <a:cubicBezTo>
                  <a:pt x="18725" y="20055"/>
                  <a:pt x="20549" y="20225"/>
                  <a:pt x="23380" y="20566"/>
                </a:cubicBezTo>
                <a:cubicBezTo>
                  <a:pt x="24847" y="20566"/>
                  <a:pt x="26177" y="19509"/>
                  <a:pt x="27371" y="17395"/>
                </a:cubicBezTo>
                <a:lnTo>
                  <a:pt x="27371" y="17292"/>
                </a:lnTo>
                <a:cubicBezTo>
                  <a:pt x="26313" y="17054"/>
                  <a:pt x="25682" y="16934"/>
                  <a:pt x="25478" y="16934"/>
                </a:cubicBezTo>
                <a:close/>
                <a:moveTo>
                  <a:pt x="59999" y="16526"/>
                </a:moveTo>
                <a:lnTo>
                  <a:pt x="59959" y="16832"/>
                </a:lnTo>
                <a:lnTo>
                  <a:pt x="59826" y="16852"/>
                </a:lnTo>
                <a:close/>
                <a:moveTo>
                  <a:pt x="18059" y="16116"/>
                </a:moveTo>
                <a:lnTo>
                  <a:pt x="18059" y="16576"/>
                </a:lnTo>
                <a:lnTo>
                  <a:pt x="18418" y="16576"/>
                </a:lnTo>
                <a:cubicBezTo>
                  <a:pt x="18690" y="16576"/>
                  <a:pt x="19083" y="16593"/>
                  <a:pt x="19594" y="16627"/>
                </a:cubicBezTo>
                <a:lnTo>
                  <a:pt x="19594" y="16320"/>
                </a:lnTo>
                <a:cubicBezTo>
                  <a:pt x="18742" y="16184"/>
                  <a:pt x="18230" y="16116"/>
                  <a:pt x="18059" y="16116"/>
                </a:cubicBezTo>
                <a:close/>
                <a:moveTo>
                  <a:pt x="62978" y="15553"/>
                </a:moveTo>
                <a:lnTo>
                  <a:pt x="62978" y="15655"/>
                </a:lnTo>
                <a:cubicBezTo>
                  <a:pt x="62978" y="16099"/>
                  <a:pt x="62892" y="16678"/>
                  <a:pt x="62722" y="17395"/>
                </a:cubicBezTo>
                <a:cubicBezTo>
                  <a:pt x="64427" y="17974"/>
                  <a:pt x="65723" y="19032"/>
                  <a:pt x="66610" y="20566"/>
                </a:cubicBezTo>
                <a:cubicBezTo>
                  <a:pt x="67667" y="22852"/>
                  <a:pt x="68196" y="24710"/>
                  <a:pt x="68196" y="26143"/>
                </a:cubicBezTo>
                <a:lnTo>
                  <a:pt x="67346" y="28001"/>
                </a:lnTo>
                <a:lnTo>
                  <a:pt x="60215" y="24966"/>
                </a:lnTo>
                <a:cubicBezTo>
                  <a:pt x="59669" y="25717"/>
                  <a:pt x="59396" y="26296"/>
                  <a:pt x="59396" y="26706"/>
                </a:cubicBezTo>
                <a:lnTo>
                  <a:pt x="66570" y="29695"/>
                </a:lnTo>
                <a:lnTo>
                  <a:pt x="64871" y="33408"/>
                </a:lnTo>
                <a:cubicBezTo>
                  <a:pt x="65826" y="33817"/>
                  <a:pt x="66371" y="34073"/>
                  <a:pt x="66508" y="34175"/>
                </a:cubicBezTo>
                <a:cubicBezTo>
                  <a:pt x="68827" y="31617"/>
                  <a:pt x="69987" y="28923"/>
                  <a:pt x="69987" y="26092"/>
                </a:cubicBezTo>
                <a:cubicBezTo>
                  <a:pt x="69987" y="23875"/>
                  <a:pt x="69202" y="21419"/>
                  <a:pt x="67633" y="18725"/>
                </a:cubicBezTo>
                <a:cubicBezTo>
                  <a:pt x="66508" y="17190"/>
                  <a:pt x="64973" y="16133"/>
                  <a:pt x="63029" y="15553"/>
                </a:cubicBezTo>
                <a:close/>
                <a:moveTo>
                  <a:pt x="16269" y="14990"/>
                </a:moveTo>
                <a:cubicBezTo>
                  <a:pt x="15996" y="14990"/>
                  <a:pt x="15416" y="15075"/>
                  <a:pt x="14529" y="15246"/>
                </a:cubicBezTo>
                <a:cubicBezTo>
                  <a:pt x="14871" y="20396"/>
                  <a:pt x="15109" y="22971"/>
                  <a:pt x="15246" y="22971"/>
                </a:cubicBezTo>
                <a:cubicBezTo>
                  <a:pt x="15519" y="23039"/>
                  <a:pt x="15757" y="23073"/>
                  <a:pt x="15962" y="23073"/>
                </a:cubicBezTo>
                <a:cubicBezTo>
                  <a:pt x="16576" y="23005"/>
                  <a:pt x="16917" y="22971"/>
                  <a:pt x="16985" y="22971"/>
                </a:cubicBezTo>
                <a:cubicBezTo>
                  <a:pt x="16542" y="18060"/>
                  <a:pt x="16320" y="15399"/>
                  <a:pt x="16320" y="14990"/>
                </a:cubicBezTo>
                <a:close/>
                <a:moveTo>
                  <a:pt x="46274" y="13974"/>
                </a:moveTo>
                <a:lnTo>
                  <a:pt x="47291" y="15569"/>
                </a:lnTo>
                <a:lnTo>
                  <a:pt x="47169" y="15655"/>
                </a:lnTo>
                <a:cubicBezTo>
                  <a:pt x="46760" y="15382"/>
                  <a:pt x="46385" y="14871"/>
                  <a:pt x="46044" y="14120"/>
                </a:cubicBezTo>
                <a:close/>
                <a:moveTo>
                  <a:pt x="52848" y="13609"/>
                </a:moveTo>
                <a:lnTo>
                  <a:pt x="52848" y="13660"/>
                </a:lnTo>
                <a:cubicBezTo>
                  <a:pt x="52950" y="14001"/>
                  <a:pt x="53002" y="14189"/>
                  <a:pt x="53002" y="14223"/>
                </a:cubicBezTo>
                <a:lnTo>
                  <a:pt x="53053" y="14223"/>
                </a:lnTo>
                <a:lnTo>
                  <a:pt x="53053" y="13762"/>
                </a:lnTo>
                <a:cubicBezTo>
                  <a:pt x="53053" y="13660"/>
                  <a:pt x="53002" y="13609"/>
                  <a:pt x="52899" y="13609"/>
                </a:cubicBezTo>
                <a:close/>
                <a:moveTo>
                  <a:pt x="51109" y="13609"/>
                </a:moveTo>
                <a:cubicBezTo>
                  <a:pt x="50051" y="14325"/>
                  <a:pt x="49523" y="14734"/>
                  <a:pt x="49523" y="14837"/>
                </a:cubicBezTo>
                <a:lnTo>
                  <a:pt x="52132" y="22664"/>
                </a:lnTo>
                <a:cubicBezTo>
                  <a:pt x="52371" y="22664"/>
                  <a:pt x="53002" y="22749"/>
                  <a:pt x="54025" y="22920"/>
                </a:cubicBezTo>
                <a:cubicBezTo>
                  <a:pt x="53650" y="21385"/>
                  <a:pt x="52678" y="18281"/>
                  <a:pt x="51109" y="13609"/>
                </a:cubicBezTo>
                <a:close/>
                <a:moveTo>
                  <a:pt x="58118" y="13302"/>
                </a:moveTo>
                <a:lnTo>
                  <a:pt x="58118" y="13660"/>
                </a:lnTo>
                <a:lnTo>
                  <a:pt x="58424" y="13660"/>
                </a:lnTo>
                <a:lnTo>
                  <a:pt x="58424" y="13609"/>
                </a:lnTo>
                <a:cubicBezTo>
                  <a:pt x="58424" y="13541"/>
                  <a:pt x="58322" y="13438"/>
                  <a:pt x="58118" y="13302"/>
                </a:cubicBezTo>
                <a:close/>
                <a:moveTo>
                  <a:pt x="36068" y="12790"/>
                </a:moveTo>
                <a:cubicBezTo>
                  <a:pt x="33510" y="14325"/>
                  <a:pt x="31463" y="15092"/>
                  <a:pt x="29929" y="15092"/>
                </a:cubicBezTo>
                <a:lnTo>
                  <a:pt x="29263" y="15092"/>
                </a:lnTo>
                <a:cubicBezTo>
                  <a:pt x="28070" y="15092"/>
                  <a:pt x="26126" y="14649"/>
                  <a:pt x="23431" y="13762"/>
                </a:cubicBezTo>
                <a:lnTo>
                  <a:pt x="23431" y="14223"/>
                </a:lnTo>
                <a:cubicBezTo>
                  <a:pt x="23431" y="14530"/>
                  <a:pt x="23448" y="15024"/>
                  <a:pt x="23482" y="15706"/>
                </a:cubicBezTo>
                <a:cubicBezTo>
                  <a:pt x="25972" y="16559"/>
                  <a:pt x="28104" y="16985"/>
                  <a:pt x="29877" y="16985"/>
                </a:cubicBezTo>
                <a:cubicBezTo>
                  <a:pt x="31821" y="16985"/>
                  <a:pt x="34209" y="16081"/>
                  <a:pt x="37040" y="14274"/>
                </a:cubicBezTo>
                <a:cubicBezTo>
                  <a:pt x="36528" y="13694"/>
                  <a:pt x="36221" y="13200"/>
                  <a:pt x="36119" y="12790"/>
                </a:cubicBezTo>
                <a:close/>
                <a:moveTo>
                  <a:pt x="17087" y="12534"/>
                </a:moveTo>
                <a:cubicBezTo>
                  <a:pt x="13643" y="12534"/>
                  <a:pt x="10522" y="14120"/>
                  <a:pt x="7725" y="17292"/>
                </a:cubicBezTo>
                <a:cubicBezTo>
                  <a:pt x="6088" y="19270"/>
                  <a:pt x="5270" y="21215"/>
                  <a:pt x="5270" y="23124"/>
                </a:cubicBezTo>
                <a:lnTo>
                  <a:pt x="5270" y="24097"/>
                </a:lnTo>
                <a:cubicBezTo>
                  <a:pt x="5270" y="24438"/>
                  <a:pt x="5304" y="24949"/>
                  <a:pt x="5372" y="25631"/>
                </a:cubicBezTo>
                <a:cubicBezTo>
                  <a:pt x="5918" y="25358"/>
                  <a:pt x="6514" y="25137"/>
                  <a:pt x="7162" y="24966"/>
                </a:cubicBezTo>
                <a:cubicBezTo>
                  <a:pt x="7128" y="24455"/>
                  <a:pt x="7111" y="24062"/>
                  <a:pt x="7111" y="23790"/>
                </a:cubicBezTo>
                <a:lnTo>
                  <a:pt x="7111" y="23738"/>
                </a:lnTo>
                <a:cubicBezTo>
                  <a:pt x="7111" y="21624"/>
                  <a:pt x="7862" y="19816"/>
                  <a:pt x="9362" y="18315"/>
                </a:cubicBezTo>
                <a:cubicBezTo>
                  <a:pt x="10624" y="16712"/>
                  <a:pt x="12364" y="15519"/>
                  <a:pt x="14581" y="14734"/>
                </a:cubicBezTo>
                <a:cubicBezTo>
                  <a:pt x="15433" y="14530"/>
                  <a:pt x="16167" y="14427"/>
                  <a:pt x="16780" y="14427"/>
                </a:cubicBezTo>
                <a:lnTo>
                  <a:pt x="17292" y="14427"/>
                </a:lnTo>
                <a:cubicBezTo>
                  <a:pt x="18247" y="14427"/>
                  <a:pt x="19338" y="14581"/>
                  <a:pt x="20566" y="14888"/>
                </a:cubicBezTo>
                <a:lnTo>
                  <a:pt x="20566" y="12995"/>
                </a:lnTo>
                <a:cubicBezTo>
                  <a:pt x="19236" y="12688"/>
                  <a:pt x="18077" y="12534"/>
                  <a:pt x="17087" y="12534"/>
                </a:cubicBezTo>
                <a:close/>
                <a:moveTo>
                  <a:pt x="24506" y="11562"/>
                </a:moveTo>
                <a:lnTo>
                  <a:pt x="24506" y="12381"/>
                </a:lnTo>
                <a:lnTo>
                  <a:pt x="25631" y="12688"/>
                </a:lnTo>
                <a:lnTo>
                  <a:pt x="25682" y="12534"/>
                </a:lnTo>
                <a:lnTo>
                  <a:pt x="25682" y="12381"/>
                </a:lnTo>
                <a:cubicBezTo>
                  <a:pt x="25682" y="12313"/>
                  <a:pt x="25307" y="12040"/>
                  <a:pt x="24557" y="11562"/>
                </a:cubicBezTo>
                <a:close/>
                <a:moveTo>
                  <a:pt x="19441" y="10795"/>
                </a:moveTo>
                <a:cubicBezTo>
                  <a:pt x="19338" y="10795"/>
                  <a:pt x="19236" y="10897"/>
                  <a:pt x="19134" y="11102"/>
                </a:cubicBezTo>
                <a:lnTo>
                  <a:pt x="19441" y="11102"/>
                </a:lnTo>
                <a:close/>
                <a:moveTo>
                  <a:pt x="45942" y="10642"/>
                </a:moveTo>
                <a:lnTo>
                  <a:pt x="45890" y="10795"/>
                </a:lnTo>
                <a:cubicBezTo>
                  <a:pt x="46163" y="11614"/>
                  <a:pt x="46334" y="12023"/>
                  <a:pt x="46402" y="12023"/>
                </a:cubicBezTo>
                <a:cubicBezTo>
                  <a:pt x="46504" y="11955"/>
                  <a:pt x="46590" y="11921"/>
                  <a:pt x="46658" y="11921"/>
                </a:cubicBezTo>
                <a:cubicBezTo>
                  <a:pt x="46351" y="11068"/>
                  <a:pt x="46112" y="10642"/>
                  <a:pt x="45942" y="10642"/>
                </a:cubicBezTo>
                <a:close/>
                <a:moveTo>
                  <a:pt x="53871" y="9311"/>
                </a:moveTo>
                <a:cubicBezTo>
                  <a:pt x="51961" y="9993"/>
                  <a:pt x="50375" y="10948"/>
                  <a:pt x="49113" y="12176"/>
                </a:cubicBezTo>
                <a:lnTo>
                  <a:pt x="46274" y="13974"/>
                </a:lnTo>
                <a:lnTo>
                  <a:pt x="44151" y="10642"/>
                </a:lnTo>
                <a:cubicBezTo>
                  <a:pt x="43980" y="10642"/>
                  <a:pt x="43418" y="10948"/>
                  <a:pt x="42463" y="11562"/>
                </a:cubicBezTo>
                <a:cubicBezTo>
                  <a:pt x="43315" y="14359"/>
                  <a:pt x="44407" y="16354"/>
                  <a:pt x="45737" y="17548"/>
                </a:cubicBezTo>
                <a:cubicBezTo>
                  <a:pt x="46453" y="18060"/>
                  <a:pt x="47238" y="18315"/>
                  <a:pt x="48090" y="18315"/>
                </a:cubicBezTo>
                <a:cubicBezTo>
                  <a:pt x="48772" y="18247"/>
                  <a:pt x="49454" y="18213"/>
                  <a:pt x="50137" y="18213"/>
                </a:cubicBezTo>
                <a:lnTo>
                  <a:pt x="50137" y="18162"/>
                </a:lnTo>
                <a:cubicBezTo>
                  <a:pt x="49761" y="17207"/>
                  <a:pt x="49574" y="16627"/>
                  <a:pt x="49574" y="16423"/>
                </a:cubicBezTo>
                <a:lnTo>
                  <a:pt x="47834" y="16423"/>
                </a:lnTo>
                <a:lnTo>
                  <a:pt x="47291" y="15569"/>
                </a:lnTo>
                <a:lnTo>
                  <a:pt x="52081" y="12176"/>
                </a:lnTo>
                <a:cubicBezTo>
                  <a:pt x="53377" y="11562"/>
                  <a:pt x="54025" y="11204"/>
                  <a:pt x="54025" y="11102"/>
                </a:cubicBezTo>
                <a:cubicBezTo>
                  <a:pt x="54025" y="10863"/>
                  <a:pt x="53974" y="10266"/>
                  <a:pt x="53871" y="9311"/>
                </a:cubicBezTo>
                <a:close/>
                <a:moveTo>
                  <a:pt x="23070" y="9302"/>
                </a:moveTo>
                <a:lnTo>
                  <a:pt x="23124" y="9311"/>
                </a:lnTo>
                <a:lnTo>
                  <a:pt x="23123" y="9328"/>
                </a:lnTo>
                <a:close/>
                <a:moveTo>
                  <a:pt x="56685" y="8902"/>
                </a:moveTo>
                <a:lnTo>
                  <a:pt x="56685" y="9004"/>
                </a:lnTo>
                <a:cubicBezTo>
                  <a:pt x="56821" y="10300"/>
                  <a:pt x="56941" y="10948"/>
                  <a:pt x="57043" y="10948"/>
                </a:cubicBezTo>
                <a:cubicBezTo>
                  <a:pt x="58271" y="11255"/>
                  <a:pt x="59260" y="11886"/>
                  <a:pt x="60010" y="12841"/>
                </a:cubicBezTo>
                <a:cubicBezTo>
                  <a:pt x="60420" y="13660"/>
                  <a:pt x="60624" y="14496"/>
                  <a:pt x="60624" y="15348"/>
                </a:cubicBezTo>
                <a:lnTo>
                  <a:pt x="59999" y="16526"/>
                </a:lnTo>
                <a:lnTo>
                  <a:pt x="60113" y="15655"/>
                </a:lnTo>
                <a:lnTo>
                  <a:pt x="60113" y="15041"/>
                </a:lnTo>
                <a:lnTo>
                  <a:pt x="52439" y="16116"/>
                </a:lnTo>
                <a:cubicBezTo>
                  <a:pt x="52814" y="17275"/>
                  <a:pt x="53019" y="17855"/>
                  <a:pt x="53053" y="17855"/>
                </a:cubicBezTo>
                <a:lnTo>
                  <a:pt x="59826" y="16852"/>
                </a:lnTo>
                <a:lnTo>
                  <a:pt x="58424" y="19492"/>
                </a:lnTo>
                <a:cubicBezTo>
                  <a:pt x="58152" y="19492"/>
                  <a:pt x="57623" y="18963"/>
                  <a:pt x="56839" y="17906"/>
                </a:cubicBezTo>
                <a:cubicBezTo>
                  <a:pt x="56668" y="17906"/>
                  <a:pt x="56071" y="17991"/>
                  <a:pt x="55048" y="18162"/>
                </a:cubicBezTo>
                <a:cubicBezTo>
                  <a:pt x="55594" y="19594"/>
                  <a:pt x="56497" y="20618"/>
                  <a:pt x="57759" y="21232"/>
                </a:cubicBezTo>
                <a:cubicBezTo>
                  <a:pt x="57828" y="21232"/>
                  <a:pt x="58049" y="21283"/>
                  <a:pt x="58424" y="21385"/>
                </a:cubicBezTo>
                <a:cubicBezTo>
                  <a:pt x="59345" y="21385"/>
                  <a:pt x="60351" y="20635"/>
                  <a:pt x="61443" y="19134"/>
                </a:cubicBezTo>
                <a:cubicBezTo>
                  <a:pt x="62091" y="18077"/>
                  <a:pt x="62415" y="16968"/>
                  <a:pt x="62415" y="15809"/>
                </a:cubicBezTo>
                <a:lnTo>
                  <a:pt x="62415" y="14837"/>
                </a:lnTo>
                <a:cubicBezTo>
                  <a:pt x="62415" y="12688"/>
                  <a:pt x="61306" y="11000"/>
                  <a:pt x="59090" y="9772"/>
                </a:cubicBezTo>
                <a:cubicBezTo>
                  <a:pt x="58476" y="9465"/>
                  <a:pt x="57674" y="9175"/>
                  <a:pt x="56685" y="8902"/>
                </a:cubicBezTo>
                <a:close/>
                <a:moveTo>
                  <a:pt x="50648" y="8339"/>
                </a:moveTo>
                <a:lnTo>
                  <a:pt x="50648" y="8390"/>
                </a:lnTo>
                <a:cubicBezTo>
                  <a:pt x="50751" y="8697"/>
                  <a:pt x="50853" y="8851"/>
                  <a:pt x="50955" y="8851"/>
                </a:cubicBezTo>
                <a:cubicBezTo>
                  <a:pt x="51160" y="8680"/>
                  <a:pt x="51330" y="8595"/>
                  <a:pt x="51467" y="8595"/>
                </a:cubicBezTo>
                <a:cubicBezTo>
                  <a:pt x="51467" y="8493"/>
                  <a:pt x="51194" y="8408"/>
                  <a:pt x="50648" y="8339"/>
                </a:cubicBezTo>
                <a:close/>
                <a:moveTo>
                  <a:pt x="45123" y="7009"/>
                </a:moveTo>
                <a:cubicBezTo>
                  <a:pt x="43656" y="8066"/>
                  <a:pt x="41491" y="9465"/>
                  <a:pt x="38626" y="11204"/>
                </a:cubicBezTo>
                <a:lnTo>
                  <a:pt x="38626" y="11255"/>
                </a:lnTo>
                <a:cubicBezTo>
                  <a:pt x="38728" y="11767"/>
                  <a:pt x="39035" y="12296"/>
                  <a:pt x="39547" y="12841"/>
                </a:cubicBezTo>
                <a:cubicBezTo>
                  <a:pt x="42514" y="11034"/>
                  <a:pt x="44697" y="9601"/>
                  <a:pt x="46095" y="8544"/>
                </a:cubicBezTo>
                <a:lnTo>
                  <a:pt x="46095" y="8442"/>
                </a:lnTo>
                <a:close/>
                <a:moveTo>
                  <a:pt x="27064" y="7009"/>
                </a:moveTo>
                <a:cubicBezTo>
                  <a:pt x="27064" y="7077"/>
                  <a:pt x="27268" y="7231"/>
                  <a:pt x="27677" y="7470"/>
                </a:cubicBezTo>
                <a:lnTo>
                  <a:pt x="27729" y="7470"/>
                </a:lnTo>
                <a:cubicBezTo>
                  <a:pt x="27729" y="7401"/>
                  <a:pt x="27780" y="7282"/>
                  <a:pt x="27882" y="7111"/>
                </a:cubicBezTo>
                <a:lnTo>
                  <a:pt x="27729" y="7009"/>
                </a:lnTo>
                <a:close/>
                <a:moveTo>
                  <a:pt x="39291" y="6856"/>
                </a:moveTo>
                <a:cubicBezTo>
                  <a:pt x="37142" y="7060"/>
                  <a:pt x="36034" y="7504"/>
                  <a:pt x="35965" y="8186"/>
                </a:cubicBezTo>
                <a:cubicBezTo>
                  <a:pt x="35931" y="8220"/>
                  <a:pt x="35914" y="8408"/>
                  <a:pt x="35914" y="8749"/>
                </a:cubicBezTo>
                <a:lnTo>
                  <a:pt x="35914" y="9465"/>
                </a:lnTo>
                <a:cubicBezTo>
                  <a:pt x="35914" y="12432"/>
                  <a:pt x="37296" y="14666"/>
                  <a:pt x="40058" y="16167"/>
                </a:cubicBezTo>
                <a:cubicBezTo>
                  <a:pt x="41013" y="16610"/>
                  <a:pt x="41917" y="16832"/>
                  <a:pt x="42770" y="16832"/>
                </a:cubicBezTo>
                <a:cubicBezTo>
                  <a:pt x="43042" y="16798"/>
                  <a:pt x="43520" y="16764"/>
                  <a:pt x="44202" y="16730"/>
                </a:cubicBezTo>
                <a:cubicBezTo>
                  <a:pt x="43895" y="16218"/>
                  <a:pt x="43605" y="15638"/>
                  <a:pt x="43332" y="14990"/>
                </a:cubicBezTo>
                <a:lnTo>
                  <a:pt x="42616" y="14990"/>
                </a:lnTo>
                <a:cubicBezTo>
                  <a:pt x="41047" y="14990"/>
                  <a:pt x="39683" y="14120"/>
                  <a:pt x="38523" y="12381"/>
                </a:cubicBezTo>
                <a:cubicBezTo>
                  <a:pt x="37978" y="11426"/>
                  <a:pt x="37705" y="10317"/>
                  <a:pt x="37705" y="9056"/>
                </a:cubicBezTo>
                <a:cubicBezTo>
                  <a:pt x="38285" y="8817"/>
                  <a:pt x="38847" y="8697"/>
                  <a:pt x="39393" y="8697"/>
                </a:cubicBezTo>
                <a:cubicBezTo>
                  <a:pt x="39768" y="8697"/>
                  <a:pt x="40297" y="8851"/>
                  <a:pt x="40979" y="9158"/>
                </a:cubicBezTo>
                <a:cubicBezTo>
                  <a:pt x="41900" y="8544"/>
                  <a:pt x="42429" y="8237"/>
                  <a:pt x="42565" y="8237"/>
                </a:cubicBezTo>
                <a:lnTo>
                  <a:pt x="42565" y="8186"/>
                </a:lnTo>
                <a:cubicBezTo>
                  <a:pt x="41712" y="7299"/>
                  <a:pt x="40706" y="6856"/>
                  <a:pt x="39547" y="6856"/>
                </a:cubicBezTo>
                <a:close/>
                <a:moveTo>
                  <a:pt x="29877" y="6702"/>
                </a:moveTo>
                <a:cubicBezTo>
                  <a:pt x="30014" y="6702"/>
                  <a:pt x="30491" y="7111"/>
                  <a:pt x="31310" y="7930"/>
                </a:cubicBezTo>
                <a:lnTo>
                  <a:pt x="31211" y="8177"/>
                </a:lnTo>
                <a:lnTo>
                  <a:pt x="29695" y="7152"/>
                </a:lnTo>
                <a:close/>
                <a:moveTo>
                  <a:pt x="21180" y="6702"/>
                </a:moveTo>
                <a:cubicBezTo>
                  <a:pt x="18793" y="6702"/>
                  <a:pt x="16798" y="7947"/>
                  <a:pt x="15195" y="10437"/>
                </a:cubicBezTo>
                <a:cubicBezTo>
                  <a:pt x="14956" y="11051"/>
                  <a:pt x="14785" y="11682"/>
                  <a:pt x="14683" y="12330"/>
                </a:cubicBezTo>
                <a:lnTo>
                  <a:pt x="16627" y="12023"/>
                </a:lnTo>
                <a:cubicBezTo>
                  <a:pt x="16627" y="11034"/>
                  <a:pt x="17582" y="9993"/>
                  <a:pt x="19492" y="8902"/>
                </a:cubicBezTo>
                <a:cubicBezTo>
                  <a:pt x="20072" y="8663"/>
                  <a:pt x="20754" y="8544"/>
                  <a:pt x="21538" y="8544"/>
                </a:cubicBezTo>
                <a:lnTo>
                  <a:pt x="23070" y="9302"/>
                </a:lnTo>
                <a:lnTo>
                  <a:pt x="21641" y="9056"/>
                </a:lnTo>
                <a:lnTo>
                  <a:pt x="21385" y="9056"/>
                </a:lnTo>
                <a:cubicBezTo>
                  <a:pt x="21214" y="9056"/>
                  <a:pt x="21095" y="10164"/>
                  <a:pt x="21027" y="12381"/>
                </a:cubicBezTo>
                <a:cubicBezTo>
                  <a:pt x="21027" y="13097"/>
                  <a:pt x="21095" y="14768"/>
                  <a:pt x="21231" y="17395"/>
                </a:cubicBezTo>
                <a:lnTo>
                  <a:pt x="21180" y="17906"/>
                </a:lnTo>
                <a:cubicBezTo>
                  <a:pt x="22340" y="18111"/>
                  <a:pt x="22937" y="18213"/>
                  <a:pt x="22971" y="18213"/>
                </a:cubicBezTo>
                <a:lnTo>
                  <a:pt x="23073" y="17855"/>
                </a:lnTo>
                <a:lnTo>
                  <a:pt x="23073" y="17753"/>
                </a:lnTo>
                <a:cubicBezTo>
                  <a:pt x="22971" y="14751"/>
                  <a:pt x="22920" y="13063"/>
                  <a:pt x="22920" y="12688"/>
                </a:cubicBezTo>
                <a:lnTo>
                  <a:pt x="22920" y="11869"/>
                </a:lnTo>
                <a:lnTo>
                  <a:pt x="23123" y="9328"/>
                </a:lnTo>
                <a:lnTo>
                  <a:pt x="26603" y="11051"/>
                </a:lnTo>
                <a:cubicBezTo>
                  <a:pt x="26705" y="11051"/>
                  <a:pt x="26927" y="11170"/>
                  <a:pt x="27268" y="11409"/>
                </a:cubicBezTo>
                <a:lnTo>
                  <a:pt x="27371" y="11409"/>
                </a:lnTo>
                <a:cubicBezTo>
                  <a:pt x="27371" y="11341"/>
                  <a:pt x="27575" y="10761"/>
                  <a:pt x="27984" y="9669"/>
                </a:cubicBezTo>
                <a:cubicBezTo>
                  <a:pt x="25461" y="7691"/>
                  <a:pt x="23431" y="6702"/>
                  <a:pt x="21896" y="6702"/>
                </a:cubicBezTo>
                <a:close/>
                <a:moveTo>
                  <a:pt x="41310" y="5846"/>
                </a:moveTo>
                <a:lnTo>
                  <a:pt x="42923" y="6344"/>
                </a:lnTo>
                <a:lnTo>
                  <a:pt x="42923" y="6293"/>
                </a:lnTo>
                <a:close/>
                <a:moveTo>
                  <a:pt x="38677" y="5116"/>
                </a:moveTo>
                <a:cubicBezTo>
                  <a:pt x="36665" y="5116"/>
                  <a:pt x="35368" y="5423"/>
                  <a:pt x="34789" y="6037"/>
                </a:cubicBezTo>
                <a:cubicBezTo>
                  <a:pt x="34925" y="6208"/>
                  <a:pt x="34993" y="6344"/>
                  <a:pt x="34993" y="6446"/>
                </a:cubicBezTo>
                <a:cubicBezTo>
                  <a:pt x="36596" y="5662"/>
                  <a:pt x="37926" y="5270"/>
                  <a:pt x="38984" y="5270"/>
                </a:cubicBezTo>
                <a:lnTo>
                  <a:pt x="39231" y="5270"/>
                </a:lnTo>
                <a:close/>
                <a:moveTo>
                  <a:pt x="50034" y="4758"/>
                </a:moveTo>
                <a:cubicBezTo>
                  <a:pt x="49454" y="4758"/>
                  <a:pt x="48619" y="5014"/>
                  <a:pt x="47527" y="5526"/>
                </a:cubicBezTo>
                <a:cubicBezTo>
                  <a:pt x="48244" y="6583"/>
                  <a:pt x="48619" y="7111"/>
                  <a:pt x="48653" y="7111"/>
                </a:cubicBezTo>
                <a:cubicBezTo>
                  <a:pt x="49096" y="6805"/>
                  <a:pt x="49506" y="6651"/>
                  <a:pt x="49881" y="6651"/>
                </a:cubicBezTo>
                <a:lnTo>
                  <a:pt x="50341" y="6651"/>
                </a:lnTo>
                <a:cubicBezTo>
                  <a:pt x="51842" y="6651"/>
                  <a:pt x="53121" y="7333"/>
                  <a:pt x="54178" y="8697"/>
                </a:cubicBezTo>
                <a:cubicBezTo>
                  <a:pt x="54485" y="9482"/>
                  <a:pt x="54639" y="11375"/>
                  <a:pt x="54639" y="14376"/>
                </a:cubicBezTo>
                <a:lnTo>
                  <a:pt x="54741" y="15246"/>
                </a:lnTo>
                <a:cubicBezTo>
                  <a:pt x="54911" y="15246"/>
                  <a:pt x="55508" y="15178"/>
                  <a:pt x="56532" y="15041"/>
                </a:cubicBezTo>
                <a:cubicBezTo>
                  <a:pt x="56532" y="11085"/>
                  <a:pt x="56276" y="8646"/>
                  <a:pt x="55764" y="7725"/>
                </a:cubicBezTo>
                <a:cubicBezTo>
                  <a:pt x="54298" y="5747"/>
                  <a:pt x="52388" y="4758"/>
                  <a:pt x="50034" y="4758"/>
                </a:cubicBezTo>
                <a:close/>
                <a:moveTo>
                  <a:pt x="27064" y="3479"/>
                </a:moveTo>
                <a:cubicBezTo>
                  <a:pt x="25051" y="3479"/>
                  <a:pt x="23465" y="4383"/>
                  <a:pt x="22306" y="6191"/>
                </a:cubicBezTo>
                <a:lnTo>
                  <a:pt x="22306" y="6293"/>
                </a:lnTo>
                <a:lnTo>
                  <a:pt x="22357" y="6293"/>
                </a:lnTo>
                <a:cubicBezTo>
                  <a:pt x="22596" y="6293"/>
                  <a:pt x="23227" y="6412"/>
                  <a:pt x="24250" y="6651"/>
                </a:cubicBezTo>
                <a:cubicBezTo>
                  <a:pt x="24966" y="5798"/>
                  <a:pt x="25853" y="5372"/>
                  <a:pt x="26910" y="5372"/>
                </a:cubicBezTo>
                <a:lnTo>
                  <a:pt x="27064" y="5372"/>
                </a:lnTo>
                <a:lnTo>
                  <a:pt x="29695" y="7152"/>
                </a:lnTo>
                <a:lnTo>
                  <a:pt x="26808" y="14274"/>
                </a:lnTo>
                <a:lnTo>
                  <a:pt x="26910" y="14274"/>
                </a:lnTo>
                <a:cubicBezTo>
                  <a:pt x="27899" y="14478"/>
                  <a:pt x="28479" y="14581"/>
                  <a:pt x="28650" y="14581"/>
                </a:cubicBezTo>
                <a:lnTo>
                  <a:pt x="31211" y="8177"/>
                </a:lnTo>
                <a:lnTo>
                  <a:pt x="32435" y="9004"/>
                </a:lnTo>
                <a:cubicBezTo>
                  <a:pt x="32538" y="9209"/>
                  <a:pt x="32589" y="9482"/>
                  <a:pt x="32589" y="9823"/>
                </a:cubicBezTo>
                <a:cubicBezTo>
                  <a:pt x="32589" y="10437"/>
                  <a:pt x="31975" y="10744"/>
                  <a:pt x="30747" y="10744"/>
                </a:cubicBezTo>
                <a:lnTo>
                  <a:pt x="30594" y="10744"/>
                </a:lnTo>
                <a:cubicBezTo>
                  <a:pt x="30253" y="11665"/>
                  <a:pt x="30082" y="12245"/>
                  <a:pt x="30082" y="12483"/>
                </a:cubicBezTo>
                <a:cubicBezTo>
                  <a:pt x="30184" y="12517"/>
                  <a:pt x="30287" y="12534"/>
                  <a:pt x="30389" y="12534"/>
                </a:cubicBezTo>
                <a:lnTo>
                  <a:pt x="31156" y="12534"/>
                </a:lnTo>
                <a:cubicBezTo>
                  <a:pt x="33305" y="12330"/>
                  <a:pt x="34379" y="11426"/>
                  <a:pt x="34379" y="9823"/>
                </a:cubicBezTo>
                <a:lnTo>
                  <a:pt x="34379" y="9516"/>
                </a:lnTo>
                <a:cubicBezTo>
                  <a:pt x="34379" y="7981"/>
                  <a:pt x="33356" y="6429"/>
                  <a:pt x="31310" y="4860"/>
                </a:cubicBezTo>
                <a:cubicBezTo>
                  <a:pt x="29843" y="3940"/>
                  <a:pt x="28428" y="3479"/>
                  <a:pt x="27064" y="3479"/>
                </a:cubicBezTo>
                <a:close/>
                <a:moveTo>
                  <a:pt x="38677" y="1689"/>
                </a:moveTo>
                <a:cubicBezTo>
                  <a:pt x="35266" y="1689"/>
                  <a:pt x="32879" y="2558"/>
                  <a:pt x="31514" y="4298"/>
                </a:cubicBezTo>
                <a:lnTo>
                  <a:pt x="32947" y="5526"/>
                </a:lnTo>
                <a:cubicBezTo>
                  <a:pt x="33902" y="4195"/>
                  <a:pt x="35641" y="3530"/>
                  <a:pt x="38165" y="3530"/>
                </a:cubicBezTo>
                <a:lnTo>
                  <a:pt x="39291" y="3530"/>
                </a:lnTo>
                <a:cubicBezTo>
                  <a:pt x="42019" y="3530"/>
                  <a:pt x="44066" y="4588"/>
                  <a:pt x="45430" y="6702"/>
                </a:cubicBezTo>
                <a:cubicBezTo>
                  <a:pt x="46487" y="7998"/>
                  <a:pt x="47323" y="9345"/>
                  <a:pt x="47937" y="10744"/>
                </a:cubicBezTo>
                <a:cubicBezTo>
                  <a:pt x="48210" y="11460"/>
                  <a:pt x="48397" y="11852"/>
                  <a:pt x="48499" y="11921"/>
                </a:cubicBezTo>
                <a:lnTo>
                  <a:pt x="49983" y="10795"/>
                </a:lnTo>
                <a:cubicBezTo>
                  <a:pt x="49165" y="8578"/>
                  <a:pt x="47613" y="6242"/>
                  <a:pt x="45328" y="3786"/>
                </a:cubicBezTo>
                <a:cubicBezTo>
                  <a:pt x="43725" y="2388"/>
                  <a:pt x="41508" y="1689"/>
                  <a:pt x="38677" y="1689"/>
                </a:cubicBezTo>
                <a:close/>
                <a:moveTo>
                  <a:pt x="38472" y="0"/>
                </a:moveTo>
                <a:cubicBezTo>
                  <a:pt x="42531" y="0"/>
                  <a:pt x="45549" y="1262"/>
                  <a:pt x="47527" y="3786"/>
                </a:cubicBezTo>
                <a:cubicBezTo>
                  <a:pt x="48482" y="3377"/>
                  <a:pt x="49420" y="3172"/>
                  <a:pt x="50341" y="3172"/>
                </a:cubicBezTo>
                <a:lnTo>
                  <a:pt x="50495" y="3172"/>
                </a:lnTo>
                <a:cubicBezTo>
                  <a:pt x="52336" y="3172"/>
                  <a:pt x="54178" y="3923"/>
                  <a:pt x="56020" y="5423"/>
                </a:cubicBezTo>
                <a:cubicBezTo>
                  <a:pt x="56600" y="6037"/>
                  <a:pt x="57094" y="6719"/>
                  <a:pt x="57504" y="7470"/>
                </a:cubicBezTo>
                <a:cubicBezTo>
                  <a:pt x="59925" y="8118"/>
                  <a:pt x="61648" y="9158"/>
                  <a:pt x="62671" y="10590"/>
                </a:cubicBezTo>
                <a:cubicBezTo>
                  <a:pt x="63285" y="11477"/>
                  <a:pt x="63762" y="12688"/>
                  <a:pt x="64103" y="14223"/>
                </a:cubicBezTo>
                <a:cubicBezTo>
                  <a:pt x="66763" y="15280"/>
                  <a:pt x="68656" y="16934"/>
                  <a:pt x="69782" y="19185"/>
                </a:cubicBezTo>
                <a:cubicBezTo>
                  <a:pt x="70976" y="21641"/>
                  <a:pt x="71572" y="24045"/>
                  <a:pt x="71572" y="26399"/>
                </a:cubicBezTo>
                <a:cubicBezTo>
                  <a:pt x="71572" y="26808"/>
                  <a:pt x="71504" y="27627"/>
                  <a:pt x="71368" y="28854"/>
                </a:cubicBezTo>
                <a:cubicBezTo>
                  <a:pt x="73210" y="30628"/>
                  <a:pt x="74130" y="32572"/>
                  <a:pt x="74130" y="34687"/>
                </a:cubicBezTo>
                <a:cubicBezTo>
                  <a:pt x="74130" y="35778"/>
                  <a:pt x="73858" y="36886"/>
                  <a:pt x="73312" y="38012"/>
                </a:cubicBezTo>
                <a:cubicBezTo>
                  <a:pt x="73858" y="38967"/>
                  <a:pt x="74130" y="40007"/>
                  <a:pt x="74130" y="41133"/>
                </a:cubicBezTo>
                <a:lnTo>
                  <a:pt x="74130" y="41286"/>
                </a:lnTo>
                <a:cubicBezTo>
                  <a:pt x="74130" y="43878"/>
                  <a:pt x="72851" y="46215"/>
                  <a:pt x="70294" y="48295"/>
                </a:cubicBezTo>
                <a:cubicBezTo>
                  <a:pt x="70328" y="48909"/>
                  <a:pt x="70345" y="49233"/>
                  <a:pt x="70345" y="49267"/>
                </a:cubicBezTo>
                <a:cubicBezTo>
                  <a:pt x="70345" y="53769"/>
                  <a:pt x="68622" y="57453"/>
                  <a:pt x="65178" y="60318"/>
                </a:cubicBezTo>
                <a:cubicBezTo>
                  <a:pt x="64154" y="61136"/>
                  <a:pt x="62790" y="61784"/>
                  <a:pt x="61085" y="62262"/>
                </a:cubicBezTo>
                <a:cubicBezTo>
                  <a:pt x="60744" y="63694"/>
                  <a:pt x="60283" y="64803"/>
                  <a:pt x="59703" y="65587"/>
                </a:cubicBezTo>
                <a:cubicBezTo>
                  <a:pt x="57896" y="67429"/>
                  <a:pt x="55781" y="68350"/>
                  <a:pt x="53360" y="68350"/>
                </a:cubicBezTo>
                <a:cubicBezTo>
                  <a:pt x="51381" y="70669"/>
                  <a:pt x="49233" y="71828"/>
                  <a:pt x="46914" y="71828"/>
                </a:cubicBezTo>
                <a:cubicBezTo>
                  <a:pt x="46027" y="71828"/>
                  <a:pt x="44884" y="71573"/>
                  <a:pt x="43486" y="71061"/>
                </a:cubicBezTo>
                <a:cubicBezTo>
                  <a:pt x="41610" y="72766"/>
                  <a:pt x="39188" y="73619"/>
                  <a:pt x="36221" y="73619"/>
                </a:cubicBezTo>
                <a:cubicBezTo>
                  <a:pt x="32435" y="73619"/>
                  <a:pt x="29280" y="72494"/>
                  <a:pt x="26757" y="70243"/>
                </a:cubicBezTo>
                <a:cubicBezTo>
                  <a:pt x="25631" y="70515"/>
                  <a:pt x="24727" y="70652"/>
                  <a:pt x="24045" y="70652"/>
                </a:cubicBezTo>
                <a:cubicBezTo>
                  <a:pt x="21896" y="70652"/>
                  <a:pt x="19833" y="69322"/>
                  <a:pt x="17855" y="66661"/>
                </a:cubicBezTo>
                <a:lnTo>
                  <a:pt x="17753" y="66661"/>
                </a:lnTo>
                <a:cubicBezTo>
                  <a:pt x="14649" y="66661"/>
                  <a:pt x="12330" y="65075"/>
                  <a:pt x="10795" y="61904"/>
                </a:cubicBezTo>
                <a:cubicBezTo>
                  <a:pt x="10386" y="60846"/>
                  <a:pt x="10181" y="60045"/>
                  <a:pt x="10181" y="59499"/>
                </a:cubicBezTo>
                <a:cubicBezTo>
                  <a:pt x="6941" y="57896"/>
                  <a:pt x="4587" y="55253"/>
                  <a:pt x="3121" y="51569"/>
                </a:cubicBezTo>
                <a:cubicBezTo>
                  <a:pt x="2643" y="50137"/>
                  <a:pt x="2405" y="48841"/>
                  <a:pt x="2405" y="47681"/>
                </a:cubicBezTo>
                <a:cubicBezTo>
                  <a:pt x="2405" y="46828"/>
                  <a:pt x="2507" y="45822"/>
                  <a:pt x="2712" y="44663"/>
                </a:cubicBezTo>
                <a:cubicBezTo>
                  <a:pt x="904" y="43094"/>
                  <a:pt x="0" y="41184"/>
                  <a:pt x="0" y="38933"/>
                </a:cubicBezTo>
                <a:lnTo>
                  <a:pt x="0" y="38626"/>
                </a:lnTo>
                <a:cubicBezTo>
                  <a:pt x="0" y="37159"/>
                  <a:pt x="358" y="35880"/>
                  <a:pt x="1074" y="34789"/>
                </a:cubicBezTo>
                <a:cubicBezTo>
                  <a:pt x="699" y="33697"/>
                  <a:pt x="512" y="32862"/>
                  <a:pt x="512" y="32282"/>
                </a:cubicBezTo>
                <a:cubicBezTo>
                  <a:pt x="512" y="29554"/>
                  <a:pt x="1569" y="27251"/>
                  <a:pt x="3684" y="25376"/>
                </a:cubicBezTo>
                <a:cubicBezTo>
                  <a:pt x="3650" y="24386"/>
                  <a:pt x="3632" y="23687"/>
                  <a:pt x="3632" y="23278"/>
                </a:cubicBezTo>
                <a:cubicBezTo>
                  <a:pt x="3632" y="19663"/>
                  <a:pt x="5696" y="16286"/>
                  <a:pt x="9823" y="13148"/>
                </a:cubicBezTo>
                <a:cubicBezTo>
                  <a:pt x="10710" y="12637"/>
                  <a:pt x="11818" y="12091"/>
                  <a:pt x="13148" y="11511"/>
                </a:cubicBezTo>
                <a:cubicBezTo>
                  <a:pt x="13455" y="10011"/>
                  <a:pt x="14154" y="8715"/>
                  <a:pt x="15246" y="7623"/>
                </a:cubicBezTo>
                <a:cubicBezTo>
                  <a:pt x="17224" y="5918"/>
                  <a:pt x="19202" y="5065"/>
                  <a:pt x="21180" y="5065"/>
                </a:cubicBezTo>
                <a:cubicBezTo>
                  <a:pt x="22579" y="2985"/>
                  <a:pt x="24489" y="1944"/>
                  <a:pt x="26910" y="1944"/>
                </a:cubicBezTo>
                <a:lnTo>
                  <a:pt x="27371" y="1944"/>
                </a:lnTo>
                <a:cubicBezTo>
                  <a:pt x="28394" y="1944"/>
                  <a:pt x="29553" y="2200"/>
                  <a:pt x="30849" y="2712"/>
                </a:cubicBezTo>
                <a:cubicBezTo>
                  <a:pt x="32555" y="904"/>
                  <a:pt x="35096" y="0"/>
                  <a:pt x="38472" y="0"/>
                </a:cubicBezTo>
                <a:close/>
              </a:path>
            </a:pathLst>
          </a:custGeom>
          <a:solidFill>
            <a:srgbClr val="F68691"/>
          </a:solidFill>
          <a:ln w="9525">
            <a:solidFill>
              <a:srgbClr val="612A8A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16"/>
          <p:cNvSpPr/>
          <p:nvPr/>
        </p:nvSpPr>
        <p:spPr>
          <a:xfrm>
            <a:off x="2100626" y="-436375"/>
            <a:ext cx="855824" cy="855224"/>
          </a:xfrm>
          <a:custGeom>
            <a:avLst/>
            <a:gdLst/>
            <a:ahLst/>
            <a:cxnLst/>
            <a:rect l="l" t="t" r="r" b="b"/>
            <a:pathLst>
              <a:path w="532061" h="531688">
                <a:moveTo>
                  <a:pt x="198314" y="435322"/>
                </a:moveTo>
                <a:cubicBezTo>
                  <a:pt x="186159" y="435322"/>
                  <a:pt x="180082" y="440159"/>
                  <a:pt x="180082" y="449833"/>
                </a:cubicBezTo>
                <a:lnTo>
                  <a:pt x="180082" y="458018"/>
                </a:lnTo>
                <a:lnTo>
                  <a:pt x="355700" y="458018"/>
                </a:lnTo>
                <a:cubicBezTo>
                  <a:pt x="353715" y="442887"/>
                  <a:pt x="347390" y="435322"/>
                  <a:pt x="336724" y="435322"/>
                </a:cubicBezTo>
                <a:cubicBezTo>
                  <a:pt x="317376" y="435322"/>
                  <a:pt x="297781" y="435446"/>
                  <a:pt x="277937" y="435694"/>
                </a:cubicBezTo>
                <a:cubicBezTo>
                  <a:pt x="248667" y="435446"/>
                  <a:pt x="222126" y="435322"/>
                  <a:pt x="198314" y="435322"/>
                </a:cubicBezTo>
                <a:close/>
                <a:moveTo>
                  <a:pt x="320353" y="391046"/>
                </a:moveTo>
                <a:cubicBezTo>
                  <a:pt x="315392" y="402456"/>
                  <a:pt x="312911" y="408533"/>
                  <a:pt x="312911" y="409277"/>
                </a:cubicBezTo>
                <a:cubicBezTo>
                  <a:pt x="340693" y="420439"/>
                  <a:pt x="356692" y="429865"/>
                  <a:pt x="360908" y="437554"/>
                </a:cubicBezTo>
                <a:cubicBezTo>
                  <a:pt x="364629" y="442763"/>
                  <a:pt x="366490" y="448840"/>
                  <a:pt x="366490" y="455786"/>
                </a:cubicBezTo>
                <a:lnTo>
                  <a:pt x="366490" y="456902"/>
                </a:lnTo>
                <a:cubicBezTo>
                  <a:pt x="366490" y="475754"/>
                  <a:pt x="357808" y="488280"/>
                  <a:pt x="340445" y="494481"/>
                </a:cubicBezTo>
                <a:cubicBezTo>
                  <a:pt x="334740" y="495969"/>
                  <a:pt x="330399" y="496714"/>
                  <a:pt x="327422" y="496714"/>
                </a:cubicBezTo>
                <a:cubicBezTo>
                  <a:pt x="315020" y="496714"/>
                  <a:pt x="305842" y="489892"/>
                  <a:pt x="299889" y="476250"/>
                </a:cubicBezTo>
                <a:cubicBezTo>
                  <a:pt x="295424" y="471289"/>
                  <a:pt x="290091" y="468808"/>
                  <a:pt x="283890" y="468808"/>
                </a:cubicBezTo>
                <a:cubicBezTo>
                  <a:pt x="276945" y="469056"/>
                  <a:pt x="273472" y="469676"/>
                  <a:pt x="273472" y="470669"/>
                </a:cubicBezTo>
                <a:cubicBezTo>
                  <a:pt x="274464" y="482079"/>
                  <a:pt x="280665" y="493985"/>
                  <a:pt x="292075" y="506387"/>
                </a:cubicBezTo>
                <a:cubicBezTo>
                  <a:pt x="304478" y="516061"/>
                  <a:pt x="317004" y="520898"/>
                  <a:pt x="329655" y="520898"/>
                </a:cubicBezTo>
                <a:cubicBezTo>
                  <a:pt x="347762" y="520898"/>
                  <a:pt x="363885" y="512340"/>
                  <a:pt x="378024" y="495225"/>
                </a:cubicBezTo>
                <a:cubicBezTo>
                  <a:pt x="385961" y="483071"/>
                  <a:pt x="389930" y="471909"/>
                  <a:pt x="389930" y="461739"/>
                </a:cubicBezTo>
                <a:lnTo>
                  <a:pt x="389930" y="454670"/>
                </a:lnTo>
                <a:cubicBezTo>
                  <a:pt x="389930" y="433338"/>
                  <a:pt x="377528" y="415230"/>
                  <a:pt x="352723" y="400347"/>
                </a:cubicBezTo>
                <a:cubicBezTo>
                  <a:pt x="339328" y="394642"/>
                  <a:pt x="328538" y="391542"/>
                  <a:pt x="320353" y="391046"/>
                </a:cubicBezTo>
                <a:close/>
                <a:moveTo>
                  <a:pt x="210592" y="389929"/>
                </a:moveTo>
                <a:cubicBezTo>
                  <a:pt x="165448" y="402332"/>
                  <a:pt x="142875" y="424036"/>
                  <a:pt x="142875" y="455042"/>
                </a:cubicBezTo>
                <a:lnTo>
                  <a:pt x="142875" y="459134"/>
                </a:lnTo>
                <a:cubicBezTo>
                  <a:pt x="142875" y="480466"/>
                  <a:pt x="152921" y="498202"/>
                  <a:pt x="173013" y="512340"/>
                </a:cubicBezTo>
                <a:cubicBezTo>
                  <a:pt x="183679" y="517797"/>
                  <a:pt x="193477" y="520526"/>
                  <a:pt x="202407" y="520526"/>
                </a:cubicBezTo>
                <a:lnTo>
                  <a:pt x="206871" y="520526"/>
                </a:lnTo>
                <a:cubicBezTo>
                  <a:pt x="228948" y="520526"/>
                  <a:pt x="246063" y="506263"/>
                  <a:pt x="258217" y="477738"/>
                </a:cubicBezTo>
                <a:cubicBezTo>
                  <a:pt x="258217" y="476994"/>
                  <a:pt x="258837" y="474513"/>
                  <a:pt x="260077" y="470297"/>
                </a:cubicBezTo>
                <a:cubicBezTo>
                  <a:pt x="254868" y="469304"/>
                  <a:pt x="251148" y="468808"/>
                  <a:pt x="248915" y="468808"/>
                </a:cubicBezTo>
                <a:cubicBezTo>
                  <a:pt x="239738" y="468808"/>
                  <a:pt x="232420" y="474637"/>
                  <a:pt x="226963" y="486296"/>
                </a:cubicBezTo>
                <a:cubicBezTo>
                  <a:pt x="220762" y="493241"/>
                  <a:pt x="213569" y="496714"/>
                  <a:pt x="205383" y="496714"/>
                </a:cubicBezTo>
                <a:lnTo>
                  <a:pt x="204639" y="496714"/>
                </a:lnTo>
                <a:cubicBezTo>
                  <a:pt x="187028" y="496714"/>
                  <a:pt x="174873" y="487784"/>
                  <a:pt x="168176" y="469924"/>
                </a:cubicBezTo>
                <a:cubicBezTo>
                  <a:pt x="167432" y="466204"/>
                  <a:pt x="167060" y="462607"/>
                  <a:pt x="167060" y="459134"/>
                </a:cubicBezTo>
                <a:lnTo>
                  <a:pt x="167060" y="457274"/>
                </a:lnTo>
                <a:cubicBezTo>
                  <a:pt x="167060" y="438671"/>
                  <a:pt x="176858" y="426144"/>
                  <a:pt x="196453" y="419695"/>
                </a:cubicBezTo>
                <a:cubicBezTo>
                  <a:pt x="211832" y="413494"/>
                  <a:pt x="219770" y="410021"/>
                  <a:pt x="220266" y="409277"/>
                </a:cubicBezTo>
                <a:cubicBezTo>
                  <a:pt x="216049" y="399851"/>
                  <a:pt x="212825" y="393402"/>
                  <a:pt x="210592" y="389929"/>
                </a:cubicBezTo>
                <a:close/>
                <a:moveTo>
                  <a:pt x="311795" y="344165"/>
                </a:moveTo>
                <a:cubicBezTo>
                  <a:pt x="292199" y="367977"/>
                  <a:pt x="281161" y="390053"/>
                  <a:pt x="278681" y="410393"/>
                </a:cubicBezTo>
                <a:cubicBezTo>
                  <a:pt x="277937" y="410393"/>
                  <a:pt x="277193" y="415478"/>
                  <a:pt x="276449" y="425648"/>
                </a:cubicBezTo>
                <a:lnTo>
                  <a:pt x="276821" y="425648"/>
                </a:lnTo>
                <a:cubicBezTo>
                  <a:pt x="287239" y="423664"/>
                  <a:pt x="294432" y="420811"/>
                  <a:pt x="298401" y="417090"/>
                </a:cubicBezTo>
                <a:cubicBezTo>
                  <a:pt x="306586" y="401960"/>
                  <a:pt x="315516" y="382488"/>
                  <a:pt x="325190" y="358675"/>
                </a:cubicBezTo>
                <a:cubicBezTo>
                  <a:pt x="316756" y="349002"/>
                  <a:pt x="312291" y="344165"/>
                  <a:pt x="311795" y="344165"/>
                </a:cubicBezTo>
                <a:close/>
                <a:moveTo>
                  <a:pt x="219150" y="344165"/>
                </a:moveTo>
                <a:cubicBezTo>
                  <a:pt x="210220" y="352598"/>
                  <a:pt x="205755" y="357311"/>
                  <a:pt x="205755" y="358303"/>
                </a:cubicBezTo>
                <a:cubicBezTo>
                  <a:pt x="219646" y="382364"/>
                  <a:pt x="228451" y="400967"/>
                  <a:pt x="232172" y="414114"/>
                </a:cubicBezTo>
                <a:cubicBezTo>
                  <a:pt x="235645" y="421307"/>
                  <a:pt x="240854" y="424904"/>
                  <a:pt x="247799" y="424904"/>
                </a:cubicBezTo>
                <a:cubicBezTo>
                  <a:pt x="252016" y="424904"/>
                  <a:pt x="255737" y="424036"/>
                  <a:pt x="258961" y="422299"/>
                </a:cubicBezTo>
                <a:cubicBezTo>
                  <a:pt x="255241" y="405432"/>
                  <a:pt x="250776" y="391666"/>
                  <a:pt x="245567" y="381000"/>
                </a:cubicBezTo>
                <a:cubicBezTo>
                  <a:pt x="239862" y="368597"/>
                  <a:pt x="231304" y="356319"/>
                  <a:pt x="219894" y="344165"/>
                </a:cubicBezTo>
                <a:close/>
                <a:moveTo>
                  <a:pt x="470669" y="273471"/>
                </a:moveTo>
                <a:cubicBezTo>
                  <a:pt x="469677" y="279176"/>
                  <a:pt x="469181" y="283517"/>
                  <a:pt x="469181" y="286494"/>
                </a:cubicBezTo>
                <a:lnTo>
                  <a:pt x="469181" y="288726"/>
                </a:lnTo>
                <a:cubicBezTo>
                  <a:pt x="469181" y="292199"/>
                  <a:pt x="474886" y="297780"/>
                  <a:pt x="486296" y="305469"/>
                </a:cubicBezTo>
                <a:cubicBezTo>
                  <a:pt x="493242" y="312663"/>
                  <a:pt x="496714" y="319856"/>
                  <a:pt x="496714" y="327049"/>
                </a:cubicBezTo>
                <a:lnTo>
                  <a:pt x="496714" y="333003"/>
                </a:lnTo>
                <a:cubicBezTo>
                  <a:pt x="496714" y="339700"/>
                  <a:pt x="492621" y="347513"/>
                  <a:pt x="484436" y="356443"/>
                </a:cubicBezTo>
                <a:cubicBezTo>
                  <a:pt x="476250" y="363140"/>
                  <a:pt x="467817" y="366489"/>
                  <a:pt x="459135" y="366489"/>
                </a:cubicBezTo>
                <a:cubicBezTo>
                  <a:pt x="437803" y="366489"/>
                  <a:pt x="422672" y="351482"/>
                  <a:pt x="413743" y="321468"/>
                </a:cubicBezTo>
                <a:lnTo>
                  <a:pt x="410394" y="311795"/>
                </a:lnTo>
                <a:lnTo>
                  <a:pt x="389930" y="321096"/>
                </a:lnTo>
                <a:cubicBezTo>
                  <a:pt x="400596" y="366737"/>
                  <a:pt x="423416" y="389557"/>
                  <a:pt x="458391" y="389557"/>
                </a:cubicBezTo>
                <a:cubicBezTo>
                  <a:pt x="488653" y="389557"/>
                  <a:pt x="508993" y="373682"/>
                  <a:pt x="519411" y="341932"/>
                </a:cubicBezTo>
                <a:lnTo>
                  <a:pt x="520899" y="328538"/>
                </a:lnTo>
                <a:cubicBezTo>
                  <a:pt x="520899" y="307702"/>
                  <a:pt x="510481" y="291207"/>
                  <a:pt x="489645" y="279052"/>
                </a:cubicBezTo>
                <a:cubicBezTo>
                  <a:pt x="481459" y="275332"/>
                  <a:pt x="475134" y="273471"/>
                  <a:pt x="470669" y="273471"/>
                </a:cubicBezTo>
                <a:close/>
                <a:moveTo>
                  <a:pt x="423044" y="273471"/>
                </a:moveTo>
                <a:cubicBezTo>
                  <a:pt x="397495" y="278432"/>
                  <a:pt x="375667" y="287610"/>
                  <a:pt x="357560" y="301004"/>
                </a:cubicBezTo>
                <a:cubicBezTo>
                  <a:pt x="351111" y="305965"/>
                  <a:pt x="347266" y="309438"/>
                  <a:pt x="346026" y="311422"/>
                </a:cubicBezTo>
                <a:cubicBezTo>
                  <a:pt x="351731" y="319360"/>
                  <a:pt x="355824" y="324569"/>
                  <a:pt x="358304" y="327049"/>
                </a:cubicBezTo>
                <a:cubicBezTo>
                  <a:pt x="380132" y="313903"/>
                  <a:pt x="399108" y="304849"/>
                  <a:pt x="415231" y="299888"/>
                </a:cubicBezTo>
                <a:cubicBezTo>
                  <a:pt x="421680" y="296416"/>
                  <a:pt x="424905" y="291455"/>
                  <a:pt x="424905" y="285005"/>
                </a:cubicBezTo>
                <a:cubicBezTo>
                  <a:pt x="424409" y="277316"/>
                  <a:pt x="423788" y="273471"/>
                  <a:pt x="423044" y="273471"/>
                </a:cubicBezTo>
                <a:close/>
                <a:moveTo>
                  <a:pt x="105668" y="273099"/>
                </a:moveTo>
                <a:lnTo>
                  <a:pt x="105668" y="273471"/>
                </a:lnTo>
                <a:cubicBezTo>
                  <a:pt x="109389" y="290587"/>
                  <a:pt x="113482" y="299144"/>
                  <a:pt x="117947" y="299144"/>
                </a:cubicBezTo>
                <a:cubicBezTo>
                  <a:pt x="124892" y="303609"/>
                  <a:pt x="143371" y="312291"/>
                  <a:pt x="173385" y="325189"/>
                </a:cubicBezTo>
                <a:cubicBezTo>
                  <a:pt x="175618" y="324197"/>
                  <a:pt x="180702" y="319980"/>
                  <a:pt x="188640" y="312539"/>
                </a:cubicBezTo>
                <a:cubicBezTo>
                  <a:pt x="164331" y="291455"/>
                  <a:pt x="138783" y="278680"/>
                  <a:pt x="111993" y="274215"/>
                </a:cubicBezTo>
                <a:cubicBezTo>
                  <a:pt x="108521" y="273471"/>
                  <a:pt x="106412" y="273099"/>
                  <a:pt x="105668" y="273099"/>
                </a:cubicBezTo>
                <a:close/>
                <a:moveTo>
                  <a:pt x="61392" y="273099"/>
                </a:moveTo>
                <a:cubicBezTo>
                  <a:pt x="49982" y="274091"/>
                  <a:pt x="37827" y="280789"/>
                  <a:pt x="24929" y="293191"/>
                </a:cubicBezTo>
                <a:cubicBezTo>
                  <a:pt x="16495" y="304353"/>
                  <a:pt x="12279" y="316755"/>
                  <a:pt x="12279" y="330398"/>
                </a:cubicBezTo>
                <a:cubicBezTo>
                  <a:pt x="12279" y="352474"/>
                  <a:pt x="23689" y="370210"/>
                  <a:pt x="46509" y="383604"/>
                </a:cubicBezTo>
                <a:cubicBezTo>
                  <a:pt x="57423" y="387821"/>
                  <a:pt x="67221" y="389929"/>
                  <a:pt x="75903" y="389929"/>
                </a:cubicBezTo>
                <a:cubicBezTo>
                  <a:pt x="94754" y="389929"/>
                  <a:pt x="111249" y="381000"/>
                  <a:pt x="125388" y="363140"/>
                </a:cubicBezTo>
                <a:cubicBezTo>
                  <a:pt x="136302" y="346273"/>
                  <a:pt x="141759" y="333375"/>
                  <a:pt x="141759" y="324445"/>
                </a:cubicBezTo>
                <a:lnTo>
                  <a:pt x="141759" y="322213"/>
                </a:lnTo>
                <a:cubicBezTo>
                  <a:pt x="141759" y="319484"/>
                  <a:pt x="135434" y="316631"/>
                  <a:pt x="122783" y="313655"/>
                </a:cubicBezTo>
                <a:cubicBezTo>
                  <a:pt x="109885" y="344909"/>
                  <a:pt x="100583" y="360536"/>
                  <a:pt x="94878" y="360536"/>
                </a:cubicBezTo>
                <a:cubicBezTo>
                  <a:pt x="89173" y="364505"/>
                  <a:pt x="82848" y="366489"/>
                  <a:pt x="75903" y="366489"/>
                </a:cubicBezTo>
                <a:cubicBezTo>
                  <a:pt x="61764" y="366489"/>
                  <a:pt x="50602" y="361032"/>
                  <a:pt x="42416" y="350118"/>
                </a:cubicBezTo>
                <a:cubicBezTo>
                  <a:pt x="38200" y="343421"/>
                  <a:pt x="36091" y="336103"/>
                  <a:pt x="36091" y="328166"/>
                </a:cubicBezTo>
                <a:lnTo>
                  <a:pt x="36091" y="325933"/>
                </a:lnTo>
                <a:cubicBezTo>
                  <a:pt x="36091" y="314275"/>
                  <a:pt x="42416" y="305841"/>
                  <a:pt x="55067" y="300632"/>
                </a:cubicBezTo>
                <a:cubicBezTo>
                  <a:pt x="60772" y="295920"/>
                  <a:pt x="63624" y="290338"/>
                  <a:pt x="63624" y="283889"/>
                </a:cubicBezTo>
                <a:cubicBezTo>
                  <a:pt x="63128" y="276696"/>
                  <a:pt x="62384" y="273099"/>
                  <a:pt x="61392" y="273099"/>
                </a:cubicBezTo>
                <a:close/>
                <a:moveTo>
                  <a:pt x="239614" y="272727"/>
                </a:moveTo>
                <a:lnTo>
                  <a:pt x="100087" y="413742"/>
                </a:lnTo>
                <a:lnTo>
                  <a:pt x="99715" y="413742"/>
                </a:lnTo>
                <a:cubicBezTo>
                  <a:pt x="98971" y="413742"/>
                  <a:pt x="97731" y="408533"/>
                  <a:pt x="95994" y="398115"/>
                </a:cubicBezTo>
                <a:cubicBezTo>
                  <a:pt x="81608" y="399355"/>
                  <a:pt x="74414" y="400595"/>
                  <a:pt x="74414" y="401836"/>
                </a:cubicBezTo>
                <a:lnTo>
                  <a:pt x="74414" y="407789"/>
                </a:lnTo>
                <a:cubicBezTo>
                  <a:pt x="74414" y="431105"/>
                  <a:pt x="85576" y="446856"/>
                  <a:pt x="107901" y="455042"/>
                </a:cubicBezTo>
                <a:cubicBezTo>
                  <a:pt x="114102" y="457026"/>
                  <a:pt x="120551" y="458018"/>
                  <a:pt x="127248" y="458018"/>
                </a:cubicBezTo>
                <a:lnTo>
                  <a:pt x="130225" y="458018"/>
                </a:lnTo>
                <a:cubicBezTo>
                  <a:pt x="130969" y="458018"/>
                  <a:pt x="132581" y="450825"/>
                  <a:pt x="135062" y="436438"/>
                </a:cubicBezTo>
                <a:cubicBezTo>
                  <a:pt x="121171" y="434454"/>
                  <a:pt x="114226" y="432965"/>
                  <a:pt x="114226" y="431973"/>
                </a:cubicBezTo>
                <a:cubicBezTo>
                  <a:pt x="191865" y="356071"/>
                  <a:pt x="239614" y="309066"/>
                  <a:pt x="257473" y="290959"/>
                </a:cubicBezTo>
                <a:cubicBezTo>
                  <a:pt x="253752" y="286246"/>
                  <a:pt x="247799" y="280169"/>
                  <a:pt x="239614" y="272727"/>
                </a:cubicBezTo>
                <a:close/>
                <a:moveTo>
                  <a:pt x="358304" y="206499"/>
                </a:moveTo>
                <a:cubicBezTo>
                  <a:pt x="357560" y="206499"/>
                  <a:pt x="351607" y="211832"/>
                  <a:pt x="340445" y="222498"/>
                </a:cubicBezTo>
                <a:lnTo>
                  <a:pt x="340445" y="222870"/>
                </a:lnTo>
                <a:cubicBezTo>
                  <a:pt x="390054" y="247178"/>
                  <a:pt x="416967" y="260201"/>
                  <a:pt x="421184" y="261937"/>
                </a:cubicBezTo>
                <a:cubicBezTo>
                  <a:pt x="424905" y="258216"/>
                  <a:pt x="426765" y="255984"/>
                  <a:pt x="426765" y="255240"/>
                </a:cubicBezTo>
                <a:cubicBezTo>
                  <a:pt x="424036" y="240853"/>
                  <a:pt x="420812" y="233660"/>
                  <a:pt x="417091" y="233660"/>
                </a:cubicBezTo>
                <a:cubicBezTo>
                  <a:pt x="405681" y="227459"/>
                  <a:pt x="386085" y="218405"/>
                  <a:pt x="358304" y="206499"/>
                </a:cubicBezTo>
                <a:close/>
                <a:moveTo>
                  <a:pt x="174501" y="205754"/>
                </a:moveTo>
                <a:cubicBezTo>
                  <a:pt x="170781" y="207243"/>
                  <a:pt x="158006" y="213940"/>
                  <a:pt x="136178" y="225846"/>
                </a:cubicBezTo>
                <a:cubicBezTo>
                  <a:pt x="119063" y="231055"/>
                  <a:pt x="110505" y="235520"/>
                  <a:pt x="110505" y="239241"/>
                </a:cubicBezTo>
                <a:cubicBezTo>
                  <a:pt x="109513" y="239241"/>
                  <a:pt x="108769" y="241721"/>
                  <a:pt x="108273" y="246682"/>
                </a:cubicBezTo>
                <a:lnTo>
                  <a:pt x="108273" y="247426"/>
                </a:lnTo>
                <a:cubicBezTo>
                  <a:pt x="108273" y="250899"/>
                  <a:pt x="108769" y="254620"/>
                  <a:pt x="109761" y="258588"/>
                </a:cubicBezTo>
                <a:cubicBezTo>
                  <a:pt x="127620" y="254868"/>
                  <a:pt x="140891" y="250775"/>
                  <a:pt x="149573" y="246310"/>
                </a:cubicBezTo>
                <a:cubicBezTo>
                  <a:pt x="158750" y="242341"/>
                  <a:pt x="171525" y="233908"/>
                  <a:pt x="187896" y="221009"/>
                </a:cubicBezTo>
                <a:lnTo>
                  <a:pt x="187896" y="219893"/>
                </a:lnTo>
                <a:close/>
                <a:moveTo>
                  <a:pt x="457275" y="177849"/>
                </a:moveTo>
                <a:cubicBezTo>
                  <a:pt x="446361" y="177849"/>
                  <a:pt x="439539" y="181570"/>
                  <a:pt x="436811" y="189011"/>
                </a:cubicBezTo>
                <a:cubicBezTo>
                  <a:pt x="435819" y="191740"/>
                  <a:pt x="435075" y="195212"/>
                  <a:pt x="434578" y="199429"/>
                </a:cubicBezTo>
                <a:lnTo>
                  <a:pt x="435323" y="204266"/>
                </a:lnTo>
                <a:cubicBezTo>
                  <a:pt x="435323" y="227335"/>
                  <a:pt x="435447" y="247426"/>
                  <a:pt x="435695" y="264542"/>
                </a:cubicBezTo>
                <a:cubicBezTo>
                  <a:pt x="435447" y="282401"/>
                  <a:pt x="435323" y="304353"/>
                  <a:pt x="435323" y="330398"/>
                </a:cubicBezTo>
                <a:lnTo>
                  <a:pt x="434578" y="330398"/>
                </a:lnTo>
                <a:lnTo>
                  <a:pt x="435323" y="331142"/>
                </a:lnTo>
                <a:lnTo>
                  <a:pt x="435323" y="333003"/>
                </a:lnTo>
                <a:cubicBezTo>
                  <a:pt x="435323" y="333251"/>
                  <a:pt x="435075" y="333375"/>
                  <a:pt x="434578" y="333375"/>
                </a:cubicBezTo>
                <a:cubicBezTo>
                  <a:pt x="436315" y="347017"/>
                  <a:pt x="442268" y="353838"/>
                  <a:pt x="452438" y="353838"/>
                </a:cubicBezTo>
                <a:cubicBezTo>
                  <a:pt x="454422" y="354335"/>
                  <a:pt x="456035" y="354583"/>
                  <a:pt x="457275" y="354583"/>
                </a:cubicBezTo>
                <a:close/>
                <a:moveTo>
                  <a:pt x="74786" y="177849"/>
                </a:moveTo>
                <a:lnTo>
                  <a:pt x="74414" y="178965"/>
                </a:lnTo>
                <a:lnTo>
                  <a:pt x="74414" y="354583"/>
                </a:lnTo>
                <a:cubicBezTo>
                  <a:pt x="89793" y="354583"/>
                  <a:pt x="97483" y="347141"/>
                  <a:pt x="97483" y="332258"/>
                </a:cubicBezTo>
                <a:lnTo>
                  <a:pt x="97483" y="324817"/>
                </a:lnTo>
                <a:cubicBezTo>
                  <a:pt x="97483" y="324073"/>
                  <a:pt x="97359" y="323329"/>
                  <a:pt x="97111" y="322585"/>
                </a:cubicBezTo>
                <a:lnTo>
                  <a:pt x="97483" y="321468"/>
                </a:lnTo>
                <a:cubicBezTo>
                  <a:pt x="97483" y="321220"/>
                  <a:pt x="97359" y="321096"/>
                  <a:pt x="97111" y="321096"/>
                </a:cubicBezTo>
                <a:cubicBezTo>
                  <a:pt x="97111" y="320352"/>
                  <a:pt x="97235" y="319980"/>
                  <a:pt x="97483" y="319980"/>
                </a:cubicBezTo>
                <a:cubicBezTo>
                  <a:pt x="97235" y="309066"/>
                  <a:pt x="97111" y="301004"/>
                  <a:pt x="97111" y="295795"/>
                </a:cubicBezTo>
                <a:lnTo>
                  <a:pt x="97111" y="231055"/>
                </a:lnTo>
                <a:cubicBezTo>
                  <a:pt x="97111" y="227583"/>
                  <a:pt x="97235" y="223118"/>
                  <a:pt x="97483" y="217661"/>
                </a:cubicBezTo>
                <a:cubicBezTo>
                  <a:pt x="97235" y="216421"/>
                  <a:pt x="97111" y="214808"/>
                  <a:pt x="97111" y="212824"/>
                </a:cubicBezTo>
                <a:cubicBezTo>
                  <a:pt x="97359" y="204886"/>
                  <a:pt x="97483" y="199677"/>
                  <a:pt x="97483" y="197197"/>
                </a:cubicBezTo>
                <a:cubicBezTo>
                  <a:pt x="97483" y="184298"/>
                  <a:pt x="89917" y="177849"/>
                  <a:pt x="74786" y="177849"/>
                </a:cubicBezTo>
                <a:close/>
                <a:moveTo>
                  <a:pt x="454670" y="142130"/>
                </a:moveTo>
                <a:lnTo>
                  <a:pt x="453554" y="142875"/>
                </a:lnTo>
                <a:lnTo>
                  <a:pt x="451322" y="142875"/>
                </a:lnTo>
                <a:cubicBezTo>
                  <a:pt x="438671" y="142875"/>
                  <a:pt x="425029" y="150068"/>
                  <a:pt x="410394" y="164455"/>
                </a:cubicBezTo>
                <a:cubicBezTo>
                  <a:pt x="399728" y="178345"/>
                  <a:pt x="393279" y="194220"/>
                  <a:pt x="391046" y="212080"/>
                </a:cubicBezTo>
                <a:lnTo>
                  <a:pt x="409278" y="219149"/>
                </a:lnTo>
                <a:lnTo>
                  <a:pt x="410022" y="219149"/>
                </a:lnTo>
                <a:cubicBezTo>
                  <a:pt x="420440" y="192360"/>
                  <a:pt x="429370" y="176733"/>
                  <a:pt x="436811" y="172268"/>
                </a:cubicBezTo>
                <a:cubicBezTo>
                  <a:pt x="441772" y="168299"/>
                  <a:pt x="447353" y="166315"/>
                  <a:pt x="453554" y="166315"/>
                </a:cubicBezTo>
                <a:lnTo>
                  <a:pt x="459135" y="166315"/>
                </a:lnTo>
                <a:cubicBezTo>
                  <a:pt x="474514" y="166315"/>
                  <a:pt x="485800" y="173384"/>
                  <a:pt x="492994" y="187523"/>
                </a:cubicBezTo>
                <a:cubicBezTo>
                  <a:pt x="495474" y="192980"/>
                  <a:pt x="496714" y="197941"/>
                  <a:pt x="496714" y="202406"/>
                </a:cubicBezTo>
                <a:lnTo>
                  <a:pt x="496714" y="207243"/>
                </a:lnTo>
                <a:cubicBezTo>
                  <a:pt x="496714" y="217165"/>
                  <a:pt x="491133" y="224978"/>
                  <a:pt x="479971" y="230683"/>
                </a:cubicBezTo>
                <a:cubicBezTo>
                  <a:pt x="472778" y="234652"/>
                  <a:pt x="469181" y="239241"/>
                  <a:pt x="469181" y="244450"/>
                </a:cubicBezTo>
                <a:lnTo>
                  <a:pt x="469181" y="247426"/>
                </a:lnTo>
                <a:cubicBezTo>
                  <a:pt x="469181" y="249907"/>
                  <a:pt x="469429" y="253752"/>
                  <a:pt x="469925" y="258961"/>
                </a:cubicBezTo>
                <a:lnTo>
                  <a:pt x="470669" y="258961"/>
                </a:lnTo>
                <a:cubicBezTo>
                  <a:pt x="481583" y="257968"/>
                  <a:pt x="493614" y="251767"/>
                  <a:pt x="506760" y="240357"/>
                </a:cubicBezTo>
                <a:cubicBezTo>
                  <a:pt x="515938" y="229443"/>
                  <a:pt x="520527" y="217785"/>
                  <a:pt x="520527" y="205382"/>
                </a:cubicBezTo>
                <a:lnTo>
                  <a:pt x="520527" y="201290"/>
                </a:lnTo>
                <a:cubicBezTo>
                  <a:pt x="520527" y="178717"/>
                  <a:pt x="508620" y="160982"/>
                  <a:pt x="484808" y="148084"/>
                </a:cubicBezTo>
                <a:cubicBezTo>
                  <a:pt x="475134" y="144611"/>
                  <a:pt x="467817" y="142875"/>
                  <a:pt x="462856" y="142875"/>
                </a:cubicBezTo>
                <a:lnTo>
                  <a:pt x="455042" y="142875"/>
                </a:lnTo>
                <a:cubicBezTo>
                  <a:pt x="454794" y="142875"/>
                  <a:pt x="454670" y="142627"/>
                  <a:pt x="454670" y="142130"/>
                </a:cubicBezTo>
                <a:close/>
                <a:moveTo>
                  <a:pt x="72554" y="142130"/>
                </a:moveTo>
                <a:lnTo>
                  <a:pt x="71810" y="142875"/>
                </a:lnTo>
                <a:lnTo>
                  <a:pt x="68833" y="142875"/>
                </a:lnTo>
                <a:cubicBezTo>
                  <a:pt x="56679" y="142875"/>
                  <a:pt x="43657" y="148704"/>
                  <a:pt x="29766" y="160362"/>
                </a:cubicBezTo>
                <a:cubicBezTo>
                  <a:pt x="18604" y="173012"/>
                  <a:pt x="13023" y="186531"/>
                  <a:pt x="13023" y="200918"/>
                </a:cubicBezTo>
                <a:lnTo>
                  <a:pt x="13023" y="205382"/>
                </a:lnTo>
                <a:cubicBezTo>
                  <a:pt x="13023" y="228203"/>
                  <a:pt x="24805" y="244822"/>
                  <a:pt x="48369" y="255240"/>
                </a:cubicBezTo>
                <a:cubicBezTo>
                  <a:pt x="52338" y="256728"/>
                  <a:pt x="56803" y="257968"/>
                  <a:pt x="61764" y="258961"/>
                </a:cubicBezTo>
                <a:cubicBezTo>
                  <a:pt x="62260" y="258712"/>
                  <a:pt x="62880" y="254992"/>
                  <a:pt x="63624" y="247798"/>
                </a:cubicBezTo>
                <a:cubicBezTo>
                  <a:pt x="63624" y="239117"/>
                  <a:pt x="58043" y="232171"/>
                  <a:pt x="46881" y="226962"/>
                </a:cubicBezTo>
                <a:cubicBezTo>
                  <a:pt x="39688" y="217537"/>
                  <a:pt x="36091" y="208731"/>
                  <a:pt x="36091" y="200545"/>
                </a:cubicBezTo>
                <a:cubicBezTo>
                  <a:pt x="36091" y="188391"/>
                  <a:pt x="43036" y="178097"/>
                  <a:pt x="56927" y="169664"/>
                </a:cubicBezTo>
                <a:cubicBezTo>
                  <a:pt x="62136" y="167679"/>
                  <a:pt x="68089" y="166439"/>
                  <a:pt x="74786" y="165943"/>
                </a:cubicBezTo>
                <a:cubicBezTo>
                  <a:pt x="93638" y="165943"/>
                  <a:pt x="106909" y="177601"/>
                  <a:pt x="114598" y="200918"/>
                </a:cubicBezTo>
                <a:cubicBezTo>
                  <a:pt x="119559" y="212328"/>
                  <a:pt x="122287" y="218033"/>
                  <a:pt x="122783" y="218033"/>
                </a:cubicBezTo>
                <a:cubicBezTo>
                  <a:pt x="135434" y="216296"/>
                  <a:pt x="141759" y="213072"/>
                  <a:pt x="141759" y="208359"/>
                </a:cubicBezTo>
                <a:lnTo>
                  <a:pt x="141759" y="207987"/>
                </a:lnTo>
                <a:cubicBezTo>
                  <a:pt x="141759" y="198809"/>
                  <a:pt x="135310" y="184422"/>
                  <a:pt x="122411" y="164827"/>
                </a:cubicBezTo>
                <a:cubicBezTo>
                  <a:pt x="113730" y="154409"/>
                  <a:pt x="103808" y="147712"/>
                  <a:pt x="92646" y="144735"/>
                </a:cubicBezTo>
                <a:cubicBezTo>
                  <a:pt x="86445" y="143495"/>
                  <a:pt x="82476" y="142875"/>
                  <a:pt x="80740" y="142875"/>
                </a:cubicBezTo>
                <a:lnTo>
                  <a:pt x="78135" y="142875"/>
                </a:lnTo>
                <a:cubicBezTo>
                  <a:pt x="77639" y="142875"/>
                  <a:pt x="77391" y="142627"/>
                  <a:pt x="77391" y="142130"/>
                </a:cubicBezTo>
                <a:lnTo>
                  <a:pt x="76647" y="142875"/>
                </a:lnTo>
                <a:lnTo>
                  <a:pt x="73298" y="142875"/>
                </a:lnTo>
                <a:cubicBezTo>
                  <a:pt x="72802" y="142875"/>
                  <a:pt x="72554" y="142627"/>
                  <a:pt x="72554" y="142130"/>
                </a:cubicBezTo>
                <a:close/>
                <a:moveTo>
                  <a:pt x="284262" y="107900"/>
                </a:moveTo>
                <a:cubicBezTo>
                  <a:pt x="278309" y="107900"/>
                  <a:pt x="273472" y="108892"/>
                  <a:pt x="269751" y="110877"/>
                </a:cubicBezTo>
                <a:cubicBezTo>
                  <a:pt x="280665" y="132209"/>
                  <a:pt x="293688" y="158874"/>
                  <a:pt x="308819" y="190872"/>
                </a:cubicBezTo>
                <a:lnTo>
                  <a:pt x="309191" y="190872"/>
                </a:lnTo>
                <a:cubicBezTo>
                  <a:pt x="319857" y="181198"/>
                  <a:pt x="325810" y="175617"/>
                  <a:pt x="327050" y="174129"/>
                </a:cubicBezTo>
                <a:cubicBezTo>
                  <a:pt x="313159" y="149572"/>
                  <a:pt x="304106" y="130348"/>
                  <a:pt x="299889" y="116458"/>
                </a:cubicBezTo>
                <a:cubicBezTo>
                  <a:pt x="296416" y="110752"/>
                  <a:pt x="291207" y="107900"/>
                  <a:pt x="284262" y="107900"/>
                </a:cubicBezTo>
                <a:close/>
                <a:moveTo>
                  <a:pt x="255241" y="104923"/>
                </a:moveTo>
                <a:cubicBezTo>
                  <a:pt x="240854" y="109884"/>
                  <a:pt x="233660" y="113853"/>
                  <a:pt x="233660" y="116830"/>
                </a:cubicBezTo>
                <a:cubicBezTo>
                  <a:pt x="226219" y="130224"/>
                  <a:pt x="217289" y="149324"/>
                  <a:pt x="206871" y="174129"/>
                </a:cubicBezTo>
                <a:cubicBezTo>
                  <a:pt x="215305" y="182562"/>
                  <a:pt x="220142" y="186779"/>
                  <a:pt x="221382" y="186779"/>
                </a:cubicBezTo>
                <a:lnTo>
                  <a:pt x="221382" y="186407"/>
                </a:lnTo>
                <a:cubicBezTo>
                  <a:pt x="236017" y="170532"/>
                  <a:pt x="246807" y="152052"/>
                  <a:pt x="253752" y="130968"/>
                </a:cubicBezTo>
                <a:cubicBezTo>
                  <a:pt x="255985" y="123775"/>
                  <a:pt x="257721" y="116954"/>
                  <a:pt x="258961" y="110504"/>
                </a:cubicBezTo>
                <a:cubicBezTo>
                  <a:pt x="257473" y="107280"/>
                  <a:pt x="256233" y="105420"/>
                  <a:pt x="255241" y="104923"/>
                </a:cubicBezTo>
                <a:close/>
                <a:moveTo>
                  <a:pt x="408906" y="74414"/>
                </a:moveTo>
                <a:cubicBezTo>
                  <a:pt x="403201" y="74414"/>
                  <a:pt x="400348" y="75406"/>
                  <a:pt x="400348" y="77390"/>
                </a:cubicBezTo>
                <a:lnTo>
                  <a:pt x="398488" y="95994"/>
                </a:lnTo>
                <a:cubicBezTo>
                  <a:pt x="411634" y="96986"/>
                  <a:pt x="418207" y="97854"/>
                  <a:pt x="418207" y="98598"/>
                </a:cubicBezTo>
                <a:lnTo>
                  <a:pt x="272728" y="241473"/>
                </a:lnTo>
                <a:cubicBezTo>
                  <a:pt x="280169" y="248170"/>
                  <a:pt x="287363" y="254744"/>
                  <a:pt x="294308" y="261193"/>
                </a:cubicBezTo>
                <a:lnTo>
                  <a:pt x="433462" y="119062"/>
                </a:lnTo>
                <a:cubicBezTo>
                  <a:pt x="434206" y="119558"/>
                  <a:pt x="435199" y="124643"/>
                  <a:pt x="436439" y="134317"/>
                </a:cubicBezTo>
                <a:lnTo>
                  <a:pt x="437555" y="134317"/>
                </a:lnTo>
                <a:lnTo>
                  <a:pt x="457275" y="131340"/>
                </a:lnTo>
                <a:lnTo>
                  <a:pt x="457275" y="121667"/>
                </a:lnTo>
                <a:cubicBezTo>
                  <a:pt x="457275" y="101327"/>
                  <a:pt x="447601" y="86444"/>
                  <a:pt x="428253" y="77018"/>
                </a:cubicBezTo>
                <a:cubicBezTo>
                  <a:pt x="420316" y="75282"/>
                  <a:pt x="415975" y="74414"/>
                  <a:pt x="415231" y="74414"/>
                </a:cubicBezTo>
                <a:lnTo>
                  <a:pt x="412254" y="74786"/>
                </a:lnTo>
                <a:lnTo>
                  <a:pt x="409278" y="74786"/>
                </a:lnTo>
                <a:cubicBezTo>
                  <a:pt x="409030" y="74786"/>
                  <a:pt x="408906" y="74662"/>
                  <a:pt x="408906" y="74414"/>
                </a:cubicBezTo>
                <a:close/>
                <a:moveTo>
                  <a:pt x="179338" y="73670"/>
                </a:moveTo>
                <a:lnTo>
                  <a:pt x="179338" y="77390"/>
                </a:lnTo>
                <a:cubicBezTo>
                  <a:pt x="179338" y="89793"/>
                  <a:pt x="183431" y="95994"/>
                  <a:pt x="191616" y="95994"/>
                </a:cubicBezTo>
                <a:cubicBezTo>
                  <a:pt x="191616" y="96242"/>
                  <a:pt x="193229" y="96366"/>
                  <a:pt x="196453" y="96366"/>
                </a:cubicBezTo>
                <a:lnTo>
                  <a:pt x="231800" y="96366"/>
                </a:lnTo>
                <a:cubicBezTo>
                  <a:pt x="232048" y="96366"/>
                  <a:pt x="232172" y="96614"/>
                  <a:pt x="232172" y="97110"/>
                </a:cubicBezTo>
                <a:lnTo>
                  <a:pt x="233288" y="96366"/>
                </a:lnTo>
                <a:lnTo>
                  <a:pt x="299517" y="96366"/>
                </a:lnTo>
                <a:cubicBezTo>
                  <a:pt x="308447" y="96366"/>
                  <a:pt x="320849" y="96614"/>
                  <a:pt x="336724" y="97110"/>
                </a:cubicBezTo>
                <a:cubicBezTo>
                  <a:pt x="345406" y="97110"/>
                  <a:pt x="351359" y="91653"/>
                  <a:pt x="354583" y="80739"/>
                </a:cubicBezTo>
                <a:cubicBezTo>
                  <a:pt x="354831" y="77762"/>
                  <a:pt x="354955" y="75406"/>
                  <a:pt x="354955" y="73670"/>
                </a:cubicBezTo>
                <a:close/>
                <a:moveTo>
                  <a:pt x="129853" y="73670"/>
                </a:moveTo>
                <a:cubicBezTo>
                  <a:pt x="103808" y="73670"/>
                  <a:pt x="86321" y="83963"/>
                  <a:pt x="77391" y="104551"/>
                </a:cubicBezTo>
                <a:cubicBezTo>
                  <a:pt x="76151" y="107032"/>
                  <a:pt x="75158" y="112365"/>
                  <a:pt x="74414" y="120550"/>
                </a:cubicBezTo>
                <a:cubicBezTo>
                  <a:pt x="74414" y="121791"/>
                  <a:pt x="74910" y="125635"/>
                  <a:pt x="75903" y="132085"/>
                </a:cubicBezTo>
                <a:cubicBezTo>
                  <a:pt x="78383" y="132085"/>
                  <a:pt x="85204" y="132829"/>
                  <a:pt x="96367" y="134317"/>
                </a:cubicBezTo>
                <a:lnTo>
                  <a:pt x="96367" y="133573"/>
                </a:lnTo>
                <a:cubicBezTo>
                  <a:pt x="96367" y="132333"/>
                  <a:pt x="96987" y="128984"/>
                  <a:pt x="98227" y="123527"/>
                </a:cubicBezTo>
                <a:lnTo>
                  <a:pt x="98971" y="123527"/>
                </a:lnTo>
                <a:cubicBezTo>
                  <a:pt x="283270" y="306089"/>
                  <a:pt x="387450" y="409649"/>
                  <a:pt x="411510" y="434206"/>
                </a:cubicBezTo>
                <a:cubicBezTo>
                  <a:pt x="404565" y="435694"/>
                  <a:pt x="400100" y="436810"/>
                  <a:pt x="398116" y="437554"/>
                </a:cubicBezTo>
                <a:cubicBezTo>
                  <a:pt x="399604" y="450453"/>
                  <a:pt x="400720" y="456902"/>
                  <a:pt x="401464" y="456902"/>
                </a:cubicBezTo>
                <a:cubicBezTo>
                  <a:pt x="403945" y="457150"/>
                  <a:pt x="405929" y="457274"/>
                  <a:pt x="407417" y="457274"/>
                </a:cubicBezTo>
                <a:lnTo>
                  <a:pt x="411138" y="457274"/>
                </a:lnTo>
                <a:cubicBezTo>
                  <a:pt x="432718" y="457274"/>
                  <a:pt x="447601" y="446484"/>
                  <a:pt x="455786" y="424904"/>
                </a:cubicBezTo>
                <a:cubicBezTo>
                  <a:pt x="456779" y="420439"/>
                  <a:pt x="457275" y="416222"/>
                  <a:pt x="457275" y="412254"/>
                </a:cubicBezTo>
                <a:lnTo>
                  <a:pt x="457275" y="409277"/>
                </a:lnTo>
                <a:cubicBezTo>
                  <a:pt x="457275" y="407541"/>
                  <a:pt x="457151" y="404564"/>
                  <a:pt x="456903" y="400347"/>
                </a:cubicBezTo>
                <a:lnTo>
                  <a:pt x="436439" y="398115"/>
                </a:lnTo>
                <a:cubicBezTo>
                  <a:pt x="435695" y="403820"/>
                  <a:pt x="434951" y="406672"/>
                  <a:pt x="434206" y="406672"/>
                </a:cubicBezTo>
                <a:cubicBezTo>
                  <a:pt x="284138" y="257596"/>
                  <a:pt x="180702" y="154533"/>
                  <a:pt x="123900" y="97482"/>
                </a:cubicBezTo>
                <a:cubicBezTo>
                  <a:pt x="126876" y="96490"/>
                  <a:pt x="130597" y="95994"/>
                  <a:pt x="135062" y="95994"/>
                </a:cubicBezTo>
                <a:lnTo>
                  <a:pt x="135062" y="95250"/>
                </a:lnTo>
                <a:lnTo>
                  <a:pt x="130969" y="73670"/>
                </a:lnTo>
                <a:close/>
                <a:moveTo>
                  <a:pt x="204639" y="11906"/>
                </a:moveTo>
                <a:cubicBezTo>
                  <a:pt x="184547" y="11906"/>
                  <a:pt x="167680" y="20463"/>
                  <a:pt x="154037" y="37579"/>
                </a:cubicBezTo>
                <a:cubicBezTo>
                  <a:pt x="146844" y="48493"/>
                  <a:pt x="143247" y="58787"/>
                  <a:pt x="143247" y="68461"/>
                </a:cubicBezTo>
                <a:lnTo>
                  <a:pt x="143247" y="77018"/>
                </a:lnTo>
                <a:cubicBezTo>
                  <a:pt x="143247" y="92893"/>
                  <a:pt x="150441" y="108024"/>
                  <a:pt x="164827" y="122411"/>
                </a:cubicBezTo>
                <a:cubicBezTo>
                  <a:pt x="175245" y="130596"/>
                  <a:pt x="190748" y="137418"/>
                  <a:pt x="211336" y="142875"/>
                </a:cubicBezTo>
                <a:cubicBezTo>
                  <a:pt x="216049" y="132457"/>
                  <a:pt x="218654" y="126007"/>
                  <a:pt x="219150" y="123527"/>
                </a:cubicBezTo>
                <a:cubicBezTo>
                  <a:pt x="193849" y="111869"/>
                  <a:pt x="178470" y="102691"/>
                  <a:pt x="173013" y="95994"/>
                </a:cubicBezTo>
                <a:cubicBezTo>
                  <a:pt x="168548" y="89544"/>
                  <a:pt x="166316" y="81979"/>
                  <a:pt x="166316" y="73297"/>
                </a:cubicBezTo>
                <a:cubicBezTo>
                  <a:pt x="166316" y="57670"/>
                  <a:pt x="174253" y="46012"/>
                  <a:pt x="190128" y="38323"/>
                </a:cubicBezTo>
                <a:cubicBezTo>
                  <a:pt x="194097" y="36587"/>
                  <a:pt x="198810" y="35718"/>
                  <a:pt x="204267" y="35718"/>
                </a:cubicBezTo>
                <a:cubicBezTo>
                  <a:pt x="216669" y="35718"/>
                  <a:pt x="226343" y="42540"/>
                  <a:pt x="233288" y="56182"/>
                </a:cubicBezTo>
                <a:cubicBezTo>
                  <a:pt x="237257" y="60647"/>
                  <a:pt x="243210" y="62879"/>
                  <a:pt x="251148" y="62879"/>
                </a:cubicBezTo>
                <a:cubicBezTo>
                  <a:pt x="252388" y="62879"/>
                  <a:pt x="255241" y="62507"/>
                  <a:pt x="259705" y="61763"/>
                </a:cubicBezTo>
                <a:cubicBezTo>
                  <a:pt x="255985" y="45640"/>
                  <a:pt x="249163" y="33362"/>
                  <a:pt x="239242" y="24928"/>
                </a:cubicBezTo>
                <a:cubicBezTo>
                  <a:pt x="229320" y="16247"/>
                  <a:pt x="217785" y="11906"/>
                  <a:pt x="204639" y="11906"/>
                </a:cubicBezTo>
                <a:close/>
                <a:moveTo>
                  <a:pt x="327422" y="11162"/>
                </a:moveTo>
                <a:cubicBezTo>
                  <a:pt x="314772" y="11162"/>
                  <a:pt x="302742" y="16371"/>
                  <a:pt x="291331" y="26789"/>
                </a:cubicBezTo>
                <a:cubicBezTo>
                  <a:pt x="281409" y="37951"/>
                  <a:pt x="275332" y="49609"/>
                  <a:pt x="273100" y="61763"/>
                </a:cubicBezTo>
                <a:lnTo>
                  <a:pt x="283890" y="63624"/>
                </a:lnTo>
                <a:cubicBezTo>
                  <a:pt x="292820" y="63624"/>
                  <a:pt x="300137" y="57919"/>
                  <a:pt x="305842" y="46508"/>
                </a:cubicBezTo>
                <a:cubicBezTo>
                  <a:pt x="313780" y="39563"/>
                  <a:pt x="322585" y="36090"/>
                  <a:pt x="332259" y="36090"/>
                </a:cubicBezTo>
                <a:cubicBezTo>
                  <a:pt x="347886" y="36090"/>
                  <a:pt x="359048" y="46136"/>
                  <a:pt x="365745" y="66228"/>
                </a:cubicBezTo>
                <a:cubicBezTo>
                  <a:pt x="366242" y="69949"/>
                  <a:pt x="366490" y="72677"/>
                  <a:pt x="366490" y="74414"/>
                </a:cubicBezTo>
                <a:lnTo>
                  <a:pt x="366490" y="74786"/>
                </a:lnTo>
                <a:cubicBezTo>
                  <a:pt x="366490" y="93389"/>
                  <a:pt x="354955" y="106536"/>
                  <a:pt x="331887" y="114225"/>
                </a:cubicBezTo>
                <a:lnTo>
                  <a:pt x="312911" y="122783"/>
                </a:lnTo>
                <a:cubicBezTo>
                  <a:pt x="317872" y="134689"/>
                  <a:pt x="320353" y="141014"/>
                  <a:pt x="320353" y="141758"/>
                </a:cubicBezTo>
                <a:cubicBezTo>
                  <a:pt x="342429" y="137542"/>
                  <a:pt x="358676" y="130720"/>
                  <a:pt x="369094" y="121295"/>
                </a:cubicBezTo>
                <a:cubicBezTo>
                  <a:pt x="379016" y="110629"/>
                  <a:pt x="384721" y="101823"/>
                  <a:pt x="386209" y="94878"/>
                </a:cubicBezTo>
                <a:cubicBezTo>
                  <a:pt x="387698" y="89917"/>
                  <a:pt x="388814" y="83839"/>
                  <a:pt x="389558" y="76646"/>
                </a:cubicBezTo>
                <a:cubicBezTo>
                  <a:pt x="389062" y="75902"/>
                  <a:pt x="388814" y="75158"/>
                  <a:pt x="388814" y="74414"/>
                </a:cubicBezTo>
                <a:lnTo>
                  <a:pt x="388814" y="70693"/>
                </a:lnTo>
                <a:cubicBezTo>
                  <a:pt x="388814" y="70197"/>
                  <a:pt x="389062" y="69949"/>
                  <a:pt x="389558" y="69949"/>
                </a:cubicBezTo>
                <a:lnTo>
                  <a:pt x="388814" y="68833"/>
                </a:lnTo>
                <a:lnTo>
                  <a:pt x="388814" y="67716"/>
                </a:lnTo>
                <a:cubicBezTo>
                  <a:pt x="388814" y="50849"/>
                  <a:pt x="380380" y="35842"/>
                  <a:pt x="363513" y="22696"/>
                </a:cubicBezTo>
                <a:cubicBezTo>
                  <a:pt x="351855" y="15006"/>
                  <a:pt x="339824" y="11162"/>
                  <a:pt x="327422" y="11162"/>
                </a:cubicBezTo>
                <a:close/>
                <a:moveTo>
                  <a:pt x="327422" y="0"/>
                </a:moveTo>
                <a:cubicBezTo>
                  <a:pt x="355451" y="0"/>
                  <a:pt x="376908" y="12154"/>
                  <a:pt x="391790" y="36462"/>
                </a:cubicBezTo>
                <a:cubicBezTo>
                  <a:pt x="396007" y="44648"/>
                  <a:pt x="399232" y="53082"/>
                  <a:pt x="401464" y="61763"/>
                </a:cubicBezTo>
                <a:lnTo>
                  <a:pt x="408906" y="61763"/>
                </a:lnTo>
                <a:cubicBezTo>
                  <a:pt x="432470" y="61763"/>
                  <a:pt x="450205" y="72181"/>
                  <a:pt x="462112" y="93017"/>
                </a:cubicBezTo>
                <a:cubicBezTo>
                  <a:pt x="463600" y="97482"/>
                  <a:pt x="466452" y="108520"/>
                  <a:pt x="470669" y="126131"/>
                </a:cubicBezTo>
                <a:cubicBezTo>
                  <a:pt x="473646" y="132333"/>
                  <a:pt x="480219" y="137294"/>
                  <a:pt x="490389" y="141014"/>
                </a:cubicBezTo>
                <a:cubicBezTo>
                  <a:pt x="500807" y="144239"/>
                  <a:pt x="508993" y="149696"/>
                  <a:pt x="514946" y="157385"/>
                </a:cubicBezTo>
                <a:cubicBezTo>
                  <a:pt x="526356" y="170532"/>
                  <a:pt x="532061" y="185539"/>
                  <a:pt x="532061" y="202406"/>
                </a:cubicBezTo>
                <a:cubicBezTo>
                  <a:pt x="532061" y="227459"/>
                  <a:pt x="519783" y="247922"/>
                  <a:pt x="495226" y="263797"/>
                </a:cubicBezTo>
                <a:cubicBezTo>
                  <a:pt x="494234" y="264542"/>
                  <a:pt x="493490" y="264914"/>
                  <a:pt x="492994" y="264914"/>
                </a:cubicBezTo>
                <a:lnTo>
                  <a:pt x="492994" y="265658"/>
                </a:lnTo>
                <a:cubicBezTo>
                  <a:pt x="504652" y="275084"/>
                  <a:pt x="513954" y="284261"/>
                  <a:pt x="520899" y="293191"/>
                </a:cubicBezTo>
                <a:cubicBezTo>
                  <a:pt x="528340" y="304353"/>
                  <a:pt x="532061" y="315639"/>
                  <a:pt x="532061" y="327049"/>
                </a:cubicBezTo>
                <a:lnTo>
                  <a:pt x="532061" y="327421"/>
                </a:lnTo>
                <a:cubicBezTo>
                  <a:pt x="532061" y="351482"/>
                  <a:pt x="522387" y="371326"/>
                  <a:pt x="503039" y="386953"/>
                </a:cubicBezTo>
                <a:cubicBezTo>
                  <a:pt x="497086" y="391170"/>
                  <a:pt x="489521" y="394642"/>
                  <a:pt x="480343" y="397371"/>
                </a:cubicBezTo>
                <a:cubicBezTo>
                  <a:pt x="473646" y="400843"/>
                  <a:pt x="470297" y="405556"/>
                  <a:pt x="470297" y="411509"/>
                </a:cubicBezTo>
                <a:cubicBezTo>
                  <a:pt x="469305" y="423664"/>
                  <a:pt x="465212" y="435570"/>
                  <a:pt x="458019" y="447228"/>
                </a:cubicBezTo>
                <a:cubicBezTo>
                  <a:pt x="446361" y="459630"/>
                  <a:pt x="433710" y="466824"/>
                  <a:pt x="420068" y="468808"/>
                </a:cubicBezTo>
                <a:cubicBezTo>
                  <a:pt x="405681" y="470545"/>
                  <a:pt x="398488" y="474637"/>
                  <a:pt x="398488" y="481087"/>
                </a:cubicBezTo>
                <a:cubicBezTo>
                  <a:pt x="395263" y="490760"/>
                  <a:pt x="389930" y="499690"/>
                  <a:pt x="382489" y="507876"/>
                </a:cubicBezTo>
                <a:cubicBezTo>
                  <a:pt x="377032" y="514573"/>
                  <a:pt x="370954" y="519658"/>
                  <a:pt x="364257" y="523131"/>
                </a:cubicBezTo>
                <a:cubicBezTo>
                  <a:pt x="352351" y="528836"/>
                  <a:pt x="341313" y="531688"/>
                  <a:pt x="331143" y="531688"/>
                </a:cubicBezTo>
                <a:lnTo>
                  <a:pt x="323329" y="531688"/>
                </a:lnTo>
                <a:cubicBezTo>
                  <a:pt x="303734" y="531688"/>
                  <a:pt x="284882" y="518542"/>
                  <a:pt x="266775" y="492249"/>
                </a:cubicBezTo>
                <a:lnTo>
                  <a:pt x="266031" y="492249"/>
                </a:lnTo>
                <a:cubicBezTo>
                  <a:pt x="250652" y="518542"/>
                  <a:pt x="230436" y="531688"/>
                  <a:pt x="205383" y="531688"/>
                </a:cubicBezTo>
                <a:cubicBezTo>
                  <a:pt x="170905" y="531688"/>
                  <a:pt x="146968" y="514449"/>
                  <a:pt x="133574" y="479970"/>
                </a:cubicBezTo>
                <a:cubicBezTo>
                  <a:pt x="129853" y="473273"/>
                  <a:pt x="124520" y="469924"/>
                  <a:pt x="117575" y="469924"/>
                </a:cubicBezTo>
                <a:cubicBezTo>
                  <a:pt x="99467" y="465956"/>
                  <a:pt x="86693" y="459755"/>
                  <a:pt x="79251" y="451321"/>
                </a:cubicBezTo>
                <a:cubicBezTo>
                  <a:pt x="72554" y="444376"/>
                  <a:pt x="67717" y="434578"/>
                  <a:pt x="64741" y="421927"/>
                </a:cubicBezTo>
                <a:lnTo>
                  <a:pt x="61392" y="400347"/>
                </a:lnTo>
                <a:cubicBezTo>
                  <a:pt x="44525" y="396379"/>
                  <a:pt x="31378" y="389681"/>
                  <a:pt x="21952" y="380255"/>
                </a:cubicBezTo>
                <a:cubicBezTo>
                  <a:pt x="12031" y="371078"/>
                  <a:pt x="5209" y="357807"/>
                  <a:pt x="1489" y="340444"/>
                </a:cubicBezTo>
                <a:cubicBezTo>
                  <a:pt x="744" y="336475"/>
                  <a:pt x="248" y="332010"/>
                  <a:pt x="0" y="327049"/>
                </a:cubicBezTo>
                <a:cubicBezTo>
                  <a:pt x="0" y="305469"/>
                  <a:pt x="13519" y="285129"/>
                  <a:pt x="40556" y="266030"/>
                </a:cubicBezTo>
                <a:lnTo>
                  <a:pt x="40556" y="265658"/>
                </a:lnTo>
                <a:cubicBezTo>
                  <a:pt x="13767" y="250031"/>
                  <a:pt x="372" y="230063"/>
                  <a:pt x="372" y="205754"/>
                </a:cubicBezTo>
                <a:lnTo>
                  <a:pt x="372" y="204638"/>
                </a:lnTo>
                <a:cubicBezTo>
                  <a:pt x="372" y="177601"/>
                  <a:pt x="12155" y="156393"/>
                  <a:pt x="35719" y="141014"/>
                </a:cubicBezTo>
                <a:cubicBezTo>
                  <a:pt x="43160" y="137046"/>
                  <a:pt x="51718" y="133821"/>
                  <a:pt x="61392" y="131340"/>
                </a:cubicBezTo>
                <a:cubicBezTo>
                  <a:pt x="62880" y="113481"/>
                  <a:pt x="67717" y="97730"/>
                  <a:pt x="75903" y="84087"/>
                </a:cubicBezTo>
                <a:cubicBezTo>
                  <a:pt x="83592" y="74414"/>
                  <a:pt x="94506" y="68088"/>
                  <a:pt x="108645" y="65112"/>
                </a:cubicBezTo>
                <a:cubicBezTo>
                  <a:pt x="112366" y="64120"/>
                  <a:pt x="119931" y="62755"/>
                  <a:pt x="131341" y="61019"/>
                </a:cubicBezTo>
                <a:cubicBezTo>
                  <a:pt x="142999" y="20588"/>
                  <a:pt x="167432" y="372"/>
                  <a:pt x="204639" y="372"/>
                </a:cubicBezTo>
                <a:lnTo>
                  <a:pt x="205755" y="372"/>
                </a:lnTo>
                <a:cubicBezTo>
                  <a:pt x="230312" y="372"/>
                  <a:pt x="250404" y="13518"/>
                  <a:pt x="266031" y="39811"/>
                </a:cubicBezTo>
                <a:lnTo>
                  <a:pt x="266775" y="39811"/>
                </a:lnTo>
                <a:cubicBezTo>
                  <a:pt x="282650" y="13270"/>
                  <a:pt x="302866" y="0"/>
                  <a:pt x="327422" y="0"/>
                </a:cubicBezTo>
                <a:close/>
              </a:path>
            </a:pathLst>
          </a:custGeom>
          <a:solidFill>
            <a:srgbClr val="F68691"/>
          </a:solidFill>
          <a:ln w="6350">
            <a:solidFill>
              <a:srgbClr val="612A8A"/>
            </a:solidFill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Document 1"/>
          <p:cNvSpPr/>
          <p:nvPr/>
        </p:nvSpPr>
        <p:spPr>
          <a:xfrm rot="5400000">
            <a:off x="743579" y="-980800"/>
            <a:ext cx="2345054" cy="385174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92 w 21692"/>
              <a:gd name="connsiteY0" fmla="*/ 0 h 36774"/>
              <a:gd name="connsiteX1" fmla="*/ 21692 w 21692"/>
              <a:gd name="connsiteY1" fmla="*/ 0 h 36774"/>
              <a:gd name="connsiteX2" fmla="*/ 21692 w 21692"/>
              <a:gd name="connsiteY2" fmla="*/ 17322 h 36774"/>
              <a:gd name="connsiteX3" fmla="*/ 0 w 21692"/>
              <a:gd name="connsiteY3" fmla="*/ 36358 h 36774"/>
              <a:gd name="connsiteX4" fmla="*/ 92 w 21692"/>
              <a:gd name="connsiteY4" fmla="*/ 0 h 36774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92 w 21692"/>
              <a:gd name="connsiteY2" fmla="*/ 17322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00 w 21692"/>
              <a:gd name="connsiteY2" fmla="*/ 12221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692"/>
              <a:gd name="connsiteY0" fmla="*/ 0 h 36358"/>
              <a:gd name="connsiteX1" fmla="*/ 21692 w 21692"/>
              <a:gd name="connsiteY1" fmla="*/ 0 h 36358"/>
              <a:gd name="connsiteX2" fmla="*/ 21646 w 21692"/>
              <a:gd name="connsiteY2" fmla="*/ 12221 h 36358"/>
              <a:gd name="connsiteX3" fmla="*/ 0 w 21692"/>
              <a:gd name="connsiteY3" fmla="*/ 36358 h 36358"/>
              <a:gd name="connsiteX4" fmla="*/ 92 w 21692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  <a:gd name="connsiteX0" fmla="*/ 92 w 21924"/>
              <a:gd name="connsiteY0" fmla="*/ 0 h 36358"/>
              <a:gd name="connsiteX1" fmla="*/ 21692 w 21924"/>
              <a:gd name="connsiteY1" fmla="*/ 0 h 36358"/>
              <a:gd name="connsiteX2" fmla="*/ 21922 w 21924"/>
              <a:gd name="connsiteY2" fmla="*/ 12499 h 36358"/>
              <a:gd name="connsiteX3" fmla="*/ 0 w 21924"/>
              <a:gd name="connsiteY3" fmla="*/ 36358 h 36358"/>
              <a:gd name="connsiteX4" fmla="*/ 92 w 21924"/>
              <a:gd name="connsiteY4" fmla="*/ 0 h 36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24" h="36358">
                <a:moveTo>
                  <a:pt x="92" y="0"/>
                </a:moveTo>
                <a:lnTo>
                  <a:pt x="21692" y="0"/>
                </a:lnTo>
                <a:cubicBezTo>
                  <a:pt x="21661" y="4074"/>
                  <a:pt x="21953" y="8425"/>
                  <a:pt x="21922" y="12499"/>
                </a:cubicBezTo>
                <a:cubicBezTo>
                  <a:pt x="17415" y="13195"/>
                  <a:pt x="17093" y="30045"/>
                  <a:pt x="0" y="36358"/>
                </a:cubicBezTo>
                <a:cubicBezTo>
                  <a:pt x="31" y="24239"/>
                  <a:pt x="61" y="12119"/>
                  <a:pt x="92" y="0"/>
                </a:cubicBezTo>
                <a:close/>
              </a:path>
            </a:pathLst>
          </a:custGeom>
          <a:noFill/>
          <a:ln w="38100">
            <a:solidFill>
              <a:srgbClr val="F6869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2996800" y="793350"/>
            <a:ext cx="156230" cy="15633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3617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20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3012386" y="1105459"/>
            <a:ext cx="135766" cy="135768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noFill/>
          <a:ln>
            <a:solidFill>
              <a:srgbClr val="3617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 dirty="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24420" y="1330730"/>
            <a:ext cx="1542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pPr algn="r"/>
            <a:r>
              <a:rPr lang="en-US" sz="700" b="1" dirty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16445" y="729786"/>
            <a:ext cx="1542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r"/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31950" y="1028883"/>
            <a:ext cx="134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Malang 111,</a:t>
            </a:r>
          </a:p>
          <a:p>
            <a:pPr algn="r"/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 </a:t>
            </a:r>
            <a:r>
              <a:rPr lang="en-US" sz="700" b="1" dirty="0" err="1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rgbClr val="36174D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3038074" y="1391906"/>
            <a:ext cx="99337" cy="171910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rgbClr val="3617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8485" y="104012"/>
            <a:ext cx="164321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n w="6350">
                  <a:noFill/>
                </a:ln>
                <a:solidFill>
                  <a:srgbClr val="36174D"/>
                </a:solidFill>
                <a:latin typeface="Boldie Script" panose="02000506000000020004" pitchFamily="50" charset="0"/>
              </a:rPr>
              <a:t>Your Name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215098" y="405659"/>
            <a:ext cx="659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ln w="6350">
                  <a:noFill/>
                </a:ln>
                <a:solidFill>
                  <a:srgbClr val="36174D"/>
                </a:solidFill>
                <a:latin typeface="Revival " pitchFamily="50" charset="0"/>
              </a:rPr>
              <a:t> </a:t>
            </a:r>
            <a:r>
              <a:rPr lang="en-US" sz="700" b="1" dirty="0">
                <a:ln w="6350">
                  <a:noFill/>
                </a:ln>
                <a:solidFill>
                  <a:srgbClr val="36174D"/>
                </a:solidFill>
                <a:latin typeface="Revival " pitchFamily="50" charset="0"/>
                <a:ea typeface="Acephimere" panose="020B0203030202020204" pitchFamily="34" charset="0"/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38825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Manual Input 1"/>
          <p:cNvSpPr/>
          <p:nvPr/>
        </p:nvSpPr>
        <p:spPr>
          <a:xfrm rot="16200000">
            <a:off x="2176466" y="652464"/>
            <a:ext cx="250824" cy="2254245"/>
          </a:xfrm>
          <a:prstGeom prst="flowChartManualInp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Manual Input 2"/>
          <p:cNvSpPr/>
          <p:nvPr/>
        </p:nvSpPr>
        <p:spPr>
          <a:xfrm rot="5400000" flipV="1">
            <a:off x="1912941" y="100014"/>
            <a:ext cx="777872" cy="2254247"/>
          </a:xfrm>
          <a:prstGeom prst="flowChartManualInpu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lowchart: Manual Input 3"/>
          <p:cNvSpPr/>
          <p:nvPr/>
        </p:nvSpPr>
        <p:spPr>
          <a:xfrm rot="16200000">
            <a:off x="2092330" y="-536573"/>
            <a:ext cx="419099" cy="2254245"/>
          </a:xfrm>
          <a:prstGeom prst="flowChartManualInp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lowchart: Manual Input 4"/>
          <p:cNvSpPr/>
          <p:nvPr/>
        </p:nvSpPr>
        <p:spPr>
          <a:xfrm rot="5400000" flipV="1">
            <a:off x="2355853" y="-730253"/>
            <a:ext cx="342895" cy="1803402"/>
          </a:xfrm>
          <a:prstGeom prst="flowChartManualInp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lowchart: Manual Input 5"/>
          <p:cNvSpPr/>
          <p:nvPr/>
        </p:nvSpPr>
        <p:spPr>
          <a:xfrm rot="5400000" flipV="1">
            <a:off x="2454279" y="1203326"/>
            <a:ext cx="234948" cy="1714500"/>
          </a:xfrm>
          <a:prstGeom prst="flowChartManualInpu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87180" y="795600"/>
            <a:ext cx="730234" cy="431537"/>
            <a:chOff x="318029" y="729640"/>
            <a:chExt cx="730234" cy="43153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Isosceles Triangle 7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8029" y="907261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chemeClr val="bg1"/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chemeClr val="bg1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25600" y="378114"/>
            <a:ext cx="15986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ro Inline" panose="02000000000000000000" pitchFamily="50" charset="0"/>
              </a:rPr>
              <a:t>Your Name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25599" y="492934"/>
            <a:ext cx="659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vival " pitchFamily="50" charset="0"/>
              </a:rPr>
              <a:t> </a:t>
            </a:r>
            <a:r>
              <a:rPr lang="en-US" sz="700" b="1" dirty="0">
                <a:ln w="63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vival " pitchFamily="50" charset="0"/>
                <a:ea typeface="Acephimere" panose="020B0203030202020204" pitchFamily="34" charset="0"/>
              </a:rPr>
              <a:t>Position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5548" y="892038"/>
            <a:ext cx="17734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P	:+6285 123 456 789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55548" y="1017897"/>
            <a:ext cx="17734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E	:creative@email.com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55548" y="1254458"/>
            <a:ext cx="2031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A	:Malang 111, </a:t>
            </a:r>
            <a:r>
              <a:rPr lang="en-US" sz="7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Jatim</a:t>
            </a:r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, </a:t>
            </a:r>
          </a:p>
          <a:p>
            <a:r>
              <a:rPr lang="en-US" sz="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	 </a:t>
            </a:r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Indonesia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55548" y="1143073"/>
            <a:ext cx="140775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anose="020B0503030101060003" pitchFamily="34" charset="0"/>
                <a:ea typeface="Acephimere" panose="020B0203030202020204" pitchFamily="34" charset="0"/>
                <a:cs typeface="Helmet" pitchFamily="50" charset="-128"/>
              </a:rPr>
              <a:t>W	:www.yourdomain.com</a:t>
            </a:r>
            <a:endParaRPr lang="en-US" sz="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anose="020B0503030101060003" pitchFamily="34" charset="0"/>
              <a:ea typeface="Acephimere" panose="020B0203030202020204" pitchFamily="34" charset="0"/>
              <a:cs typeface="Helmet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94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2">
                <a:lumMod val="7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 flipH="1" flipV="1">
            <a:off x="1494477" y="591761"/>
            <a:ext cx="330832" cy="541327"/>
          </a:xfrm>
          <a:prstGeom prst="roundRect">
            <a:avLst>
              <a:gd name="adj" fmla="val 50000"/>
            </a:avLst>
          </a:prstGeom>
          <a:solidFill>
            <a:srgbClr val="3E0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48780" y="921136"/>
            <a:ext cx="330832" cy="541327"/>
          </a:xfrm>
          <a:prstGeom prst="roundRect">
            <a:avLst>
              <a:gd name="adj" fmla="val 50000"/>
            </a:avLst>
          </a:prstGeom>
          <a:solidFill>
            <a:srgbClr val="9A3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752475"/>
            <a:ext cx="3429000" cy="55245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arallelogram 2"/>
          <p:cNvSpPr/>
          <p:nvPr/>
        </p:nvSpPr>
        <p:spPr>
          <a:xfrm>
            <a:off x="533718" y="752475"/>
            <a:ext cx="723900" cy="552450"/>
          </a:xfrm>
          <a:prstGeom prst="parallelogram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/>
          <p:cNvSpPr/>
          <p:nvPr/>
        </p:nvSpPr>
        <p:spPr>
          <a:xfrm>
            <a:off x="2238376" y="752475"/>
            <a:ext cx="723900" cy="552450"/>
          </a:xfrm>
          <a:prstGeom prst="parallelogram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ingle Corner Rectangle 4"/>
          <p:cNvSpPr/>
          <p:nvPr/>
        </p:nvSpPr>
        <p:spPr>
          <a:xfrm flipV="1">
            <a:off x="1779270" y="-1"/>
            <a:ext cx="314325" cy="1465639"/>
          </a:xfrm>
          <a:custGeom>
            <a:avLst/>
            <a:gdLst>
              <a:gd name="connsiteX0" fmla="*/ 0 w 214312"/>
              <a:gd name="connsiteY0" fmla="*/ 0 h 1465639"/>
              <a:gd name="connsiteX1" fmla="*/ 107156 w 214312"/>
              <a:gd name="connsiteY1" fmla="*/ 0 h 1465639"/>
              <a:gd name="connsiteX2" fmla="*/ 214312 w 214312"/>
              <a:gd name="connsiteY2" fmla="*/ 107156 h 1465639"/>
              <a:gd name="connsiteX3" fmla="*/ 214312 w 214312"/>
              <a:gd name="connsiteY3" fmla="*/ 1465639 h 1465639"/>
              <a:gd name="connsiteX4" fmla="*/ 0 w 214312"/>
              <a:gd name="connsiteY4" fmla="*/ 1465639 h 1465639"/>
              <a:gd name="connsiteX5" fmla="*/ 0 w 214312"/>
              <a:gd name="connsiteY5" fmla="*/ 0 h 1465639"/>
              <a:gd name="connsiteX0" fmla="*/ 105 w 214417"/>
              <a:gd name="connsiteY0" fmla="*/ 0 h 1465639"/>
              <a:gd name="connsiteX1" fmla="*/ 107261 w 214417"/>
              <a:gd name="connsiteY1" fmla="*/ 0 h 1465639"/>
              <a:gd name="connsiteX2" fmla="*/ 214417 w 214417"/>
              <a:gd name="connsiteY2" fmla="*/ 107156 h 1465639"/>
              <a:gd name="connsiteX3" fmla="*/ 214417 w 214417"/>
              <a:gd name="connsiteY3" fmla="*/ 1465639 h 1465639"/>
              <a:gd name="connsiteX4" fmla="*/ 105 w 214417"/>
              <a:gd name="connsiteY4" fmla="*/ 1465639 h 1465639"/>
              <a:gd name="connsiteX5" fmla="*/ 2485 w 214417"/>
              <a:gd name="connsiteY5" fmla="*/ 141663 h 1465639"/>
              <a:gd name="connsiteX6" fmla="*/ 105 w 214417"/>
              <a:gd name="connsiteY6" fmla="*/ 0 h 1465639"/>
              <a:gd name="connsiteX0" fmla="*/ 0 w 314325"/>
              <a:gd name="connsiteY0" fmla="*/ 2381 h 1465639"/>
              <a:gd name="connsiteX1" fmla="*/ 207169 w 314325"/>
              <a:gd name="connsiteY1" fmla="*/ 0 h 1465639"/>
              <a:gd name="connsiteX2" fmla="*/ 314325 w 314325"/>
              <a:gd name="connsiteY2" fmla="*/ 107156 h 1465639"/>
              <a:gd name="connsiteX3" fmla="*/ 314325 w 314325"/>
              <a:gd name="connsiteY3" fmla="*/ 1465639 h 1465639"/>
              <a:gd name="connsiteX4" fmla="*/ 100013 w 314325"/>
              <a:gd name="connsiteY4" fmla="*/ 1465639 h 1465639"/>
              <a:gd name="connsiteX5" fmla="*/ 102393 w 314325"/>
              <a:gd name="connsiteY5" fmla="*/ 141663 h 1465639"/>
              <a:gd name="connsiteX6" fmla="*/ 0 w 314325"/>
              <a:gd name="connsiteY6" fmla="*/ 2381 h 1465639"/>
              <a:gd name="connsiteX0" fmla="*/ 0 w 314325"/>
              <a:gd name="connsiteY0" fmla="*/ 2381 h 1465639"/>
              <a:gd name="connsiteX1" fmla="*/ 207169 w 314325"/>
              <a:gd name="connsiteY1" fmla="*/ 0 h 1465639"/>
              <a:gd name="connsiteX2" fmla="*/ 314325 w 314325"/>
              <a:gd name="connsiteY2" fmla="*/ 107156 h 1465639"/>
              <a:gd name="connsiteX3" fmla="*/ 314325 w 314325"/>
              <a:gd name="connsiteY3" fmla="*/ 1465639 h 1465639"/>
              <a:gd name="connsiteX4" fmla="*/ 100013 w 314325"/>
              <a:gd name="connsiteY4" fmla="*/ 1465639 h 1465639"/>
              <a:gd name="connsiteX5" fmla="*/ 102393 w 314325"/>
              <a:gd name="connsiteY5" fmla="*/ 141663 h 1465639"/>
              <a:gd name="connsiteX6" fmla="*/ 0 w 314325"/>
              <a:gd name="connsiteY6" fmla="*/ 2381 h 146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465639">
                <a:moveTo>
                  <a:pt x="0" y="2381"/>
                </a:moveTo>
                <a:lnTo>
                  <a:pt x="207169" y="0"/>
                </a:lnTo>
                <a:cubicBezTo>
                  <a:pt x="266350" y="0"/>
                  <a:pt x="314325" y="47975"/>
                  <a:pt x="314325" y="107156"/>
                </a:cubicBezTo>
                <a:lnTo>
                  <a:pt x="314325" y="1465639"/>
                </a:lnTo>
                <a:lnTo>
                  <a:pt x="100013" y="1465639"/>
                </a:lnTo>
                <a:cubicBezTo>
                  <a:pt x="99219" y="1019551"/>
                  <a:pt x="103187" y="587751"/>
                  <a:pt x="102393" y="141663"/>
                </a:cubicBezTo>
                <a:cubicBezTo>
                  <a:pt x="101600" y="94442"/>
                  <a:pt x="124618" y="92465"/>
                  <a:pt x="0" y="2381"/>
                </a:cubicBezTo>
                <a:close/>
              </a:path>
            </a:pathLst>
          </a:custGeom>
          <a:gradFill flip="none" rotWithShape="1">
            <a:gsLst>
              <a:gs pos="51000">
                <a:srgbClr val="FAA100"/>
              </a:gs>
              <a:gs pos="100000">
                <a:srgbClr val="F66400"/>
              </a:gs>
              <a:gs pos="0">
                <a:srgbClr val="FFC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ingle Corner Rectangle 4"/>
          <p:cNvSpPr/>
          <p:nvPr/>
        </p:nvSpPr>
        <p:spPr>
          <a:xfrm flipH="1">
            <a:off x="1380809" y="591761"/>
            <a:ext cx="314325" cy="1465639"/>
          </a:xfrm>
          <a:custGeom>
            <a:avLst/>
            <a:gdLst>
              <a:gd name="connsiteX0" fmla="*/ 0 w 214312"/>
              <a:gd name="connsiteY0" fmla="*/ 0 h 1465639"/>
              <a:gd name="connsiteX1" fmla="*/ 107156 w 214312"/>
              <a:gd name="connsiteY1" fmla="*/ 0 h 1465639"/>
              <a:gd name="connsiteX2" fmla="*/ 214312 w 214312"/>
              <a:gd name="connsiteY2" fmla="*/ 107156 h 1465639"/>
              <a:gd name="connsiteX3" fmla="*/ 214312 w 214312"/>
              <a:gd name="connsiteY3" fmla="*/ 1465639 h 1465639"/>
              <a:gd name="connsiteX4" fmla="*/ 0 w 214312"/>
              <a:gd name="connsiteY4" fmla="*/ 1465639 h 1465639"/>
              <a:gd name="connsiteX5" fmla="*/ 0 w 214312"/>
              <a:gd name="connsiteY5" fmla="*/ 0 h 1465639"/>
              <a:gd name="connsiteX0" fmla="*/ 105 w 214417"/>
              <a:gd name="connsiteY0" fmla="*/ 0 h 1465639"/>
              <a:gd name="connsiteX1" fmla="*/ 107261 w 214417"/>
              <a:gd name="connsiteY1" fmla="*/ 0 h 1465639"/>
              <a:gd name="connsiteX2" fmla="*/ 214417 w 214417"/>
              <a:gd name="connsiteY2" fmla="*/ 107156 h 1465639"/>
              <a:gd name="connsiteX3" fmla="*/ 214417 w 214417"/>
              <a:gd name="connsiteY3" fmla="*/ 1465639 h 1465639"/>
              <a:gd name="connsiteX4" fmla="*/ 105 w 214417"/>
              <a:gd name="connsiteY4" fmla="*/ 1465639 h 1465639"/>
              <a:gd name="connsiteX5" fmla="*/ 2485 w 214417"/>
              <a:gd name="connsiteY5" fmla="*/ 141663 h 1465639"/>
              <a:gd name="connsiteX6" fmla="*/ 105 w 214417"/>
              <a:gd name="connsiteY6" fmla="*/ 0 h 1465639"/>
              <a:gd name="connsiteX0" fmla="*/ 0 w 314325"/>
              <a:gd name="connsiteY0" fmla="*/ 2381 h 1465639"/>
              <a:gd name="connsiteX1" fmla="*/ 207169 w 314325"/>
              <a:gd name="connsiteY1" fmla="*/ 0 h 1465639"/>
              <a:gd name="connsiteX2" fmla="*/ 314325 w 314325"/>
              <a:gd name="connsiteY2" fmla="*/ 107156 h 1465639"/>
              <a:gd name="connsiteX3" fmla="*/ 314325 w 314325"/>
              <a:gd name="connsiteY3" fmla="*/ 1465639 h 1465639"/>
              <a:gd name="connsiteX4" fmla="*/ 100013 w 314325"/>
              <a:gd name="connsiteY4" fmla="*/ 1465639 h 1465639"/>
              <a:gd name="connsiteX5" fmla="*/ 102393 w 314325"/>
              <a:gd name="connsiteY5" fmla="*/ 141663 h 1465639"/>
              <a:gd name="connsiteX6" fmla="*/ 0 w 314325"/>
              <a:gd name="connsiteY6" fmla="*/ 2381 h 1465639"/>
              <a:gd name="connsiteX0" fmla="*/ 0 w 314325"/>
              <a:gd name="connsiteY0" fmla="*/ 2381 h 1465639"/>
              <a:gd name="connsiteX1" fmla="*/ 207169 w 314325"/>
              <a:gd name="connsiteY1" fmla="*/ 0 h 1465639"/>
              <a:gd name="connsiteX2" fmla="*/ 314325 w 314325"/>
              <a:gd name="connsiteY2" fmla="*/ 107156 h 1465639"/>
              <a:gd name="connsiteX3" fmla="*/ 314325 w 314325"/>
              <a:gd name="connsiteY3" fmla="*/ 1465639 h 1465639"/>
              <a:gd name="connsiteX4" fmla="*/ 100013 w 314325"/>
              <a:gd name="connsiteY4" fmla="*/ 1465639 h 1465639"/>
              <a:gd name="connsiteX5" fmla="*/ 102393 w 314325"/>
              <a:gd name="connsiteY5" fmla="*/ 141663 h 1465639"/>
              <a:gd name="connsiteX6" fmla="*/ 0 w 314325"/>
              <a:gd name="connsiteY6" fmla="*/ 2381 h 146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465639">
                <a:moveTo>
                  <a:pt x="0" y="2381"/>
                </a:moveTo>
                <a:lnTo>
                  <a:pt x="207169" y="0"/>
                </a:lnTo>
                <a:cubicBezTo>
                  <a:pt x="266350" y="0"/>
                  <a:pt x="314325" y="47975"/>
                  <a:pt x="314325" y="107156"/>
                </a:cubicBezTo>
                <a:lnTo>
                  <a:pt x="314325" y="1465639"/>
                </a:lnTo>
                <a:lnTo>
                  <a:pt x="100013" y="1465639"/>
                </a:lnTo>
                <a:cubicBezTo>
                  <a:pt x="99219" y="1019551"/>
                  <a:pt x="103187" y="587751"/>
                  <a:pt x="102393" y="141663"/>
                </a:cubicBezTo>
                <a:cubicBezTo>
                  <a:pt x="101600" y="94442"/>
                  <a:pt x="124618" y="92465"/>
                  <a:pt x="0" y="2381"/>
                </a:cubicBezTo>
                <a:close/>
              </a:path>
            </a:pathLst>
          </a:custGeom>
          <a:gradFill flip="none" rotWithShape="1">
            <a:gsLst>
              <a:gs pos="54700">
                <a:srgbClr val="7E0095"/>
              </a:gs>
              <a:gs pos="100000">
                <a:srgbClr val="3E003E"/>
              </a:gs>
              <a:gs pos="0">
                <a:srgbClr val="CC00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27359" y="885986"/>
            <a:ext cx="13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b="1" dirty="0" smtClean="0">
                <a:solidFill>
                  <a:schemeClr val="bg1"/>
                </a:solidFill>
                <a:latin typeface="Cilica" panose="04030305060B02020202" pitchFamily="82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pPr algn="r"/>
            <a:r>
              <a:rPr lang="en-US" sz="600" b="1" dirty="0">
                <a:solidFill>
                  <a:schemeClr val="bg1"/>
                </a:solidFill>
                <a:latin typeface="Cilica" panose="04030305060B02020202" pitchFamily="82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6942" y="1384951"/>
            <a:ext cx="13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dirty="0" smtClean="0">
                <a:solidFill>
                  <a:schemeClr val="bg2">
                    <a:lumMod val="10000"/>
                  </a:schemeClr>
                </a:solidFill>
                <a:latin typeface="Intro Inline" panose="02000000000000000000" pitchFamily="50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r"/>
            <a:r>
              <a:rPr lang="en-US" sz="600" dirty="0" smtClean="0">
                <a:solidFill>
                  <a:schemeClr val="bg2">
                    <a:lumMod val="10000"/>
                  </a:schemeClr>
                </a:solidFill>
                <a:latin typeface="Intro Inline" panose="02000000000000000000" pitchFamily="50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57525" y="1684164"/>
            <a:ext cx="13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Intro Inline" panose="02000000000000000000" pitchFamily="50" charset="0"/>
                <a:ea typeface="Helmet" pitchFamily="50" charset="-128"/>
                <a:cs typeface="Helmet" pitchFamily="50" charset="-128"/>
              </a:rPr>
              <a:t>Malang 111, </a:t>
            </a:r>
            <a:r>
              <a:rPr lang="en-US" sz="600" b="1" dirty="0" err="1" smtClean="0">
                <a:solidFill>
                  <a:schemeClr val="bg2">
                    <a:lumMod val="10000"/>
                  </a:schemeClr>
                </a:solidFill>
                <a:latin typeface="Intro Inline" panose="02000000000000000000" pitchFamily="50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Intro Inline" panose="02000000000000000000" pitchFamily="50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127334" y="1432984"/>
            <a:ext cx="210032" cy="210032"/>
            <a:chOff x="1609483" y="2156351"/>
            <a:chExt cx="210032" cy="210032"/>
          </a:xfrm>
        </p:grpSpPr>
        <p:sp>
          <p:nvSpPr>
            <p:cNvPr id="14" name="Oval 13"/>
            <p:cNvSpPr/>
            <p:nvPr/>
          </p:nvSpPr>
          <p:spPr>
            <a:xfrm>
              <a:off x="1609483" y="2156351"/>
              <a:ext cx="210032" cy="21003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>
                <a:solidFill>
                  <a:schemeClr val="bg2">
                    <a:lumMod val="10000"/>
                  </a:schemeClr>
                </a:solidFill>
                <a:latin typeface="Raleway" panose="020B0503030101060003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F84CC100-88A8-4E3E-8091-D49E44C308ED}"/>
                </a:ext>
              </a:extLst>
            </p:cNvPr>
            <p:cNvSpPr/>
            <p:nvPr/>
          </p:nvSpPr>
          <p:spPr>
            <a:xfrm rot="16200000" flipH="1">
              <a:off x="1662145" y="2208212"/>
              <a:ext cx="104710" cy="10477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0">
                <a:solidFill>
                  <a:schemeClr val="bg2">
                    <a:lumMod val="1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27854" y="921136"/>
            <a:ext cx="210032" cy="210032"/>
            <a:chOff x="1714499" y="937128"/>
            <a:chExt cx="210032" cy="210032"/>
          </a:xfrm>
        </p:grpSpPr>
        <p:sp>
          <p:nvSpPr>
            <p:cNvPr id="17" name="Oval 16"/>
            <p:cNvSpPr/>
            <p:nvPr/>
          </p:nvSpPr>
          <p:spPr>
            <a:xfrm>
              <a:off x="1714499" y="937128"/>
              <a:ext cx="210032" cy="210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15A3EAB-6A86-45ED-8F48-A7797A2D6676}"/>
                </a:ext>
              </a:extLst>
            </p:cNvPr>
            <p:cNvSpPr/>
            <p:nvPr/>
          </p:nvSpPr>
          <p:spPr>
            <a:xfrm>
              <a:off x="1772731" y="981611"/>
              <a:ext cx="92528" cy="114498"/>
            </a:xfrm>
            <a:custGeom>
              <a:avLst/>
              <a:gdLst>
                <a:gd name="connsiteX0" fmla="*/ 371475 w 1600200"/>
                <a:gd name="connsiteY0" fmla="*/ 0 h 1857375"/>
                <a:gd name="connsiteX1" fmla="*/ 628650 w 1600200"/>
                <a:gd name="connsiteY1" fmla="*/ 523875 h 1857375"/>
                <a:gd name="connsiteX2" fmla="*/ 400050 w 1600200"/>
                <a:gd name="connsiteY2" fmla="*/ 561975 h 1857375"/>
                <a:gd name="connsiteX3" fmla="*/ 1019175 w 1600200"/>
                <a:gd name="connsiteY3" fmla="*/ 1438275 h 1857375"/>
                <a:gd name="connsiteX4" fmla="*/ 1219200 w 1600200"/>
                <a:gd name="connsiteY4" fmla="*/ 1238250 h 1857375"/>
                <a:gd name="connsiteX5" fmla="*/ 1600200 w 1600200"/>
                <a:gd name="connsiteY5" fmla="*/ 1666875 h 1857375"/>
                <a:gd name="connsiteX6" fmla="*/ 1038225 w 1600200"/>
                <a:gd name="connsiteY6" fmla="*/ 1857375 h 1857375"/>
                <a:gd name="connsiteX7" fmla="*/ 0 w 1600200"/>
                <a:gd name="connsiteY7" fmla="*/ 314325 h 1857375"/>
                <a:gd name="connsiteX8" fmla="*/ 371475 w 1600200"/>
                <a:gd name="connsiteY8" fmla="*/ 0 h 1857375"/>
                <a:gd name="connsiteX0" fmla="*/ 371475 w 1600200"/>
                <a:gd name="connsiteY0" fmla="*/ 0 h 1917951"/>
                <a:gd name="connsiteX1" fmla="*/ 628650 w 1600200"/>
                <a:gd name="connsiteY1" fmla="*/ 584451 h 1917951"/>
                <a:gd name="connsiteX2" fmla="*/ 400050 w 1600200"/>
                <a:gd name="connsiteY2" fmla="*/ 622551 h 1917951"/>
                <a:gd name="connsiteX3" fmla="*/ 1019175 w 1600200"/>
                <a:gd name="connsiteY3" fmla="*/ 1498851 h 1917951"/>
                <a:gd name="connsiteX4" fmla="*/ 1219200 w 1600200"/>
                <a:gd name="connsiteY4" fmla="*/ 1298826 h 1917951"/>
                <a:gd name="connsiteX5" fmla="*/ 1600200 w 1600200"/>
                <a:gd name="connsiteY5" fmla="*/ 1727451 h 1917951"/>
                <a:gd name="connsiteX6" fmla="*/ 1038225 w 1600200"/>
                <a:gd name="connsiteY6" fmla="*/ 1917951 h 1917951"/>
                <a:gd name="connsiteX7" fmla="*/ 0 w 1600200"/>
                <a:gd name="connsiteY7" fmla="*/ 374901 h 1917951"/>
                <a:gd name="connsiteX8" fmla="*/ 371475 w 1600200"/>
                <a:gd name="connsiteY8" fmla="*/ 0 h 1917951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544 h 1919495"/>
                <a:gd name="connsiteX1" fmla="*/ 628650 w 1600200"/>
                <a:gd name="connsiteY1" fmla="*/ 585995 h 1919495"/>
                <a:gd name="connsiteX2" fmla="*/ 400050 w 1600200"/>
                <a:gd name="connsiteY2" fmla="*/ 624095 h 1919495"/>
                <a:gd name="connsiteX3" fmla="*/ 1019175 w 1600200"/>
                <a:gd name="connsiteY3" fmla="*/ 1500395 h 1919495"/>
                <a:gd name="connsiteX4" fmla="*/ 1219200 w 1600200"/>
                <a:gd name="connsiteY4" fmla="*/ 1300370 h 1919495"/>
                <a:gd name="connsiteX5" fmla="*/ 1600200 w 1600200"/>
                <a:gd name="connsiteY5" fmla="*/ 1728995 h 1919495"/>
                <a:gd name="connsiteX6" fmla="*/ 1038225 w 1600200"/>
                <a:gd name="connsiteY6" fmla="*/ 1919495 h 1919495"/>
                <a:gd name="connsiteX7" fmla="*/ 0 w 1600200"/>
                <a:gd name="connsiteY7" fmla="*/ 376445 h 1919495"/>
                <a:gd name="connsiteX8" fmla="*/ 371475 w 1600200"/>
                <a:gd name="connsiteY8" fmla="*/ 1544 h 1919495"/>
                <a:gd name="connsiteX0" fmla="*/ 371475 w 1600200"/>
                <a:gd name="connsiteY0" fmla="*/ 1487 h 1919438"/>
                <a:gd name="connsiteX1" fmla="*/ 568075 w 1600200"/>
                <a:gd name="connsiteY1" fmla="*/ 603245 h 1919438"/>
                <a:gd name="connsiteX2" fmla="*/ 400050 w 1600200"/>
                <a:gd name="connsiteY2" fmla="*/ 624038 h 1919438"/>
                <a:gd name="connsiteX3" fmla="*/ 1019175 w 1600200"/>
                <a:gd name="connsiteY3" fmla="*/ 1500338 h 1919438"/>
                <a:gd name="connsiteX4" fmla="*/ 1219200 w 1600200"/>
                <a:gd name="connsiteY4" fmla="*/ 1300313 h 1919438"/>
                <a:gd name="connsiteX5" fmla="*/ 1600200 w 1600200"/>
                <a:gd name="connsiteY5" fmla="*/ 1728938 h 1919438"/>
                <a:gd name="connsiteX6" fmla="*/ 1038225 w 1600200"/>
                <a:gd name="connsiteY6" fmla="*/ 1919438 h 1919438"/>
                <a:gd name="connsiteX7" fmla="*/ 0 w 1600200"/>
                <a:gd name="connsiteY7" fmla="*/ 376388 h 1919438"/>
                <a:gd name="connsiteX8" fmla="*/ 371475 w 1600200"/>
                <a:gd name="connsiteY8" fmla="*/ 1487 h 1919438"/>
                <a:gd name="connsiteX0" fmla="*/ 371475 w 1600200"/>
                <a:gd name="connsiteY0" fmla="*/ 1032 h 1918983"/>
                <a:gd name="connsiteX1" fmla="*/ 568075 w 1600200"/>
                <a:gd name="connsiteY1" fmla="*/ 602790 h 1918983"/>
                <a:gd name="connsiteX2" fmla="*/ 400050 w 1600200"/>
                <a:gd name="connsiteY2" fmla="*/ 623583 h 1918983"/>
                <a:gd name="connsiteX3" fmla="*/ 1019175 w 1600200"/>
                <a:gd name="connsiteY3" fmla="*/ 1499883 h 1918983"/>
                <a:gd name="connsiteX4" fmla="*/ 1219200 w 1600200"/>
                <a:gd name="connsiteY4" fmla="*/ 1299858 h 1918983"/>
                <a:gd name="connsiteX5" fmla="*/ 1600200 w 1600200"/>
                <a:gd name="connsiteY5" fmla="*/ 1728483 h 1918983"/>
                <a:gd name="connsiteX6" fmla="*/ 1038225 w 1600200"/>
                <a:gd name="connsiteY6" fmla="*/ 1918983 h 1918983"/>
                <a:gd name="connsiteX7" fmla="*/ 0 w 1600200"/>
                <a:gd name="connsiteY7" fmla="*/ 375933 h 1918983"/>
                <a:gd name="connsiteX8" fmla="*/ 371475 w 1600200"/>
                <a:gd name="connsiteY8" fmla="*/ 1032 h 1918983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0050 w 1600200"/>
                <a:gd name="connsiteY2" fmla="*/ 623669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8703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59666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70138 w 1600200"/>
                <a:gd name="connsiteY3" fmla="*/ 1517276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0522 w 1600200"/>
                <a:gd name="connsiteY3" fmla="*/ 1534584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96099 w 1600200"/>
                <a:gd name="connsiteY3" fmla="*/ 1546122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588662"/>
                <a:gd name="connsiteY0" fmla="*/ 1118 h 1919069"/>
                <a:gd name="connsiteX1" fmla="*/ 568075 w 1588662"/>
                <a:gd name="connsiteY1" fmla="*/ 602876 h 1919069"/>
                <a:gd name="connsiteX2" fmla="*/ 374089 w 1588662"/>
                <a:gd name="connsiteY2" fmla="*/ 646744 h 1919069"/>
                <a:gd name="connsiteX3" fmla="*/ 987445 w 1588662"/>
                <a:gd name="connsiteY3" fmla="*/ 1528815 h 1919069"/>
                <a:gd name="connsiteX4" fmla="*/ 1173048 w 1588662"/>
                <a:gd name="connsiteY4" fmla="*/ 1311482 h 1919069"/>
                <a:gd name="connsiteX5" fmla="*/ 1588662 w 1588662"/>
                <a:gd name="connsiteY5" fmla="*/ 1699723 h 1919069"/>
                <a:gd name="connsiteX6" fmla="*/ 1038225 w 1588662"/>
                <a:gd name="connsiteY6" fmla="*/ 1919069 h 1919069"/>
                <a:gd name="connsiteX7" fmla="*/ 0 w 1588662"/>
                <a:gd name="connsiteY7" fmla="*/ 376019 h 1919069"/>
                <a:gd name="connsiteX8" fmla="*/ 371475 w 1588662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46976"/>
                <a:gd name="connsiteX1" fmla="*/ 568075 w 1596260"/>
                <a:gd name="connsiteY1" fmla="*/ 602876 h 1946976"/>
                <a:gd name="connsiteX2" fmla="*/ 374089 w 1596260"/>
                <a:gd name="connsiteY2" fmla="*/ 646744 h 1946976"/>
                <a:gd name="connsiteX3" fmla="*/ 987445 w 1596260"/>
                <a:gd name="connsiteY3" fmla="*/ 1528815 h 1946976"/>
                <a:gd name="connsiteX4" fmla="*/ 1173048 w 1596260"/>
                <a:gd name="connsiteY4" fmla="*/ 1311482 h 1946976"/>
                <a:gd name="connsiteX5" fmla="*/ 1588662 w 1596260"/>
                <a:gd name="connsiteY5" fmla="*/ 1699723 h 1946976"/>
                <a:gd name="connsiteX6" fmla="*/ 1038225 w 1596260"/>
                <a:gd name="connsiteY6" fmla="*/ 1919069 h 1946976"/>
                <a:gd name="connsiteX7" fmla="*/ 0 w 1596260"/>
                <a:gd name="connsiteY7" fmla="*/ 376019 h 1946976"/>
                <a:gd name="connsiteX8" fmla="*/ 371475 w 1596260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33976 w 1558761"/>
                <a:gd name="connsiteY0" fmla="*/ 1118 h 1946976"/>
                <a:gd name="connsiteX1" fmla="*/ 530576 w 1558761"/>
                <a:gd name="connsiteY1" fmla="*/ 602876 h 1946976"/>
                <a:gd name="connsiteX2" fmla="*/ 336590 w 1558761"/>
                <a:gd name="connsiteY2" fmla="*/ 646744 h 1946976"/>
                <a:gd name="connsiteX3" fmla="*/ 949946 w 1558761"/>
                <a:gd name="connsiteY3" fmla="*/ 1528815 h 1946976"/>
                <a:gd name="connsiteX4" fmla="*/ 1135549 w 1558761"/>
                <a:gd name="connsiteY4" fmla="*/ 1311482 h 1946976"/>
                <a:gd name="connsiteX5" fmla="*/ 1551163 w 1558761"/>
                <a:gd name="connsiteY5" fmla="*/ 1699723 h 1946976"/>
                <a:gd name="connsiteX6" fmla="*/ 1000726 w 1558761"/>
                <a:gd name="connsiteY6" fmla="*/ 1919069 h 1946976"/>
                <a:gd name="connsiteX7" fmla="*/ 0 w 1558761"/>
                <a:gd name="connsiteY7" fmla="*/ 390441 h 1946976"/>
                <a:gd name="connsiteX8" fmla="*/ 333976 w 1558761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44260 w 1560662"/>
                <a:gd name="connsiteY2" fmla="*/ 655398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96 h 1946054"/>
                <a:gd name="connsiteX1" fmla="*/ 532477 w 1560662"/>
                <a:gd name="connsiteY1" fmla="*/ 601954 h 1946054"/>
                <a:gd name="connsiteX2" fmla="*/ 344260 w 1560662"/>
                <a:gd name="connsiteY2" fmla="*/ 654476 h 1946054"/>
                <a:gd name="connsiteX3" fmla="*/ 951847 w 1560662"/>
                <a:gd name="connsiteY3" fmla="*/ 1527893 h 1946054"/>
                <a:gd name="connsiteX4" fmla="*/ 1137450 w 1560662"/>
                <a:gd name="connsiteY4" fmla="*/ 1310560 h 1946054"/>
                <a:gd name="connsiteX5" fmla="*/ 1553064 w 1560662"/>
                <a:gd name="connsiteY5" fmla="*/ 1698801 h 1946054"/>
                <a:gd name="connsiteX6" fmla="*/ 1002627 w 1560662"/>
                <a:gd name="connsiteY6" fmla="*/ 1918147 h 1946054"/>
                <a:gd name="connsiteX7" fmla="*/ 1901 w 1560662"/>
                <a:gd name="connsiteY7" fmla="*/ 389519 h 1946054"/>
                <a:gd name="connsiteX8" fmla="*/ 335877 w 1560662"/>
                <a:gd name="connsiteY8" fmla="*/ 196 h 1946054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431" h="1937121">
                  <a:moveTo>
                    <a:pt x="332898" y="199"/>
                  </a:moveTo>
                  <a:cubicBezTo>
                    <a:pt x="480797" y="-12106"/>
                    <a:pt x="712130" y="551085"/>
                    <a:pt x="532477" y="593021"/>
                  </a:cubicBezTo>
                  <a:lnTo>
                    <a:pt x="344260" y="645543"/>
                  </a:lnTo>
                  <a:cubicBezTo>
                    <a:pt x="475639" y="1163599"/>
                    <a:pt x="690666" y="1300897"/>
                    <a:pt x="951847" y="1518960"/>
                  </a:cubicBezTo>
                  <a:cubicBezTo>
                    <a:pt x="1003138" y="1396518"/>
                    <a:pt x="1042046" y="1291100"/>
                    <a:pt x="1137450" y="1301627"/>
                  </a:cubicBezTo>
                  <a:cubicBezTo>
                    <a:pt x="1276950" y="1299313"/>
                    <a:pt x="1636332" y="1564228"/>
                    <a:pt x="1553064" y="1689868"/>
                  </a:cubicBezTo>
                  <a:cubicBezTo>
                    <a:pt x="1389777" y="1941825"/>
                    <a:pt x="1145722" y="1971673"/>
                    <a:pt x="1002627" y="1909214"/>
                  </a:cubicBezTo>
                  <a:cubicBezTo>
                    <a:pt x="545977" y="1690048"/>
                    <a:pt x="-37590" y="1110316"/>
                    <a:pt x="1901" y="380586"/>
                  </a:cubicBezTo>
                  <a:cubicBezTo>
                    <a:pt x="36305" y="148891"/>
                    <a:pt x="133416" y="23363"/>
                    <a:pt x="332898" y="199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27335" y="1717648"/>
            <a:ext cx="210032" cy="210032"/>
            <a:chOff x="2683413" y="2156328"/>
            <a:chExt cx="210032" cy="210032"/>
          </a:xfrm>
          <a:gradFill>
            <a:gsLst>
              <a:gs pos="0">
                <a:srgbClr val="92D050"/>
              </a:gs>
              <a:gs pos="39000">
                <a:srgbClr val="7DB73E"/>
              </a:gs>
              <a:gs pos="100000">
                <a:srgbClr val="659A2A"/>
              </a:gs>
            </a:gsLst>
            <a:lin ang="10800000" scaled="1"/>
          </a:gradFill>
        </p:grpSpPr>
        <p:sp>
          <p:nvSpPr>
            <p:cNvPr id="20" name="Oval 19"/>
            <p:cNvSpPr/>
            <p:nvPr/>
          </p:nvSpPr>
          <p:spPr>
            <a:xfrm>
              <a:off x="2683413" y="2156328"/>
              <a:ext cx="210032" cy="21003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>
                <a:solidFill>
                  <a:schemeClr val="bg2">
                    <a:lumMod val="10000"/>
                  </a:schemeClr>
                </a:solidFill>
                <a:latin typeface="Raleway" panose="020B0503030101060003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21" name="Teardrop 6">
              <a:extLst>
                <a:ext uri="{FF2B5EF4-FFF2-40B4-BE49-F238E27FC236}">
                  <a16:creationId xmlns:a16="http://schemas.microsoft.com/office/drawing/2014/main" id="{3FF8E6D1-A5CA-4857-BFE4-E947E4F2F934}"/>
                </a:ext>
              </a:extLst>
            </p:cNvPr>
            <p:cNvSpPr/>
            <p:nvPr/>
          </p:nvSpPr>
          <p:spPr>
            <a:xfrm rot="8100000">
              <a:off x="2744712" y="2217247"/>
              <a:ext cx="90994" cy="90996"/>
            </a:xfrm>
            <a:custGeom>
              <a:avLst/>
              <a:gdLst/>
              <a:ahLst/>
              <a:cxnLst/>
              <a:rect l="l" t="t" r="r" b="b"/>
              <a:pathLst>
                <a:path w="2483832" h="2483835">
                  <a:moveTo>
                    <a:pt x="657616" y="1826218"/>
                  </a:moveTo>
                  <a:cubicBezTo>
                    <a:pt x="806520" y="1975122"/>
                    <a:pt x="1047940" y="1975122"/>
                    <a:pt x="1196844" y="1826218"/>
                  </a:cubicBezTo>
                  <a:cubicBezTo>
                    <a:pt x="1345748" y="1677314"/>
                    <a:pt x="1345748" y="1435894"/>
                    <a:pt x="1196844" y="1286990"/>
                  </a:cubicBezTo>
                  <a:cubicBezTo>
                    <a:pt x="1047940" y="1138086"/>
                    <a:pt x="806520" y="1138086"/>
                    <a:pt x="657616" y="1286990"/>
                  </a:cubicBezTo>
                  <a:cubicBezTo>
                    <a:pt x="508712" y="1435894"/>
                    <a:pt x="508712" y="1677314"/>
                    <a:pt x="657616" y="1826218"/>
                  </a:cubicBezTo>
                  <a:close/>
                  <a:moveTo>
                    <a:pt x="293335" y="2190500"/>
                  </a:moveTo>
                  <a:cubicBezTo>
                    <a:pt x="112098" y="2009262"/>
                    <a:pt x="0" y="1758885"/>
                    <a:pt x="0" y="1482325"/>
                  </a:cubicBezTo>
                  <a:cubicBezTo>
                    <a:pt x="0" y="929206"/>
                    <a:pt x="459290" y="590078"/>
                    <a:pt x="1001509" y="480815"/>
                  </a:cubicBezTo>
                  <a:cubicBezTo>
                    <a:pt x="1569704" y="366317"/>
                    <a:pt x="1861757" y="259925"/>
                    <a:pt x="2483832" y="0"/>
                  </a:cubicBezTo>
                  <a:cubicBezTo>
                    <a:pt x="2230640" y="682694"/>
                    <a:pt x="2130986" y="873716"/>
                    <a:pt x="2003018" y="1482325"/>
                  </a:cubicBezTo>
                  <a:cubicBezTo>
                    <a:pt x="1901990" y="2042180"/>
                    <a:pt x="1554627" y="2483835"/>
                    <a:pt x="1001509" y="2483835"/>
                  </a:cubicBezTo>
                  <a:cubicBezTo>
                    <a:pt x="724950" y="2483835"/>
                    <a:pt x="474573" y="2371737"/>
                    <a:pt x="293335" y="2190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0" dirty="0">
                <a:solidFill>
                  <a:schemeClr val="bg2">
                    <a:lumMod val="1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0646" y="806613"/>
            <a:ext cx="1231900" cy="3847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ln w="6350">
                  <a:noFill/>
                </a:ln>
                <a:solidFill>
                  <a:schemeClr val="bg1"/>
                </a:solidFill>
                <a:latin typeface="Cilica" panose="04030305060B02020202" pitchFamily="82" charset="0"/>
              </a:rPr>
              <a:t>Your Name</a:t>
            </a:r>
          </a:p>
          <a:p>
            <a:r>
              <a:rPr lang="en-US" sz="700" i="1" dirty="0" smtClean="0">
                <a:ln w="6350">
                  <a:noFill/>
                </a:ln>
                <a:solidFill>
                  <a:schemeClr val="bg1"/>
                </a:solidFill>
                <a:latin typeface="Cilica" panose="04030305060B02020202" pitchFamily="82" charset="0"/>
                <a:ea typeface="Acephimere" panose="020B0203030202020204" pitchFamily="34" charset="0"/>
              </a:rPr>
              <a:t>Position</a:t>
            </a:r>
            <a:endParaRPr lang="en-US" sz="700" i="1" dirty="0">
              <a:ln w="6350">
                <a:noFill/>
              </a:ln>
              <a:solidFill>
                <a:schemeClr val="bg1"/>
              </a:solidFill>
              <a:latin typeface="Cilica" panose="04030305060B02020202" pitchFamily="82" charset="0"/>
              <a:ea typeface="Acephimere" panose="020B020303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00676" y="252251"/>
            <a:ext cx="1013723" cy="253916"/>
            <a:chOff x="482712" y="729640"/>
            <a:chExt cx="1013723" cy="2539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4" name="Isosceles Triangle 23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3E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5" name="Isosceles Triangle 24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66201" y="729640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chemeClr val="bg2">
                      <a:lumMod val="10000"/>
                    </a:schemeClr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chemeClr val="bg2">
                    <a:lumMod val="10000"/>
                  </a:schemeClr>
                </a:solidFill>
                <a:latin typeface="GRAFIKA TYPE.3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34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>
          <a:xfrm flipV="1">
            <a:off x="2032000" y="0"/>
            <a:ext cx="1219200" cy="2057400"/>
          </a:xfrm>
          <a:prstGeom prst="parallelogram">
            <a:avLst>
              <a:gd name="adj" fmla="val 23889"/>
            </a:avLst>
          </a:pr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Parallelogram 1"/>
          <p:cNvSpPr/>
          <p:nvPr/>
        </p:nvSpPr>
        <p:spPr>
          <a:xfrm flipV="1">
            <a:off x="2209800" y="0"/>
            <a:ext cx="1219200" cy="2057400"/>
          </a:xfrm>
          <a:prstGeom prst="parallelogram">
            <a:avLst>
              <a:gd name="adj" fmla="val 23889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/>
          <p:cNvSpPr/>
          <p:nvPr/>
        </p:nvSpPr>
        <p:spPr>
          <a:xfrm flipV="1">
            <a:off x="-88900" y="0"/>
            <a:ext cx="1441450" cy="2057400"/>
          </a:xfrm>
          <a:prstGeom prst="parallelogram">
            <a:avLst>
              <a:gd name="adj" fmla="val 23889"/>
            </a:avLst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11150" y="238125"/>
            <a:ext cx="1270000" cy="342900"/>
          </a:xfrm>
          <a:prstGeom prst="roundRect">
            <a:avLst>
              <a:gd name="adj" fmla="val 16667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9250" y="196304"/>
            <a:ext cx="1231900" cy="3847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n w="6350">
                  <a:noFill/>
                </a:ln>
                <a:solidFill>
                  <a:schemeClr val="bg1"/>
                </a:solidFill>
                <a:latin typeface="Cilica" panose="04030305060B02020202" pitchFamily="82" charset="0"/>
              </a:rPr>
              <a:t>Your Name</a:t>
            </a:r>
          </a:p>
          <a:p>
            <a:r>
              <a:rPr lang="en-US" sz="700" dirty="0" smtClean="0">
                <a:ln w="6350">
                  <a:noFill/>
                </a:ln>
                <a:solidFill>
                  <a:schemeClr val="bg1"/>
                </a:solidFill>
                <a:latin typeface="Cilica" panose="04030305060B02020202" pitchFamily="82" charset="0"/>
                <a:ea typeface="Acephimere" panose="020B0203030202020204" pitchFamily="34" charset="0"/>
              </a:rPr>
              <a:t>Position</a:t>
            </a:r>
            <a:endParaRPr lang="en-US" sz="700" dirty="0">
              <a:ln w="6350">
                <a:noFill/>
              </a:ln>
              <a:solidFill>
                <a:schemeClr val="bg1"/>
              </a:solidFill>
              <a:latin typeface="Cilica" panose="04030305060B02020202" pitchFamily="82" charset="0"/>
              <a:ea typeface="Acephimere" panose="020B020303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1150" y="777328"/>
            <a:ext cx="222250" cy="759371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368397" y="1370156"/>
            <a:ext cx="107756" cy="10782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0700" y="835906"/>
            <a:ext cx="91715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0700" y="1331736"/>
            <a:ext cx="1397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1499" y="1570864"/>
            <a:ext cx="1076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Malang 111,</a:t>
            </a:r>
          </a:p>
          <a:p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 </a:t>
            </a:r>
            <a:r>
              <a:rPr lang="en-US" sz="600" b="1" dirty="0" err="1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388757" y="852376"/>
            <a:ext cx="70823" cy="122564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3968" y="1162831"/>
            <a:ext cx="106471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b="1" dirty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creative@email.com </a:t>
            </a:r>
            <a:endParaRPr lang="en-US" dirty="0">
              <a:solidFill>
                <a:schemeClr val="bg2">
                  <a:lumMod val="10000"/>
                </a:schemeClr>
              </a:solidFill>
              <a:latin typeface="Revival " pitchFamily="50" charset="0"/>
            </a:endParaRPr>
          </a:p>
        </p:txBody>
      </p:sp>
      <p:sp>
        <p:nvSpPr>
          <p:cNvPr id="20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366168" y="1230761"/>
            <a:ext cx="110020" cy="80678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547084" y="1004358"/>
            <a:ext cx="65274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" b="1" dirty="0" smtClean="0">
                <a:solidFill>
                  <a:schemeClr val="bg2">
                    <a:lumMod val="10000"/>
                  </a:schemeClr>
                </a:solidFill>
                <a:latin typeface="Revival " pitchFamily="50" charset="0"/>
                <a:ea typeface="Helmet" pitchFamily="50" charset="-128"/>
                <a:cs typeface="Helmet" pitchFamily="50" charset="-128"/>
              </a:rPr>
              <a:t>012 345 678 </a:t>
            </a:r>
            <a:endParaRPr lang="en-US" sz="600" b="1" dirty="0">
              <a:solidFill>
                <a:schemeClr val="bg2">
                  <a:lumMod val="10000"/>
                </a:schemeClr>
              </a:solidFill>
              <a:latin typeface="Revival " pitchFamily="50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DB8BB9-D675-470D-AC1D-C9EF80405172}"/>
              </a:ext>
            </a:extLst>
          </p:cNvPr>
          <p:cNvSpPr/>
          <p:nvPr/>
        </p:nvSpPr>
        <p:spPr>
          <a:xfrm>
            <a:off x="366168" y="1053826"/>
            <a:ext cx="116404" cy="118347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Rounded Rectangle 21"/>
          <p:cNvSpPr/>
          <p:nvPr/>
        </p:nvSpPr>
        <p:spPr>
          <a:xfrm>
            <a:off x="313530" y="1622603"/>
            <a:ext cx="222250" cy="225260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370556" y="1672869"/>
            <a:ext cx="102873" cy="10287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 dirty="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 rot="16200000">
            <a:off x="2378921" y="801281"/>
            <a:ext cx="1013723" cy="253916"/>
            <a:chOff x="482712" y="729640"/>
            <a:chExt cx="1013723" cy="253916"/>
          </a:xfrm>
          <a:effectLst/>
        </p:grpSpPr>
        <p:sp>
          <p:nvSpPr>
            <p:cNvPr id="24" name="Isosceles Triangle 23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Isosceles Triangle 24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66201" y="729640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chemeClr val="bg1"/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chemeClr val="bg1"/>
                </a:solidFill>
                <a:latin typeface="GRAFIKA TYPE.3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30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-4185" y="812800"/>
            <a:ext cx="1296410" cy="1244600"/>
          </a:xfrm>
          <a:custGeom>
            <a:avLst/>
            <a:gdLst>
              <a:gd name="connsiteX0" fmla="*/ 496310 w 1296410"/>
              <a:gd name="connsiteY0" fmla="*/ 0 h 1244600"/>
              <a:gd name="connsiteX1" fmla="*/ 1296410 w 1296410"/>
              <a:gd name="connsiteY1" fmla="*/ 800100 h 1244600"/>
              <a:gd name="connsiteX2" fmla="*/ 1233534 w 1296410"/>
              <a:gd name="connsiteY2" fmla="*/ 1111535 h 1244600"/>
              <a:gd name="connsiteX3" fmla="*/ 1161309 w 1296410"/>
              <a:gd name="connsiteY3" fmla="*/ 1244600 h 1244600"/>
              <a:gd name="connsiteX4" fmla="*/ 0 w 1296410"/>
              <a:gd name="connsiteY4" fmla="*/ 1244600 h 1244600"/>
              <a:gd name="connsiteX5" fmla="*/ 0 w 1296410"/>
              <a:gd name="connsiteY5" fmla="*/ 177046 h 1244600"/>
              <a:gd name="connsiteX6" fmla="*/ 48967 w 1296410"/>
              <a:gd name="connsiteY6" fmla="*/ 136645 h 1244600"/>
              <a:gd name="connsiteX7" fmla="*/ 496310 w 1296410"/>
              <a:gd name="connsiteY7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6410" h="1244600">
                <a:moveTo>
                  <a:pt x="496310" y="0"/>
                </a:moveTo>
                <a:cubicBezTo>
                  <a:pt x="938193" y="0"/>
                  <a:pt x="1296410" y="358217"/>
                  <a:pt x="1296410" y="800100"/>
                </a:cubicBezTo>
                <a:cubicBezTo>
                  <a:pt x="1296410" y="910571"/>
                  <a:pt x="1274022" y="1015812"/>
                  <a:pt x="1233534" y="1111535"/>
                </a:cubicBezTo>
                <a:lnTo>
                  <a:pt x="1161309" y="1244600"/>
                </a:lnTo>
                <a:lnTo>
                  <a:pt x="0" y="1244600"/>
                </a:lnTo>
                <a:lnTo>
                  <a:pt x="0" y="177046"/>
                </a:lnTo>
                <a:lnTo>
                  <a:pt x="48967" y="136645"/>
                </a:lnTo>
                <a:cubicBezTo>
                  <a:pt x="176663" y="50374"/>
                  <a:pt x="330604" y="0"/>
                  <a:pt x="496310" y="0"/>
                </a:cubicBezTo>
                <a:close/>
              </a:path>
            </a:pathLst>
          </a:custGeom>
          <a:solidFill>
            <a:srgbClr val="0097C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 18"/>
          <p:cNvSpPr/>
          <p:nvPr/>
        </p:nvSpPr>
        <p:spPr>
          <a:xfrm>
            <a:off x="2136776" y="812800"/>
            <a:ext cx="1292225" cy="1244600"/>
          </a:xfrm>
          <a:custGeom>
            <a:avLst/>
            <a:gdLst>
              <a:gd name="connsiteX0" fmla="*/ 800100 w 1292225"/>
              <a:gd name="connsiteY0" fmla="*/ 0 h 1244600"/>
              <a:gd name="connsiteX1" fmla="*/ 1247444 w 1292225"/>
              <a:gd name="connsiteY1" fmla="*/ 136645 h 1244600"/>
              <a:gd name="connsiteX2" fmla="*/ 1292225 w 1292225"/>
              <a:gd name="connsiteY2" fmla="*/ 173593 h 1244600"/>
              <a:gd name="connsiteX3" fmla="*/ 1292225 w 1292225"/>
              <a:gd name="connsiteY3" fmla="*/ 1244600 h 1244600"/>
              <a:gd name="connsiteX4" fmla="*/ 135101 w 1292225"/>
              <a:gd name="connsiteY4" fmla="*/ 1244600 h 1244600"/>
              <a:gd name="connsiteX5" fmla="*/ 62876 w 1292225"/>
              <a:gd name="connsiteY5" fmla="*/ 1111535 h 1244600"/>
              <a:gd name="connsiteX6" fmla="*/ 0 w 1292225"/>
              <a:gd name="connsiteY6" fmla="*/ 800100 h 1244600"/>
              <a:gd name="connsiteX7" fmla="*/ 800100 w 1292225"/>
              <a:gd name="connsiteY7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2225" h="1244600">
                <a:moveTo>
                  <a:pt x="800100" y="0"/>
                </a:moveTo>
                <a:cubicBezTo>
                  <a:pt x="965806" y="0"/>
                  <a:pt x="1119747" y="50374"/>
                  <a:pt x="1247444" y="136645"/>
                </a:cubicBezTo>
                <a:lnTo>
                  <a:pt x="1292225" y="173593"/>
                </a:lnTo>
                <a:lnTo>
                  <a:pt x="1292225" y="1244600"/>
                </a:lnTo>
                <a:lnTo>
                  <a:pt x="135101" y="1244600"/>
                </a:lnTo>
                <a:lnTo>
                  <a:pt x="62876" y="1111535"/>
                </a:lnTo>
                <a:cubicBezTo>
                  <a:pt x="22389" y="1015812"/>
                  <a:pt x="0" y="910571"/>
                  <a:pt x="0" y="800100"/>
                </a:cubicBezTo>
                <a:cubicBezTo>
                  <a:pt x="0" y="358217"/>
                  <a:pt x="358217" y="0"/>
                  <a:pt x="800100" y="0"/>
                </a:cubicBezTo>
                <a:close/>
              </a:path>
            </a:pathLst>
          </a:custGeom>
          <a:solidFill>
            <a:srgbClr val="0097C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914400" y="812800"/>
            <a:ext cx="1600200" cy="1244600"/>
          </a:xfrm>
          <a:custGeom>
            <a:avLst/>
            <a:gdLst>
              <a:gd name="connsiteX0" fmla="*/ 800100 w 1600200"/>
              <a:gd name="connsiteY0" fmla="*/ 0 h 1244600"/>
              <a:gd name="connsiteX1" fmla="*/ 1600200 w 1600200"/>
              <a:gd name="connsiteY1" fmla="*/ 800100 h 1244600"/>
              <a:gd name="connsiteX2" fmla="*/ 1537324 w 1600200"/>
              <a:gd name="connsiteY2" fmla="*/ 1111535 h 1244600"/>
              <a:gd name="connsiteX3" fmla="*/ 1465099 w 1600200"/>
              <a:gd name="connsiteY3" fmla="*/ 1244600 h 1244600"/>
              <a:gd name="connsiteX4" fmla="*/ 135101 w 1600200"/>
              <a:gd name="connsiteY4" fmla="*/ 1244600 h 1244600"/>
              <a:gd name="connsiteX5" fmla="*/ 62876 w 1600200"/>
              <a:gd name="connsiteY5" fmla="*/ 1111535 h 1244600"/>
              <a:gd name="connsiteX6" fmla="*/ 0 w 1600200"/>
              <a:gd name="connsiteY6" fmla="*/ 800100 h 1244600"/>
              <a:gd name="connsiteX7" fmla="*/ 800100 w 1600200"/>
              <a:gd name="connsiteY7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244600">
                <a:moveTo>
                  <a:pt x="800100" y="0"/>
                </a:moveTo>
                <a:cubicBezTo>
                  <a:pt x="1241983" y="0"/>
                  <a:pt x="1600200" y="358217"/>
                  <a:pt x="1600200" y="800100"/>
                </a:cubicBezTo>
                <a:cubicBezTo>
                  <a:pt x="1600200" y="910571"/>
                  <a:pt x="1577812" y="1015812"/>
                  <a:pt x="1537324" y="1111535"/>
                </a:cubicBezTo>
                <a:lnTo>
                  <a:pt x="1465099" y="1244600"/>
                </a:lnTo>
                <a:lnTo>
                  <a:pt x="135101" y="1244600"/>
                </a:lnTo>
                <a:lnTo>
                  <a:pt x="62876" y="1111535"/>
                </a:lnTo>
                <a:cubicBezTo>
                  <a:pt x="22389" y="1015812"/>
                  <a:pt x="0" y="910571"/>
                  <a:pt x="0" y="800100"/>
                </a:cubicBezTo>
                <a:cubicBezTo>
                  <a:pt x="0" y="358217"/>
                  <a:pt x="358217" y="0"/>
                  <a:pt x="80010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535667" y="1116959"/>
            <a:ext cx="357666" cy="35790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 dirty="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6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2855201" y="1146973"/>
            <a:ext cx="271847" cy="271851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00" dirty="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19729" y="1539909"/>
            <a:ext cx="1542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pPr algn="ctr"/>
            <a:r>
              <a:rPr lang="en-US" sz="700" b="1" dirty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9083" y="1539909"/>
            <a:ext cx="1542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20806" y="1516261"/>
            <a:ext cx="134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Malang 111,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 </a:t>
            </a:r>
            <a:r>
              <a:rPr lang="en-US" sz="700" b="1" dirty="0" err="1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bg1"/>
                </a:solidFill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350970" y="1156526"/>
            <a:ext cx="200706" cy="347337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>
              <a:solidFill>
                <a:srgbClr val="36174D"/>
              </a:solidFill>
              <a:latin typeface="Raleway" panose="020B05030301010600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00676" y="252251"/>
            <a:ext cx="1013723" cy="253916"/>
            <a:chOff x="482712" y="729640"/>
            <a:chExt cx="1013723" cy="2539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Isosceles Triangle 21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66201" y="729640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rgbClr val="00B0F0"/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rgbClr val="00B0F0"/>
                </a:solidFill>
                <a:latin typeface="GRAFIKA TYPE.3" panose="00000500000000000000" pitchFamily="2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103030" y="63738"/>
            <a:ext cx="12319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n w="6350">
                  <a:noFill/>
                </a:ln>
                <a:solidFill>
                  <a:srgbClr val="00B0F0"/>
                </a:solidFill>
                <a:latin typeface="SkateCNoSpacing" panose="02000603000000000000" pitchFamily="2" charset="0"/>
              </a:rPr>
              <a:t>your name</a:t>
            </a:r>
          </a:p>
          <a:p>
            <a:pPr algn="r"/>
            <a:r>
              <a:rPr lang="en-US" sz="1100" dirty="0" smtClean="0">
                <a:ln w="6350">
                  <a:noFill/>
                </a:ln>
                <a:solidFill>
                  <a:srgbClr val="00B0F0"/>
                </a:solidFill>
                <a:latin typeface="SkateCNoSpacing" panose="02000603000000000000" pitchFamily="2" charset="0"/>
                <a:ea typeface="Acephimere" panose="020B0203030202020204" pitchFamily="34" charset="0"/>
              </a:rPr>
              <a:t>position</a:t>
            </a:r>
            <a:endParaRPr lang="en-US" sz="1100" dirty="0">
              <a:ln w="6350">
                <a:noFill/>
              </a:ln>
              <a:solidFill>
                <a:srgbClr val="00B0F0"/>
              </a:solidFill>
              <a:latin typeface="SkateCNoSpacing" panose="02000603000000000000" pitchFamily="2" charset="0"/>
              <a:ea typeface="Acephimere" panose="020B020303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72816" y="-219075"/>
            <a:ext cx="3765890" cy="2600326"/>
            <a:chOff x="-172816" y="-219075"/>
            <a:chExt cx="3765890" cy="2600326"/>
          </a:xfrm>
          <a:solidFill>
            <a:schemeClr val="bg1">
              <a:lumMod val="65000"/>
            </a:schemeClr>
          </a:solidFill>
        </p:grpSpPr>
        <p:sp>
          <p:nvSpPr>
            <p:cNvPr id="7" name="Frame 6"/>
            <p:cNvSpPr/>
            <p:nvPr/>
          </p:nvSpPr>
          <p:spPr>
            <a:xfrm>
              <a:off x="2243138" y="314325"/>
              <a:ext cx="6715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Frame 7"/>
            <p:cNvSpPr/>
            <p:nvPr/>
          </p:nvSpPr>
          <p:spPr>
            <a:xfrm>
              <a:off x="2419350" y="1081088"/>
              <a:ext cx="1104900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Frame 8"/>
            <p:cNvSpPr/>
            <p:nvPr/>
          </p:nvSpPr>
          <p:spPr>
            <a:xfrm>
              <a:off x="-141643" y="1081088"/>
              <a:ext cx="1104900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Frame 9"/>
            <p:cNvSpPr/>
            <p:nvPr/>
          </p:nvSpPr>
          <p:spPr>
            <a:xfrm>
              <a:off x="1583362" y="1572618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Frame 10"/>
            <p:cNvSpPr/>
            <p:nvPr/>
          </p:nvSpPr>
          <p:spPr>
            <a:xfrm>
              <a:off x="3107362" y="-219075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Frame 11"/>
            <p:cNvSpPr/>
            <p:nvPr/>
          </p:nvSpPr>
          <p:spPr>
            <a:xfrm>
              <a:off x="1471644" y="-219075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-172816" y="273844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Frame 13"/>
            <p:cNvSpPr/>
            <p:nvPr/>
          </p:nvSpPr>
          <p:spPr>
            <a:xfrm>
              <a:off x="-8167" y="1707185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Frame 14"/>
            <p:cNvSpPr/>
            <p:nvPr/>
          </p:nvSpPr>
          <p:spPr>
            <a:xfrm>
              <a:off x="2621650" y="1847851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Frame 15"/>
            <p:cNvSpPr/>
            <p:nvPr/>
          </p:nvSpPr>
          <p:spPr>
            <a:xfrm>
              <a:off x="1645168" y="723147"/>
              <a:ext cx="485712" cy="533400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0" y="0"/>
            <a:ext cx="3429000" cy="2057400"/>
          </a:xfrm>
          <a:prstGeom prst="rect">
            <a:avLst/>
          </a:prstGeom>
          <a:solidFill>
            <a:srgbClr val="F4EE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44069" y="0"/>
            <a:ext cx="1065229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/>
          <p:cNvSpPr/>
          <p:nvPr/>
        </p:nvSpPr>
        <p:spPr>
          <a:xfrm>
            <a:off x="344069" y="131975"/>
            <a:ext cx="1065229" cy="1027522"/>
          </a:xfrm>
          <a:prstGeom prst="rect">
            <a:avLst/>
          </a:prstGeom>
          <a:blipFill>
            <a:blip r:embed="rId2"/>
            <a:srcRect/>
            <a:stretch>
              <a:fillRect l="-43739" t="-13771" r="-11145" b="-12051"/>
            </a:stretch>
          </a:blipFill>
          <a:ln>
            <a:noFill/>
          </a:ln>
          <a:effectLst>
            <a:innerShdw blurRad="1397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5168" y="1336686"/>
            <a:ext cx="175626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n w="6350">
                  <a:noFill/>
                </a:ln>
                <a:latin typeface="La Lune" panose="02000500000000000000" pitchFamily="50" charset="0"/>
              </a:rPr>
              <a:t>Your Name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477545" y="1535936"/>
            <a:ext cx="8515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spc="300" dirty="0" smtClean="0">
                <a:ln w="6350">
                  <a:noFill/>
                </a:ln>
                <a:latin typeface="SkateCNoSpacing" panose="02000603000000000000" pitchFamily="2" charset="0"/>
                <a:ea typeface="Acephimere" panose="020B0203030202020204" pitchFamily="34" charset="0"/>
              </a:rPr>
              <a:t>POSITION</a:t>
            </a:r>
            <a:endParaRPr lang="en-US" sz="1100" spc="300" dirty="0">
              <a:ln w="6350">
                <a:noFill/>
              </a:ln>
              <a:latin typeface="SkateCNoSpacing" panose="02000603000000000000" pitchFamily="2" charset="0"/>
              <a:ea typeface="Acephimere" panose="020B020303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22285" y="845812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22285" y="1057251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25217" y="1272091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2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857267" y="1078402"/>
            <a:ext cx="76758" cy="7681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1864596" y="873342"/>
            <a:ext cx="56010" cy="69308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4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862178" y="1297751"/>
            <a:ext cx="66710" cy="6671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65849" y="801594"/>
            <a:ext cx="180830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31623" y="1037197"/>
            <a:ext cx="21577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62917" y="1251199"/>
            <a:ext cx="246745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STREET 111, JATIM, INDONESIA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822285" y="644226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29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1848361" y="678923"/>
            <a:ext cx="83262" cy="6105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  <a:latin typeface="Intro Inline" panose="02000000000000000000" pitchFamily="50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957698" y="619949"/>
            <a:ext cx="189027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b="1" dirty="0" smtClean="0">
                <a:latin typeface="Raleway" panose="020B0503030101060003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sz="600" b="1" dirty="0">
              <a:latin typeface="Raleway" panose="020B0503030101060003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497314" y="60409"/>
            <a:ext cx="1013723" cy="253916"/>
            <a:chOff x="482712" y="729640"/>
            <a:chExt cx="1013723" cy="253916"/>
          </a:xfrm>
          <a:effectLst/>
        </p:grpSpPr>
        <p:sp>
          <p:nvSpPr>
            <p:cNvPr id="33" name="Isosceles Triangle 32"/>
            <p:cNvSpPr/>
            <p:nvPr/>
          </p:nvSpPr>
          <p:spPr>
            <a:xfrm>
              <a:off x="482712" y="729640"/>
              <a:ext cx="231578" cy="199636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34" name="Isosceles Triangle 33"/>
            <p:cNvSpPr/>
            <p:nvPr/>
          </p:nvSpPr>
          <p:spPr>
            <a:xfrm>
              <a:off x="601026" y="731227"/>
              <a:ext cx="231578" cy="199636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66201" y="729640"/>
              <a:ext cx="73023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spc="300" dirty="0" smtClean="0">
                  <a:solidFill>
                    <a:schemeClr val="bg2">
                      <a:lumMod val="10000"/>
                    </a:schemeClr>
                  </a:solidFill>
                  <a:latin typeface="GRAFIKA TYPE.3" panose="00000500000000000000" pitchFamily="2" charset="0"/>
                </a:rPr>
                <a:t>LOGO</a:t>
              </a:r>
              <a:endParaRPr lang="en-US" sz="1050" spc="300" dirty="0">
                <a:solidFill>
                  <a:schemeClr val="bg2">
                    <a:lumMod val="10000"/>
                  </a:schemeClr>
                </a:solidFill>
                <a:latin typeface="GRAFIKA TYPE.3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4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192</Words>
  <Application>Microsoft Office PowerPoint</Application>
  <PresentationFormat>Custom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Helmet</vt:lpstr>
      <vt:lpstr>맑은 고딕</vt:lpstr>
      <vt:lpstr>Acephimere</vt:lpstr>
      <vt:lpstr>Arial</vt:lpstr>
      <vt:lpstr>Boldie Script</vt:lpstr>
      <vt:lpstr>Calibri</vt:lpstr>
      <vt:lpstr>Calibri Light</vt:lpstr>
      <vt:lpstr>Cilica</vt:lpstr>
      <vt:lpstr>GRAFIKA TYPE.3</vt:lpstr>
      <vt:lpstr>Intro Inline</vt:lpstr>
      <vt:lpstr>La Lune</vt:lpstr>
      <vt:lpstr>Raleway</vt:lpstr>
      <vt:lpstr>Revival </vt:lpstr>
      <vt:lpstr>SkateCNoSpacing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20</cp:revision>
  <dcterms:created xsi:type="dcterms:W3CDTF">2019-07-23T02:22:17Z</dcterms:created>
  <dcterms:modified xsi:type="dcterms:W3CDTF">2019-08-23T06:51:53Z</dcterms:modified>
</cp:coreProperties>
</file>