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368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100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9144000" cy="1052736"/>
          </a:xfrm>
        </p:spPr>
        <p:txBody>
          <a:bodyPr/>
          <a:lstStyle>
            <a:lvl1pPr>
              <a:defRPr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 smtClean="0"/>
              <a:t> 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979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900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140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738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37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67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8806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527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ko-KR" dirty="0" smtClean="0"/>
              <a:t> Click to edit Master title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587EC-4A3E-4030-BABC-5E0C0236501C}" type="datetimeFigureOut">
              <a:rPr lang="ko-KR" altLang="en-US" smtClean="0"/>
              <a:t>2014-04-21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B9519-C8B1-4E82-966F-744A36AA8BB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40360" y="2967335"/>
            <a:ext cx="54360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INSERT </a:t>
            </a:r>
            <a:r>
              <a:rPr kumimoji="0" lang="en-US" altLang="ko-KR" sz="12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kumimoji="0" lang="en-US" altLang="ko-KR" sz="12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TITLE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2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en-US" altLang="ko-KR" sz="1200" b="1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YOUR PRESENTATION HERE    </a:t>
            </a:r>
            <a:endParaRPr kumimoji="0" lang="en-US" altLang="ko-KR" sz="12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240360" y="1959223"/>
            <a:ext cx="54360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FREE </a:t>
            </a:r>
          </a:p>
          <a:p>
            <a:pPr algn="r"/>
            <a:r>
              <a:rPr lang="en-US" altLang="ko-KR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PPT TEMPLATES</a:t>
            </a: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539552" y="6073551"/>
            <a:ext cx="1296144" cy="307777"/>
          </a:xfrm>
          <a:prstGeom prst="rect">
            <a:avLst/>
          </a:prstGeom>
          <a:solidFill>
            <a:schemeClr val="bg1">
              <a:alpha val="56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Insert</a:t>
            </a:r>
            <a:r>
              <a:rPr lang="en-US" altLang="ko-KR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LOGO</a:t>
            </a:r>
          </a:p>
        </p:txBody>
      </p:sp>
      <p:sp>
        <p:nvSpPr>
          <p:cNvPr id="7" name="TextBox 6">
            <a:hlinkClick r:id="rId2"/>
          </p:cNvPr>
          <p:cNvSpPr txBox="1"/>
          <p:nvPr/>
        </p:nvSpPr>
        <p:spPr>
          <a:xfrm>
            <a:off x="0" y="6525344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400" dirty="0" smtClean="0">
                <a:solidFill>
                  <a:schemeClr val="bg1"/>
                </a:solidFill>
                <a:ea typeface="Arial Unicode MS" pitchFamily="50" charset="-127"/>
              </a:rPr>
              <a:t> Enter Your Tittle</a:t>
            </a:r>
            <a:endParaRPr lang="ko-KR" altLang="en-US" sz="4400" dirty="0">
              <a:solidFill>
                <a:schemeClr val="bg1"/>
              </a:solidFill>
              <a:ea typeface="Arial Unicode MS" pitchFamily="50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Standard 4:3</a:t>
            </a:r>
            <a:endParaRPr lang="en-US" altLang="ko-KR" sz="40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  <a:endParaRPr lang="en-US" altLang="ko-KR" sz="22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endParaRPr lang="en-US" altLang="ko-KR" sz="22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altLang="ko-KR" sz="2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This </a:t>
            </a:r>
            <a:r>
              <a:rPr lang="en-US" altLang="ko-KR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PowerPoint Template has clean and neutral design that can be adapted to any content and meets various market segments. With this many slides you are able to make a complete PowerPoint Presentation that best suit your needs. </a:t>
            </a:r>
            <a:endParaRPr lang="ko-KR" altLang="en-US" sz="2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107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 Enter Your Tittle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Registered User</cp:lastModifiedBy>
  <cp:revision>11</cp:revision>
  <dcterms:created xsi:type="dcterms:W3CDTF">2014-04-01T16:35:38Z</dcterms:created>
  <dcterms:modified xsi:type="dcterms:W3CDTF">2014-04-21T08:49:03Z</dcterms:modified>
</cp:coreProperties>
</file>