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01" r:id="rId3"/>
    <p:sldId id="902" r:id="rId4"/>
    <p:sldId id="903" r:id="rId5"/>
    <p:sldId id="904" r:id="rId6"/>
    <p:sldId id="905" r:id="rId7"/>
    <p:sldId id="906" r:id="rId8"/>
    <p:sldId id="907" r:id="rId9"/>
    <p:sldId id="908" r:id="rId10"/>
    <p:sldId id="909" r:id="rId11"/>
    <p:sldId id="910" r:id="rId12"/>
    <p:sldId id="911" r:id="rId13"/>
    <p:sldId id="912" r:id="rId14"/>
    <p:sldId id="913" r:id="rId15"/>
    <p:sldId id="914" r:id="rId16"/>
    <p:sldId id="915" r:id="rId17"/>
    <p:sldId id="916" r:id="rId18"/>
    <p:sldId id="917" r:id="rId19"/>
    <p:sldId id="918" r:id="rId20"/>
    <p:sldId id="919" r:id="rId21"/>
    <p:sldId id="920" r:id="rId22"/>
    <p:sldId id="921" r:id="rId23"/>
    <p:sldId id="922" r:id="rId24"/>
    <p:sldId id="923" r:id="rId25"/>
    <p:sldId id="924" r:id="rId26"/>
    <p:sldId id="925" r:id="rId27"/>
    <p:sldId id="926" r:id="rId28"/>
    <p:sldId id="927" r:id="rId29"/>
    <p:sldId id="928" r:id="rId30"/>
    <p:sldId id="929" r:id="rId31"/>
    <p:sldId id="930" r:id="rId32"/>
    <p:sldId id="931" r:id="rId33"/>
    <p:sldId id="932" r:id="rId34"/>
    <p:sldId id="933" r:id="rId35"/>
    <p:sldId id="934" r:id="rId36"/>
    <p:sldId id="935" r:id="rId37"/>
    <p:sldId id="936" r:id="rId38"/>
    <p:sldId id="937" r:id="rId39"/>
    <p:sldId id="938" r:id="rId40"/>
    <p:sldId id="939" r:id="rId41"/>
    <p:sldId id="940" r:id="rId42"/>
    <p:sldId id="941" r:id="rId43"/>
    <p:sldId id="942" r:id="rId44"/>
    <p:sldId id="943" r:id="rId45"/>
    <p:sldId id="944" r:id="rId46"/>
    <p:sldId id="945" r:id="rId47"/>
    <p:sldId id="946" r:id="rId48"/>
    <p:sldId id="947" r:id="rId49"/>
    <p:sldId id="948" r:id="rId50"/>
    <p:sldId id="949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microsoft.com/office/2016/11/relationships/changesInfo" Target="changesInfos/changesInfo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microsoft.com/office/2015/10/relationships/revisionInfo" Target="revisionInfo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352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17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016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581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313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53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323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3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005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44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2396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4327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79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여호와의 말씀이 내게 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64181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그의 하체를 드러내고 그의 자녀를 빼앗으며 칼로 그를 죽여 여인들에게 이야깃거리가 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그들이 그에게 심판을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행함이니라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240330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아우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이것을 보고도 그의 형보다 음욕을 더하며 그의 형의 간음함보다 그 간음이 더 심하므로 그의 형보다 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부패하여졌느니라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505152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이웃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연애하였나니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화려한 의복을 입은 고관과 감독이요 말 타는 자들과 준수한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청년이었느니라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119894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두 여인이 한 길로 행하므로 그도 더러워졌음을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60337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음행을 더하였음은 붉은 색으로 벽에 그린 사람의 형상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형상을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보았음이니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103447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형상은 허리를 띠로 동이고 머리를 긴 수건으로 쌌으며 그의 용모는 다 준수한 자 곧 그의 고향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바벨론 사람 같은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430425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보고 곧 사랑하게 되어 사절을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16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 사람이 나아와 연애하는 침상에 올라 음행으로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더럽히매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더럽힘을 입은 후에 그들을 싫어하는 마음이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생겼느니라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062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이같이 그의 음행을 나타내며 그가 하체를 드러내므로 내 마음이 그의 형을 싫어한 것 같이 그를 싫어하였으나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9753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음행을 더하여 젊었을 때 곧 애굽 땅에서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때를 생각하고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3535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인자야 두 여인이 있었으니 한 어머니의 딸이라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818848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하체는 나귀 같고 그의 정수는 말 같은 음란한 간부를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사랑하였도다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1749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젊었을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사람에게 네 가슴과 유방이 어루만져졌던 것을 아직도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23624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네가 사랑하다가 싫어하던 자들을 충동하여 그들이 사방에서 와서 너를 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7076470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바벨론 사람과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무리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브곳과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소아와 고아 사람과 또 그와 함께 한 모든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곧 준수한 청년이며 다 고관과 감독이며 귀인과 유명한 자요 다 말 타는 자들이라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361918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무기와 병거와 수레와 크고 작은 방패를 이끌고 투구 쓴 군대를 거느리고 치러 와서 너를 에워싸리라 내가 재판을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맡긴즉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그들의 법대로 너를 재판하리라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804463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향하여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질투하리니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분내어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코와 귀를 깎아 버리고 남은 자를 칼로 엎드러뜨리며 네 자녀를 빼앗고 그 남은 자를 불에 사르며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351817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네 옷을 벗기며 네 장식품을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빼앗을지라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278269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내가 네 음란과 애굽 땅에서부터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것을 그치게 하여 너로 그들을 향하여 눈을 들지도 못하게 하며 다시는 애굽을 기억하지도 못하게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8494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네가 미워하는 자와 네 마음에 싫어하는 자의 손에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붙이리니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596385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미워하는 마음으로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행하여 네 모든 수고한 것을 빼앗고 너를 벌거벗은 몸으로 두어서 네 음행의 벗은 몸 곧 네 음란하며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것을 드러낼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05839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애굽에서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어렸을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유방이 눌리며 그 처녀의 가슴이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어루만져졌나니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750891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이같이 당할 것은 네가 음란하게 이방을 따르고 그 우상들로 더럽혔기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1955854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네 형의 길로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그의 잔을 네 손에 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600894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깊고 크고 가득히 담긴 네 형의 잔을 네가 마시고 코웃음과 조롱을 당하리라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2175402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네 형 사마리아의 잔 곧 놀람과 패망의 잔에 넘치게 취하고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근심할지라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117348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그 잔을 다 기울여 마시고 그 깨어진 조각을 씹으며 네 유방을 꼬집을 것은 내가 이렇게 말하였음이라 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7540001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나를 잊었고 또 나를 네 등 뒤에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네 음란과 네 음행의 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담당할지니라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9239231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심판하려느냐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그러면 그 가증한 일을 그들에게 말하라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958623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행음하였으며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피를 손에 묻혔으며 또 그 우상과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낳아 준 자식들을 우상을 위하여 화제로 살랐으며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5997465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외에도 그들이 내게 행한 것이 있나니 당일에 내 성소를 더럽히며 내 안식일을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범하였도다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04722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자녀를 죽여 그 우상에게 드린 그 날에 내 성소에 들어와서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더럽혔으되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내 성전 가운데에서 그렇게 행하였으며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2457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이름이 형은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오홀라요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아우는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내게 속하여 자녀를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이름으로 말하면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오홀라는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406032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사절을 먼 곳에 보내 사람을 불러오게 하고 그들이 오매 그들을 위하여 목욕하며 눈썹을 그리며 스스로 단장하고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021598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화려한 자리에 앉아 앞에 상을 차리고 내 향과 기름을 그 위에 놓고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1016749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무리와 편히 지껄이고 즐겼으며 또 광야에서 잡류와 술 취한 사람을 청하여 오매 그들이 팔찌를 그 손목에 끼우고 아름다운 관을 그 머리에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씌웠도다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542129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음행으로 쇠한 여인을 가리켜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그래도 그들과 피차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2496008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그에게 나오기를 기생에게 나옴 같이 음란한 여인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오홀리바에게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나왔은즉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644965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의인이 간통한 여자들을 재판함 같이 재판하며 피를 흘린 여인을 재판함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재판하리니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간통한 여자들이요 또 피가 그 손에 묻었음이라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693377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그들에게 무리를 올려 보내 그들이 공포와 약탈을 당하게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923270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그들을 돌로 치며 칼로 죽이고 그 자녀도 죽이며 그 집들을 불사르리라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013360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이같이 내가 이 땅에서 음란을 그치게 한즉 모든 여인이 정신이 깨어 너희 음행을 본받지 아니하리라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2218862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너희 음란으로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보응한즉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모든 우상을 위하던 죄를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담당할지라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주 여호와인 줄을 너희가 알리라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50625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오홀라가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속하였을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연애하는 자 곧 그의 이웃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사모하였나니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435906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다 자색 옷을 입은 고관과 감독이요 준수한 청년이요 말 타는 자들이라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805734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 가운데에 잘 생긴 그 모든 자들과 행음하고 누구를 연애하든지 그들의 모든 우상으로 자신을 더럽혔으며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05017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젊었을 때에 애굽 사람과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동침하매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처녀의 가슴이 어루만져졌으며 그의 몸에 음란을 쏟음을 당한 바 되었더니 그가 그 때부터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행음함을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마지아니하였느니라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99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그를 그의 정든 자 곧 그가 연애하는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손에 넘겼더니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515041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926</Words>
  <Application>Microsoft Office PowerPoint</Application>
  <PresentationFormat>와이드스크린</PresentationFormat>
  <Paragraphs>98</Paragraphs>
  <Slides>49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49</vt:i4>
      </vt:variant>
    </vt:vector>
  </HeadingPairs>
  <TitlesOfParts>
    <vt:vector size="5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2024-10-02T11:12:32Z</dcterms:modified>
</cp:coreProperties>
</file>