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5" r:id="rId10"/>
    <p:sldId id="266" r:id="rId11"/>
    <p:sldId id="263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1F"/>
    <a:srgbClr val="222A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26" y="720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25635-8E6F-409B-9DDA-5883A1B4EC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2BDAAB-4776-455B-90AC-35E6894801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E3383A-70A9-4DEA-99BC-063653FFC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3B8DE-9CDA-4BB6-A78F-AB9A85C1B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DA6D9-7822-424C-818D-6B7B3C1AE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62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93C46-929C-4BF0-A277-7EB46DE02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22D0E2-2E2A-4BDB-9FED-F79194BFA9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B9A80-6D97-4F31-B04A-7ABAC8B9B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378283-638D-4B20-8ABD-D0950EE74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F1C2E-4149-418B-AB41-E0590B7E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89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E40CB1-ECE1-484A-88E5-925B3AA2AA0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F6859B-8044-4BB2-BEDD-55F15C7C9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C4E26-906F-49CF-B6F3-DE0A5142D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4F54A2-C856-4D89-AFBF-C4F28EB67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F3A43-820B-44B9-B182-5DE226FDB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02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D87B1-4D07-4887-AD3B-B618E67F7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AD7D77-1838-4546-926F-D8CA44F77F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036408-5189-488A-AD97-6199EBCF2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D45DAE-FCBE-43EA-9630-7E90DF6DE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5753F-74EC-41EC-93BB-83FAE7C5E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9ED77-67D4-485A-9A0F-C21968EA0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1D7A6D-B851-4E2A-BDD2-E0A2DAC32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92732-ADAE-429E-AB10-3B1A426E3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AAED41-3583-41AF-9F79-AE08974ED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7D7F3-235C-49C3-961C-C968BAD83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87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ADFA66-62AB-42A4-AFED-8A7B2B6DC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89AC4-9633-4392-A3FB-D1BEA16A6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3FA0F-44FF-43AA-80A3-96576E71B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D7F8EE-2284-48B9-AA08-843C7914E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7204AC-C312-4FCA-BE43-390EAC5B3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34FC43-F7C7-47E7-82A4-78BBAEB0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1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AD203-3282-4E69-A740-69AB0FCE5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999B68-9C0F-4379-BDD2-0F3DBB037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40B81-A490-4665-973F-55F2D5AE7A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078D4C-0D83-4B80-8EB9-32F7039AAF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94AA00-1738-4DAB-8CFC-FE8D0F3782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7E80C2-3078-4BEB-8A6D-40F88A080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FB4055-25EA-44C9-83A6-B87348388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9A8715-8EA8-4DE4-83EC-D205275FB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95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233FB-08C6-42D8-9E6B-985BBE75E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D17915-99CB-45D1-9507-18A0CDFBC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30908C-811C-400D-8B2C-0282AC9F6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5EAE13-800F-40AA-8EA5-2810877A9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480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379D69-0750-40EE-BA3B-C8C31E70C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ACF8EE-4484-43C6-BA91-B0582382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8F4581-E778-4FAB-87FF-E1899C947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59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EEF13-97F1-4AA9-8F27-5FD09E7DD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C5496-5F3F-43A6-BF4E-8DD7DB9E9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AB75A8-6844-43D3-9D79-E34948BCC9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A49F2E-00ED-4572-BF79-7FA29F29D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D986F8-D6E7-404F-8E0D-DB15EF1A3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2E66B3-420B-4168-B437-E96F7CF7E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4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41DB0-48FE-4213-A1BE-C56FCDDB9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8F889E-E6BA-4C60-94EA-7717CB2A38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DB53D4-50BF-4594-B060-8F81E45D1E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CAEE16-08A7-483D-88C5-C1B3C300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4CF4F7-D72F-4708-8CB4-B64948E4E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E32ED7-2987-4A78-B428-71CEE1C1F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1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6B7C8D-1230-4571-B8C0-3021C499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5F01E-1874-4214-A95E-81A991A78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29BF83-E6D5-40FD-892A-77C3F3EF17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89B84-69A1-4E5D-8258-CEB66EAF9F41}" type="datetimeFigureOut">
              <a:rPr lang="en-US" smtClean="0"/>
              <a:t>22-Nov-21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5EFBE-CFE0-4927-800F-F0F617EC20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E7ADF-B5F7-4C3E-9AA3-468C754D3D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75B8D-6D33-45A6-AACB-C496A7178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928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F2D34B4A-CC1B-41C2-8D90-C98D30D6F8B7}"/>
              </a:ext>
            </a:extLst>
          </p:cNvPr>
          <p:cNvSpPr/>
          <p:nvPr/>
        </p:nvSpPr>
        <p:spPr>
          <a:xfrm>
            <a:off x="-1" y="3429000"/>
            <a:ext cx="4596063" cy="3429000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EAF74C37-8739-44C6-B840-57AEF798EC1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-">
            <a:extLst>
              <a:ext uri="{FF2B5EF4-FFF2-40B4-BE49-F238E27FC236}">
                <a16:creationId xmlns:a16="http://schemas.microsoft.com/office/drawing/2014/main" id="{02DD674F-80C5-4E74-894B-BE467CB06049}"/>
              </a:ext>
            </a:extLst>
          </p:cNvPr>
          <p:cNvSpPr/>
          <p:nvPr/>
        </p:nvSpPr>
        <p:spPr>
          <a:xfrm rot="5400000">
            <a:off x="3414373" y="1755827"/>
            <a:ext cx="5363252" cy="1849205"/>
          </a:xfrm>
          <a:custGeom>
            <a:avLst/>
            <a:gdLst>
              <a:gd name="connsiteX0" fmla="*/ 5363251 w 5363252"/>
              <a:gd name="connsiteY0" fmla="*/ 1436585 h 1849205"/>
              <a:gd name="connsiteX1" fmla="*/ 5363251 w 5363252"/>
              <a:gd name="connsiteY1" fmla="*/ 1646486 h 1849205"/>
              <a:gd name="connsiteX2" fmla="*/ 5159735 w 5363252"/>
              <a:gd name="connsiteY2" fmla="*/ 1849204 h 1849205"/>
              <a:gd name="connsiteX3" fmla="*/ 4949834 w 5363252"/>
              <a:gd name="connsiteY3" fmla="*/ 1849204 h 1849205"/>
              <a:gd name="connsiteX4" fmla="*/ 5363252 w 5363252"/>
              <a:gd name="connsiteY4" fmla="*/ 1023168 h 1849205"/>
              <a:gd name="connsiteX5" fmla="*/ 5363252 w 5363252"/>
              <a:gd name="connsiteY5" fmla="*/ 1233069 h 1849205"/>
              <a:gd name="connsiteX6" fmla="*/ 4746318 w 5363252"/>
              <a:gd name="connsiteY6" fmla="*/ 1849205 h 1849205"/>
              <a:gd name="connsiteX7" fmla="*/ 4536417 w 5363252"/>
              <a:gd name="connsiteY7" fmla="*/ 1849205 h 1849205"/>
              <a:gd name="connsiteX8" fmla="*/ 5363252 w 5363252"/>
              <a:gd name="connsiteY8" fmla="*/ 609750 h 1849205"/>
              <a:gd name="connsiteX9" fmla="*/ 5363252 w 5363252"/>
              <a:gd name="connsiteY9" fmla="*/ 819651 h 1849205"/>
              <a:gd name="connsiteX10" fmla="*/ 4333699 w 5363252"/>
              <a:gd name="connsiteY10" fmla="*/ 1849204 h 1849205"/>
              <a:gd name="connsiteX11" fmla="*/ 4123798 w 5363252"/>
              <a:gd name="connsiteY11" fmla="*/ 1849204 h 1849205"/>
              <a:gd name="connsiteX12" fmla="*/ 5363251 w 5363252"/>
              <a:gd name="connsiteY12" fmla="*/ 197131 h 1849205"/>
              <a:gd name="connsiteX13" fmla="*/ 5363251 w 5363252"/>
              <a:gd name="connsiteY13" fmla="*/ 407032 h 1849205"/>
              <a:gd name="connsiteX14" fmla="*/ 3920281 w 5363252"/>
              <a:gd name="connsiteY14" fmla="*/ 1849204 h 1849205"/>
              <a:gd name="connsiteX15" fmla="*/ 3710380 w 5363252"/>
              <a:gd name="connsiteY15" fmla="*/ 1849204 h 1849205"/>
              <a:gd name="connsiteX16" fmla="*/ 5146966 w 5363252"/>
              <a:gd name="connsiteY16" fmla="*/ 0 h 1849205"/>
              <a:gd name="connsiteX17" fmla="*/ 5356867 w 5363252"/>
              <a:gd name="connsiteY17" fmla="*/ 0 h 1849205"/>
              <a:gd name="connsiteX18" fmla="*/ 3506864 w 5363252"/>
              <a:gd name="connsiteY18" fmla="*/ 1849205 h 1849205"/>
              <a:gd name="connsiteX19" fmla="*/ 3296963 w 5363252"/>
              <a:gd name="connsiteY19" fmla="*/ 1849205 h 1849205"/>
              <a:gd name="connsiteX20" fmla="*/ 4733549 w 5363252"/>
              <a:gd name="connsiteY20" fmla="*/ 0 h 1849205"/>
              <a:gd name="connsiteX21" fmla="*/ 4943450 w 5363252"/>
              <a:gd name="connsiteY21" fmla="*/ 0 h 1849205"/>
              <a:gd name="connsiteX22" fmla="*/ 3094245 w 5363252"/>
              <a:gd name="connsiteY22" fmla="*/ 1849205 h 1849205"/>
              <a:gd name="connsiteX23" fmla="*/ 2884344 w 5363252"/>
              <a:gd name="connsiteY23" fmla="*/ 1849205 h 1849205"/>
              <a:gd name="connsiteX24" fmla="*/ 4320131 w 5363252"/>
              <a:gd name="connsiteY24" fmla="*/ 0 h 1849205"/>
              <a:gd name="connsiteX25" fmla="*/ 4530031 w 5363252"/>
              <a:gd name="connsiteY25" fmla="*/ 0 h 1849205"/>
              <a:gd name="connsiteX26" fmla="*/ 2680827 w 5363252"/>
              <a:gd name="connsiteY26" fmla="*/ 1849205 h 1849205"/>
              <a:gd name="connsiteX27" fmla="*/ 2470926 w 5363252"/>
              <a:gd name="connsiteY27" fmla="*/ 1849205 h 1849205"/>
              <a:gd name="connsiteX28" fmla="*/ 3907512 w 5363252"/>
              <a:gd name="connsiteY28" fmla="*/ 0 h 1849205"/>
              <a:gd name="connsiteX29" fmla="*/ 4117413 w 5363252"/>
              <a:gd name="connsiteY29" fmla="*/ 0 h 1849205"/>
              <a:gd name="connsiteX30" fmla="*/ 2267410 w 5363252"/>
              <a:gd name="connsiteY30" fmla="*/ 1849205 h 1849205"/>
              <a:gd name="connsiteX31" fmla="*/ 2057509 w 5363252"/>
              <a:gd name="connsiteY31" fmla="*/ 1849205 h 1849205"/>
              <a:gd name="connsiteX32" fmla="*/ 3494095 w 5363252"/>
              <a:gd name="connsiteY32" fmla="*/ 0 h 1849205"/>
              <a:gd name="connsiteX33" fmla="*/ 3703996 w 5363252"/>
              <a:gd name="connsiteY33" fmla="*/ 0 h 1849205"/>
              <a:gd name="connsiteX34" fmla="*/ 1854791 w 5363252"/>
              <a:gd name="connsiteY34" fmla="*/ 1849205 h 1849205"/>
              <a:gd name="connsiteX35" fmla="*/ 1644890 w 5363252"/>
              <a:gd name="connsiteY35" fmla="*/ 1849205 h 1849205"/>
              <a:gd name="connsiteX36" fmla="*/ 3080677 w 5363252"/>
              <a:gd name="connsiteY36" fmla="*/ 0 h 1849205"/>
              <a:gd name="connsiteX37" fmla="*/ 3290578 w 5363252"/>
              <a:gd name="connsiteY37" fmla="*/ 0 h 1849205"/>
              <a:gd name="connsiteX38" fmla="*/ 1441373 w 5363252"/>
              <a:gd name="connsiteY38" fmla="*/ 1849205 h 1849205"/>
              <a:gd name="connsiteX39" fmla="*/ 1231472 w 5363252"/>
              <a:gd name="connsiteY39" fmla="*/ 1849205 h 1849205"/>
              <a:gd name="connsiteX40" fmla="*/ 2668058 w 5363252"/>
              <a:gd name="connsiteY40" fmla="*/ 0 h 1849205"/>
              <a:gd name="connsiteX41" fmla="*/ 2877959 w 5363252"/>
              <a:gd name="connsiteY41" fmla="*/ 0 h 1849205"/>
              <a:gd name="connsiteX42" fmla="*/ 1027956 w 5363252"/>
              <a:gd name="connsiteY42" fmla="*/ 1849205 h 1849205"/>
              <a:gd name="connsiteX43" fmla="*/ 818055 w 5363252"/>
              <a:gd name="connsiteY43" fmla="*/ 1849205 h 1849205"/>
              <a:gd name="connsiteX44" fmla="*/ 2254641 w 5363252"/>
              <a:gd name="connsiteY44" fmla="*/ 0 h 1849205"/>
              <a:gd name="connsiteX45" fmla="*/ 2464542 w 5363252"/>
              <a:gd name="connsiteY45" fmla="*/ 0 h 1849205"/>
              <a:gd name="connsiteX46" fmla="*/ 615337 w 5363252"/>
              <a:gd name="connsiteY46" fmla="*/ 1849205 h 1849205"/>
              <a:gd name="connsiteX47" fmla="*/ 405436 w 5363252"/>
              <a:gd name="connsiteY47" fmla="*/ 1849205 h 1849205"/>
              <a:gd name="connsiteX48" fmla="*/ 1841224 w 5363252"/>
              <a:gd name="connsiteY48" fmla="*/ 0 h 1849205"/>
              <a:gd name="connsiteX49" fmla="*/ 2051125 w 5363252"/>
              <a:gd name="connsiteY49" fmla="*/ 0 h 1849205"/>
              <a:gd name="connsiteX50" fmla="*/ 201920 w 5363252"/>
              <a:gd name="connsiteY50" fmla="*/ 1849205 h 1849205"/>
              <a:gd name="connsiteX51" fmla="*/ 0 w 5363252"/>
              <a:gd name="connsiteY51" fmla="*/ 1849205 h 1849205"/>
              <a:gd name="connsiteX52" fmla="*/ 0 w 5363252"/>
              <a:gd name="connsiteY52" fmla="*/ 1841224 h 1849205"/>
              <a:gd name="connsiteX53" fmla="*/ 1428604 w 5363252"/>
              <a:gd name="connsiteY53" fmla="*/ 0 h 1849205"/>
              <a:gd name="connsiteX54" fmla="*/ 1638505 w 5363252"/>
              <a:gd name="connsiteY54" fmla="*/ 0 h 1849205"/>
              <a:gd name="connsiteX55" fmla="*/ 0 w 5363252"/>
              <a:gd name="connsiteY55" fmla="*/ 1638506 h 1849205"/>
              <a:gd name="connsiteX56" fmla="*/ 0 w 5363252"/>
              <a:gd name="connsiteY56" fmla="*/ 1428604 h 1849205"/>
              <a:gd name="connsiteX57" fmla="*/ 1015187 w 5363252"/>
              <a:gd name="connsiteY57" fmla="*/ 0 h 1849205"/>
              <a:gd name="connsiteX58" fmla="*/ 1225088 w 5363252"/>
              <a:gd name="connsiteY58" fmla="*/ 0 h 1849205"/>
              <a:gd name="connsiteX59" fmla="*/ 0 w 5363252"/>
              <a:gd name="connsiteY59" fmla="*/ 1225088 h 1849205"/>
              <a:gd name="connsiteX60" fmla="*/ 0 w 5363252"/>
              <a:gd name="connsiteY60" fmla="*/ 1015187 h 1849205"/>
              <a:gd name="connsiteX61" fmla="*/ 601770 w 5363252"/>
              <a:gd name="connsiteY61" fmla="*/ 0 h 1849205"/>
              <a:gd name="connsiteX62" fmla="*/ 812469 w 5363252"/>
              <a:gd name="connsiteY62" fmla="*/ 0 h 1849205"/>
              <a:gd name="connsiteX63" fmla="*/ 0 w 5363252"/>
              <a:gd name="connsiteY63" fmla="*/ 812469 h 1849205"/>
              <a:gd name="connsiteX64" fmla="*/ 0 w 5363252"/>
              <a:gd name="connsiteY64" fmla="*/ 601770 h 1849205"/>
              <a:gd name="connsiteX65" fmla="*/ 189150 w 5363252"/>
              <a:gd name="connsiteY65" fmla="*/ 0 h 1849205"/>
              <a:gd name="connsiteX66" fmla="*/ 399052 w 5363252"/>
              <a:gd name="connsiteY66" fmla="*/ 0 h 1849205"/>
              <a:gd name="connsiteX67" fmla="*/ 0 w 5363252"/>
              <a:gd name="connsiteY67" fmla="*/ 399052 h 1849205"/>
              <a:gd name="connsiteX68" fmla="*/ 0 w 5363252"/>
              <a:gd name="connsiteY68" fmla="*/ 189150 h 18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363252" h="1849205">
                <a:moveTo>
                  <a:pt x="5363251" y="1436585"/>
                </a:moveTo>
                <a:lnTo>
                  <a:pt x="5363251" y="1646486"/>
                </a:lnTo>
                <a:lnTo>
                  <a:pt x="5159735" y="1849204"/>
                </a:lnTo>
                <a:lnTo>
                  <a:pt x="4949834" y="1849204"/>
                </a:lnTo>
                <a:close/>
                <a:moveTo>
                  <a:pt x="5363252" y="1023168"/>
                </a:moveTo>
                <a:lnTo>
                  <a:pt x="5363252" y="1233069"/>
                </a:lnTo>
                <a:lnTo>
                  <a:pt x="4746318" y="1849205"/>
                </a:lnTo>
                <a:lnTo>
                  <a:pt x="4536417" y="1849205"/>
                </a:lnTo>
                <a:close/>
                <a:moveTo>
                  <a:pt x="5363252" y="609750"/>
                </a:moveTo>
                <a:lnTo>
                  <a:pt x="5363252" y="819651"/>
                </a:lnTo>
                <a:lnTo>
                  <a:pt x="4333699" y="1849204"/>
                </a:lnTo>
                <a:lnTo>
                  <a:pt x="4123798" y="1849204"/>
                </a:lnTo>
                <a:close/>
                <a:moveTo>
                  <a:pt x="5363251" y="197131"/>
                </a:moveTo>
                <a:lnTo>
                  <a:pt x="5363251" y="407032"/>
                </a:lnTo>
                <a:lnTo>
                  <a:pt x="3920281" y="1849204"/>
                </a:lnTo>
                <a:lnTo>
                  <a:pt x="3710380" y="1849204"/>
                </a:lnTo>
                <a:close/>
                <a:moveTo>
                  <a:pt x="5146966" y="0"/>
                </a:moveTo>
                <a:lnTo>
                  <a:pt x="5356867" y="0"/>
                </a:lnTo>
                <a:lnTo>
                  <a:pt x="3506864" y="1849205"/>
                </a:lnTo>
                <a:lnTo>
                  <a:pt x="3296963" y="1849205"/>
                </a:lnTo>
                <a:close/>
                <a:moveTo>
                  <a:pt x="4733549" y="0"/>
                </a:moveTo>
                <a:lnTo>
                  <a:pt x="4943450" y="0"/>
                </a:lnTo>
                <a:lnTo>
                  <a:pt x="3094245" y="1849205"/>
                </a:lnTo>
                <a:lnTo>
                  <a:pt x="2884344" y="1849205"/>
                </a:lnTo>
                <a:close/>
                <a:moveTo>
                  <a:pt x="4320131" y="0"/>
                </a:moveTo>
                <a:lnTo>
                  <a:pt x="4530031" y="0"/>
                </a:lnTo>
                <a:lnTo>
                  <a:pt x="2680827" y="1849205"/>
                </a:lnTo>
                <a:lnTo>
                  <a:pt x="2470926" y="1849205"/>
                </a:lnTo>
                <a:close/>
                <a:moveTo>
                  <a:pt x="3907512" y="0"/>
                </a:moveTo>
                <a:lnTo>
                  <a:pt x="4117413" y="0"/>
                </a:lnTo>
                <a:lnTo>
                  <a:pt x="2267410" y="1849205"/>
                </a:lnTo>
                <a:lnTo>
                  <a:pt x="2057509" y="1849205"/>
                </a:lnTo>
                <a:close/>
                <a:moveTo>
                  <a:pt x="3494095" y="0"/>
                </a:moveTo>
                <a:lnTo>
                  <a:pt x="3703996" y="0"/>
                </a:lnTo>
                <a:lnTo>
                  <a:pt x="1854791" y="1849205"/>
                </a:lnTo>
                <a:lnTo>
                  <a:pt x="1644890" y="1849205"/>
                </a:lnTo>
                <a:close/>
                <a:moveTo>
                  <a:pt x="3080677" y="0"/>
                </a:moveTo>
                <a:lnTo>
                  <a:pt x="3290578" y="0"/>
                </a:lnTo>
                <a:lnTo>
                  <a:pt x="1441373" y="1849205"/>
                </a:lnTo>
                <a:lnTo>
                  <a:pt x="1231472" y="1849205"/>
                </a:lnTo>
                <a:close/>
                <a:moveTo>
                  <a:pt x="2668058" y="0"/>
                </a:moveTo>
                <a:lnTo>
                  <a:pt x="2877959" y="0"/>
                </a:lnTo>
                <a:lnTo>
                  <a:pt x="1027956" y="1849205"/>
                </a:lnTo>
                <a:lnTo>
                  <a:pt x="818055" y="1849205"/>
                </a:lnTo>
                <a:close/>
                <a:moveTo>
                  <a:pt x="2254641" y="0"/>
                </a:moveTo>
                <a:lnTo>
                  <a:pt x="2464542" y="0"/>
                </a:lnTo>
                <a:lnTo>
                  <a:pt x="615337" y="1849205"/>
                </a:lnTo>
                <a:lnTo>
                  <a:pt x="405436" y="1849205"/>
                </a:lnTo>
                <a:close/>
                <a:moveTo>
                  <a:pt x="1841224" y="0"/>
                </a:moveTo>
                <a:lnTo>
                  <a:pt x="2051125" y="0"/>
                </a:lnTo>
                <a:lnTo>
                  <a:pt x="201920" y="1849205"/>
                </a:lnTo>
                <a:lnTo>
                  <a:pt x="0" y="1849205"/>
                </a:lnTo>
                <a:lnTo>
                  <a:pt x="0" y="1841224"/>
                </a:lnTo>
                <a:close/>
                <a:moveTo>
                  <a:pt x="1428604" y="0"/>
                </a:moveTo>
                <a:lnTo>
                  <a:pt x="1638505" y="0"/>
                </a:lnTo>
                <a:lnTo>
                  <a:pt x="0" y="1638506"/>
                </a:lnTo>
                <a:lnTo>
                  <a:pt x="0" y="1428604"/>
                </a:lnTo>
                <a:close/>
                <a:moveTo>
                  <a:pt x="1015187" y="0"/>
                </a:moveTo>
                <a:lnTo>
                  <a:pt x="1225088" y="0"/>
                </a:lnTo>
                <a:lnTo>
                  <a:pt x="0" y="1225088"/>
                </a:lnTo>
                <a:lnTo>
                  <a:pt x="0" y="1015187"/>
                </a:lnTo>
                <a:close/>
                <a:moveTo>
                  <a:pt x="601770" y="0"/>
                </a:moveTo>
                <a:lnTo>
                  <a:pt x="812469" y="0"/>
                </a:lnTo>
                <a:lnTo>
                  <a:pt x="0" y="812469"/>
                </a:lnTo>
                <a:lnTo>
                  <a:pt x="0" y="601770"/>
                </a:lnTo>
                <a:close/>
                <a:moveTo>
                  <a:pt x="189150" y="0"/>
                </a:moveTo>
                <a:lnTo>
                  <a:pt x="399052" y="0"/>
                </a:lnTo>
                <a:lnTo>
                  <a:pt x="0" y="399052"/>
                </a:lnTo>
                <a:lnTo>
                  <a:pt x="0" y="189150"/>
                </a:lnTo>
                <a:close/>
              </a:path>
            </a:pathLst>
          </a:custGeom>
          <a:solidFill>
            <a:srgbClr val="222A35"/>
          </a:solidFill>
          <a:ln w="79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8" name="TextBox 1067">
            <a:extLst>
              <a:ext uri="{FF2B5EF4-FFF2-40B4-BE49-F238E27FC236}">
                <a16:creationId xmlns:a16="http://schemas.microsoft.com/office/drawing/2014/main" id="{EDD91079-D9A6-4D1E-B410-F28FA2800355}"/>
              </a:ext>
            </a:extLst>
          </p:cNvPr>
          <p:cNvSpPr txBox="1"/>
          <p:nvPr/>
        </p:nvSpPr>
        <p:spPr>
          <a:xfrm>
            <a:off x="412906" y="1014750"/>
            <a:ext cx="43877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BRAND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6E5D2F39-F6AD-4EC4-A3C0-121B508E4120}"/>
              </a:ext>
            </a:extLst>
          </p:cNvPr>
          <p:cNvSpPr txBox="1"/>
          <p:nvPr/>
        </p:nvSpPr>
        <p:spPr>
          <a:xfrm>
            <a:off x="412906" y="1725221"/>
            <a:ext cx="37882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NEW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BC0B95E1-BB1A-4088-AFA8-D6D98AB05EC6}"/>
              </a:ext>
            </a:extLst>
          </p:cNvPr>
          <p:cNvSpPr txBox="1"/>
          <p:nvPr/>
        </p:nvSpPr>
        <p:spPr>
          <a:xfrm>
            <a:off x="412906" y="2752021"/>
            <a:ext cx="4626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TEMPLATE.</a:t>
            </a:r>
          </a:p>
        </p:txBody>
      </p:sp>
      <p:sp>
        <p:nvSpPr>
          <p:cNvPr id="1069" name="-">
            <a:extLst>
              <a:ext uri="{FF2B5EF4-FFF2-40B4-BE49-F238E27FC236}">
                <a16:creationId xmlns:a16="http://schemas.microsoft.com/office/drawing/2014/main" id="{1A07D3E7-5E4E-4B76-A486-E837900DCA80}"/>
              </a:ext>
            </a:extLst>
          </p:cNvPr>
          <p:cNvSpPr/>
          <p:nvPr/>
        </p:nvSpPr>
        <p:spPr>
          <a:xfrm>
            <a:off x="-2" y="96039"/>
            <a:ext cx="304799" cy="3270747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941F"/>
              </a:solidFill>
            </a:endParaRPr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C6B8A395-4DB6-4797-BE6E-2D010CE71F70}"/>
              </a:ext>
            </a:extLst>
          </p:cNvPr>
          <p:cNvSpPr/>
          <p:nvPr/>
        </p:nvSpPr>
        <p:spPr>
          <a:xfrm>
            <a:off x="304798" y="276726"/>
            <a:ext cx="11582402" cy="6304548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679FF51-4076-402E-8E77-7A4DC7946927}"/>
              </a:ext>
            </a:extLst>
          </p:cNvPr>
          <p:cNvSpPr/>
          <p:nvPr/>
        </p:nvSpPr>
        <p:spPr>
          <a:xfrm>
            <a:off x="4596062" y="3429000"/>
            <a:ext cx="7595938" cy="3429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-">
            <a:extLst>
              <a:ext uri="{FF2B5EF4-FFF2-40B4-BE49-F238E27FC236}">
                <a16:creationId xmlns:a16="http://schemas.microsoft.com/office/drawing/2014/main" id="{5A7FD219-5687-4AD7-B048-4E0418F3342A}"/>
              </a:ext>
            </a:extLst>
          </p:cNvPr>
          <p:cNvSpPr/>
          <p:nvPr/>
        </p:nvSpPr>
        <p:spPr>
          <a:xfrm>
            <a:off x="10150307" y="5573324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47DF8381-2DFD-421B-9B24-EC30EC707CB3}"/>
              </a:ext>
            </a:extLst>
          </p:cNvPr>
          <p:cNvSpPr/>
          <p:nvPr/>
        </p:nvSpPr>
        <p:spPr>
          <a:xfrm>
            <a:off x="6304547" y="679784"/>
            <a:ext cx="5498432" cy="5498432"/>
          </a:xfrm>
          <a:prstGeom prst="ellipse">
            <a:avLst/>
          </a:prstGeom>
          <a:blipFill>
            <a:blip r:embed="rId4"/>
            <a:srcRect/>
            <a:stretch>
              <a:fillRect l="-13986" r="-36014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" name="-">
            <a:extLst>
              <a:ext uri="{FF2B5EF4-FFF2-40B4-BE49-F238E27FC236}">
                <a16:creationId xmlns:a16="http://schemas.microsoft.com/office/drawing/2014/main" id="{7D13B81B-9D28-4AFA-8998-534EF6CFD522}"/>
              </a:ext>
            </a:extLst>
          </p:cNvPr>
          <p:cNvSpPr/>
          <p:nvPr/>
        </p:nvSpPr>
        <p:spPr>
          <a:xfrm>
            <a:off x="-1" y="679784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-">
            <a:extLst>
              <a:ext uri="{FF2B5EF4-FFF2-40B4-BE49-F238E27FC236}">
                <a16:creationId xmlns:a16="http://schemas.microsoft.com/office/drawing/2014/main" id="{0DF0C730-B7EB-4F91-A55F-40839F2C783E}"/>
              </a:ext>
            </a:extLst>
          </p:cNvPr>
          <p:cNvSpPr/>
          <p:nvPr/>
        </p:nvSpPr>
        <p:spPr>
          <a:xfrm>
            <a:off x="-1" y="1230818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-">
            <a:extLst>
              <a:ext uri="{FF2B5EF4-FFF2-40B4-BE49-F238E27FC236}">
                <a16:creationId xmlns:a16="http://schemas.microsoft.com/office/drawing/2014/main" id="{5B488F4C-E671-4796-BD74-3D0E036245A8}"/>
              </a:ext>
            </a:extLst>
          </p:cNvPr>
          <p:cNvSpPr/>
          <p:nvPr/>
        </p:nvSpPr>
        <p:spPr>
          <a:xfrm>
            <a:off x="-1" y="1781852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7" name="-">
            <a:extLst>
              <a:ext uri="{FF2B5EF4-FFF2-40B4-BE49-F238E27FC236}">
                <a16:creationId xmlns:a16="http://schemas.microsoft.com/office/drawing/2014/main" id="{9B6BBA68-5B29-4022-991D-E6AE842F8F17}"/>
              </a:ext>
            </a:extLst>
          </p:cNvPr>
          <p:cNvSpPr/>
          <p:nvPr/>
        </p:nvSpPr>
        <p:spPr>
          <a:xfrm rot="2700000">
            <a:off x="7313040" y="378344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-">
            <a:extLst>
              <a:ext uri="{FF2B5EF4-FFF2-40B4-BE49-F238E27FC236}">
                <a16:creationId xmlns:a16="http://schemas.microsoft.com/office/drawing/2014/main" id="{77237898-CCDF-4860-8385-C20FFBAE7BD5}"/>
              </a:ext>
            </a:extLst>
          </p:cNvPr>
          <p:cNvSpPr/>
          <p:nvPr/>
        </p:nvSpPr>
        <p:spPr>
          <a:xfrm rot="2700000">
            <a:off x="3477600" y="5848700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2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73" name="-">
              <a:extLst>
                <a:ext uri="{FF2B5EF4-FFF2-40B4-BE49-F238E27FC236}">
                  <a16:creationId xmlns:a16="http://schemas.microsoft.com/office/drawing/2014/main" id="{C80E1EFC-2C5F-4C1F-9973-F065C74E610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5" name="-">
              <a:extLst>
                <a:ext uri="{FF2B5EF4-FFF2-40B4-BE49-F238E27FC236}">
                  <a16:creationId xmlns:a16="http://schemas.microsoft.com/office/drawing/2014/main" id="{5D1D56F5-CF4F-4159-A170-DDBF2E210AE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80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81" name="-">
              <a:extLst>
                <a:ext uri="{FF2B5EF4-FFF2-40B4-BE49-F238E27FC236}">
                  <a16:creationId xmlns:a16="http://schemas.microsoft.com/office/drawing/2014/main" id="{FFFFF1D9-0476-45E7-A3F9-529E4A5CA14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82" name="Graphic 1069">
              <a:extLst>
                <a:ext uri="{FF2B5EF4-FFF2-40B4-BE49-F238E27FC236}">
                  <a16:creationId xmlns:a16="http://schemas.microsoft.com/office/drawing/2014/main" id="{6273A9AD-82AB-466B-9EAC-7430F48B984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083" name="-">
                <a:extLst>
                  <a:ext uri="{FF2B5EF4-FFF2-40B4-BE49-F238E27FC236}">
                    <a16:creationId xmlns:a16="http://schemas.microsoft.com/office/drawing/2014/main" id="{C38B207C-0BAF-4F02-A73C-8D7799774DB9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4" name="-">
                <a:extLst>
                  <a:ext uri="{FF2B5EF4-FFF2-40B4-BE49-F238E27FC236}">
                    <a16:creationId xmlns:a16="http://schemas.microsoft.com/office/drawing/2014/main" id="{008AE33A-AF7D-4C6E-8F93-6C62ADF73C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085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86" name="-">
              <a:extLst>
                <a:ext uri="{FF2B5EF4-FFF2-40B4-BE49-F238E27FC236}">
                  <a16:creationId xmlns:a16="http://schemas.microsoft.com/office/drawing/2014/main" id="{1A407F35-197B-4322-AFDD-79D38939DE9C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7" name="-">
              <a:extLst>
                <a:ext uri="{FF2B5EF4-FFF2-40B4-BE49-F238E27FC236}">
                  <a16:creationId xmlns:a16="http://schemas.microsoft.com/office/drawing/2014/main" id="{1EE2787E-8E07-4638-B466-64271064A165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6F2D3EBD-5FD7-4963-A76E-35725A9BAEA9}"/>
              </a:ext>
            </a:extLst>
          </p:cNvPr>
          <p:cNvSpPr txBox="1"/>
          <p:nvPr/>
        </p:nvSpPr>
        <p:spPr>
          <a:xfrm>
            <a:off x="481614" y="3491214"/>
            <a:ext cx="411444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</a:p>
        </p:txBody>
      </p:sp>
      <p:pic>
        <p:nvPicPr>
          <p:cNvPr id="67" name="MUSIC">
            <a:hlinkClick r:id="" action="ppaction://media"/>
            <a:extLst>
              <a:ext uri="{FF2B5EF4-FFF2-40B4-BE49-F238E27FC236}">
                <a16:creationId xmlns:a16="http://schemas.microsoft.com/office/drawing/2014/main" id="{1F6737F7-A809-479F-A63C-32E6CA935EF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200"/>
                  <p14:fade in="500" out="1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10077" y="70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864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7.40741E-7 L 0 -0.12106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50000" decel="50000" autoRev="1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4" dur="1625" fill="hold"/>
                                        <p:tgtEl>
                                          <p:spTgt spid="5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-1.11111E-6 L -0.02696 -1.11111E-6 " pathEditMode="relative" rAng="0" ptsTypes="AA">
                                      <p:cBhvr>
                                        <p:cTn id="50" dur="3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58" dur="4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66" dur="1875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07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107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108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108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108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108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  <p:bldLst>
      <p:bldP spid="4" grpId="0" animBg="1"/>
      <p:bldP spid="6" grpId="0" animBg="1"/>
      <p:bldP spid="121" grpId="0" animBg="1"/>
      <p:bldP spid="121" grpId="1" animBg="1"/>
      <p:bldP spid="1068" grpId="0"/>
      <p:bldP spid="125" grpId="0"/>
      <p:bldP spid="126" grpId="0"/>
      <p:bldP spid="1069" grpId="0" animBg="1"/>
      <p:bldP spid="7" grpId="0" animBg="1"/>
      <p:bldP spid="7" grpId="1" animBg="1"/>
      <p:bldP spid="7" grpId="2" animBg="1"/>
      <p:bldP spid="84" grpId="0" animBg="1"/>
      <p:bldP spid="84" grpId="1" animBg="1"/>
      <p:bldP spid="5" grpId="0" animBg="1"/>
      <p:bldP spid="5" grpId="1" animBg="1"/>
      <p:bldP spid="5" grpId="2" animBg="1"/>
      <p:bldP spid="5" grpId="3" animBg="1"/>
      <p:bldP spid="1044" grpId="0" animBg="1"/>
      <p:bldP spid="86" grpId="0" animBg="1"/>
      <p:bldP spid="87" grpId="0" animBg="1"/>
      <p:bldP spid="1067" grpId="0" animBg="1"/>
      <p:bldP spid="1067" grpId="1" animBg="1"/>
      <p:bldP spid="123" grpId="0" animBg="1"/>
      <p:bldP spid="123" grpId="1" animBg="1"/>
      <p:bldP spid="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E48E44DA-AA60-41E3-A307-B7B1D118BD0C}"/>
              </a:ext>
            </a:extLst>
          </p:cNvPr>
          <p:cNvSpPr/>
          <p:nvPr/>
        </p:nvSpPr>
        <p:spPr>
          <a:xfrm>
            <a:off x="-417095" y="-234616"/>
            <a:ext cx="13026190" cy="7327232"/>
          </a:xfrm>
          <a:prstGeom prst="rect">
            <a:avLst/>
          </a:prstGeom>
          <a:blipFill>
            <a:blip r:embed="rId2"/>
            <a:srcRect/>
            <a:stretch>
              <a:fillRect t="-16984" b="-15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EDC3ED79-1A83-4797-B820-94A14C2A27DB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">
            <a:extLst>
              <a:ext uri="{FF2B5EF4-FFF2-40B4-BE49-F238E27FC236}">
                <a16:creationId xmlns:a16="http://schemas.microsoft.com/office/drawing/2014/main" id="{C462C9AA-DFAD-429C-A6F1-C15E383B2ACC}"/>
              </a:ext>
            </a:extLst>
          </p:cNvPr>
          <p:cNvSpPr/>
          <p:nvPr/>
        </p:nvSpPr>
        <p:spPr>
          <a:xfrm>
            <a:off x="6918808" y="3484489"/>
            <a:ext cx="5918887" cy="1806358"/>
          </a:xfrm>
          <a:prstGeom prst="rect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  <a:effectLst>
            <a:outerShdw blurRad="63500" sx="99000" sy="99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EA3A7EE5-2EAF-44CB-BF3E-BC31E45A441D}"/>
              </a:ext>
            </a:extLst>
          </p:cNvPr>
          <p:cNvSpPr/>
          <p:nvPr/>
        </p:nvSpPr>
        <p:spPr>
          <a:xfrm>
            <a:off x="1930050" y="3990962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8364D915-5A4B-4960-884F-564432E7259F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53BA532E-1787-4580-B1BB-6C446E4899BE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984741F-7C4B-41A2-87DE-66C48DB4F68E}"/>
              </a:ext>
            </a:extLst>
          </p:cNvPr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927A48E-2ADF-424F-94AA-EA3629F37051}"/>
              </a:ext>
            </a:extLst>
          </p:cNvPr>
          <p:cNvSpPr/>
          <p:nvPr/>
        </p:nvSpPr>
        <p:spPr>
          <a:xfrm>
            <a:off x="0" y="4680284"/>
            <a:ext cx="12192000" cy="2177716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AAED740E-BC75-46DD-ABBD-181C3A302121}"/>
              </a:ext>
            </a:extLst>
          </p:cNvPr>
          <p:cNvSpPr/>
          <p:nvPr/>
        </p:nvSpPr>
        <p:spPr>
          <a:xfrm rot="5400000">
            <a:off x="0" y="0"/>
            <a:ext cx="1828800" cy="1828800"/>
          </a:xfrm>
          <a:prstGeom prst="triangle">
            <a:avLst>
              <a:gd name="adj" fmla="val 0"/>
            </a:avLst>
          </a:prstGeom>
          <a:solidFill>
            <a:srgbClr val="FF941F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AC799A3B-43CF-4A6C-9958-8458D797539C}"/>
              </a:ext>
            </a:extLst>
          </p:cNvPr>
          <p:cNvSpPr/>
          <p:nvPr/>
        </p:nvSpPr>
        <p:spPr>
          <a:xfrm>
            <a:off x="3216473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9776A790-9833-489A-876F-5151AAEBCC22}"/>
              </a:ext>
            </a:extLst>
          </p:cNvPr>
          <p:cNvSpPr/>
          <p:nvPr/>
        </p:nvSpPr>
        <p:spPr>
          <a:xfrm>
            <a:off x="3849958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D0044FDE-B45F-4A9B-B5A2-ED56207D75F8}"/>
              </a:ext>
            </a:extLst>
          </p:cNvPr>
          <p:cNvSpPr/>
          <p:nvPr/>
        </p:nvSpPr>
        <p:spPr>
          <a:xfrm>
            <a:off x="4483444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8AA3F1D0-B2EA-45BC-A08D-37882B629F8C}"/>
              </a:ext>
            </a:extLst>
          </p:cNvPr>
          <p:cNvSpPr/>
          <p:nvPr/>
        </p:nvSpPr>
        <p:spPr>
          <a:xfrm>
            <a:off x="457200" y="4864155"/>
            <a:ext cx="11277600" cy="1809973"/>
          </a:xfrm>
          <a:prstGeom prst="rect">
            <a:avLst/>
          </a:prstGeom>
          <a:solidFill>
            <a:srgbClr val="FF94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267BBC-5A87-44E7-8EEF-83462D867D6D}"/>
              </a:ext>
            </a:extLst>
          </p:cNvPr>
          <p:cNvSpPr txBox="1"/>
          <p:nvPr/>
        </p:nvSpPr>
        <p:spPr>
          <a:xfrm>
            <a:off x="910130" y="4872842"/>
            <a:ext cx="1037175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EASY EDITING</a:t>
            </a:r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4C29937B-FBBF-4473-91B8-373634773999}"/>
              </a:ext>
            </a:extLst>
          </p:cNvPr>
          <p:cNvSpPr/>
          <p:nvPr/>
        </p:nvSpPr>
        <p:spPr>
          <a:xfrm>
            <a:off x="228600" y="6053595"/>
            <a:ext cx="14151427" cy="445828"/>
          </a:xfrm>
          <a:custGeom>
            <a:avLst/>
            <a:gdLst>
              <a:gd name="connsiteX0" fmla="*/ 14151427 w 14151427"/>
              <a:gd name="connsiteY0" fmla="*/ 301404 h 445828"/>
              <a:gd name="connsiteX1" fmla="*/ 14151427 w 14151427"/>
              <a:gd name="connsiteY1" fmla="*/ 445828 h 445828"/>
              <a:gd name="connsiteX2" fmla="*/ 14006933 w 14151427"/>
              <a:gd name="connsiteY2" fmla="*/ 445828 h 445828"/>
              <a:gd name="connsiteX3" fmla="*/ 14039465 w 14151427"/>
              <a:gd name="connsiteY3" fmla="*/ 0 h 445828"/>
              <a:gd name="connsiteX4" fmla="*/ 14151427 w 14151427"/>
              <a:gd name="connsiteY4" fmla="*/ 0 h 445828"/>
              <a:gd name="connsiteX5" fmla="*/ 14151427 w 14151427"/>
              <a:gd name="connsiteY5" fmla="*/ 212148 h 445828"/>
              <a:gd name="connsiteX6" fmla="*/ 13917646 w 14151427"/>
              <a:gd name="connsiteY6" fmla="*/ 445828 h 445828"/>
              <a:gd name="connsiteX7" fmla="*/ 13593445 w 14151427"/>
              <a:gd name="connsiteY7" fmla="*/ 445828 h 445828"/>
              <a:gd name="connsiteX8" fmla="*/ 13626048 w 14151427"/>
              <a:gd name="connsiteY8" fmla="*/ 0 h 445828"/>
              <a:gd name="connsiteX9" fmla="*/ 13740348 w 14151427"/>
              <a:gd name="connsiteY9" fmla="*/ 0 h 445828"/>
              <a:gd name="connsiteX10" fmla="*/ 13835949 w 14151427"/>
              <a:gd name="connsiteY10" fmla="*/ 0 h 445828"/>
              <a:gd name="connsiteX11" fmla="*/ 13950249 w 14151427"/>
              <a:gd name="connsiteY11" fmla="*/ 0 h 445828"/>
              <a:gd name="connsiteX12" fmla="*/ 13504421 w 14151427"/>
              <a:gd name="connsiteY12" fmla="*/ 445828 h 445828"/>
              <a:gd name="connsiteX13" fmla="*/ 13180220 w 14151427"/>
              <a:gd name="connsiteY13" fmla="*/ 445828 h 445828"/>
              <a:gd name="connsiteX14" fmla="*/ 13212630 w 14151427"/>
              <a:gd name="connsiteY14" fmla="*/ 0 h 445828"/>
              <a:gd name="connsiteX15" fmla="*/ 13326930 w 14151427"/>
              <a:gd name="connsiteY15" fmla="*/ 0 h 445828"/>
              <a:gd name="connsiteX16" fmla="*/ 13422530 w 14151427"/>
              <a:gd name="connsiteY16" fmla="*/ 0 h 445828"/>
              <a:gd name="connsiteX17" fmla="*/ 13536830 w 14151427"/>
              <a:gd name="connsiteY17" fmla="*/ 0 h 445828"/>
              <a:gd name="connsiteX18" fmla="*/ 13091002 w 14151427"/>
              <a:gd name="connsiteY18" fmla="*/ 445828 h 445828"/>
              <a:gd name="connsiteX19" fmla="*/ 12766802 w 14151427"/>
              <a:gd name="connsiteY19" fmla="*/ 445828 h 445828"/>
              <a:gd name="connsiteX20" fmla="*/ 12800011 w 14151427"/>
              <a:gd name="connsiteY20" fmla="*/ 0 h 445828"/>
              <a:gd name="connsiteX21" fmla="*/ 12914311 w 14151427"/>
              <a:gd name="connsiteY21" fmla="*/ 0 h 445828"/>
              <a:gd name="connsiteX22" fmla="*/ 13009912 w 14151427"/>
              <a:gd name="connsiteY22" fmla="*/ 0 h 445828"/>
              <a:gd name="connsiteX23" fmla="*/ 13124212 w 14151427"/>
              <a:gd name="connsiteY23" fmla="*/ 0 h 445828"/>
              <a:gd name="connsiteX24" fmla="*/ 12678192 w 14151427"/>
              <a:gd name="connsiteY24" fmla="*/ 445828 h 445828"/>
              <a:gd name="connsiteX25" fmla="*/ 12353991 w 14151427"/>
              <a:gd name="connsiteY25" fmla="*/ 445828 h 445828"/>
              <a:gd name="connsiteX26" fmla="*/ 12386594 w 14151427"/>
              <a:gd name="connsiteY26" fmla="*/ 0 h 445828"/>
              <a:gd name="connsiteX27" fmla="*/ 12500894 w 14151427"/>
              <a:gd name="connsiteY27" fmla="*/ 0 h 445828"/>
              <a:gd name="connsiteX28" fmla="*/ 12596495 w 14151427"/>
              <a:gd name="connsiteY28" fmla="*/ 0 h 445828"/>
              <a:gd name="connsiteX29" fmla="*/ 12710795 w 14151427"/>
              <a:gd name="connsiteY29" fmla="*/ 0 h 445828"/>
              <a:gd name="connsiteX30" fmla="*/ 12264967 w 14151427"/>
              <a:gd name="connsiteY30" fmla="*/ 445828 h 445828"/>
              <a:gd name="connsiteX31" fmla="*/ 11940766 w 14151427"/>
              <a:gd name="connsiteY31" fmla="*/ 445828 h 445828"/>
              <a:gd name="connsiteX32" fmla="*/ 11973176 w 14151427"/>
              <a:gd name="connsiteY32" fmla="*/ 0 h 445828"/>
              <a:gd name="connsiteX33" fmla="*/ 12087476 w 14151427"/>
              <a:gd name="connsiteY33" fmla="*/ 0 h 445828"/>
              <a:gd name="connsiteX34" fmla="*/ 12183077 w 14151427"/>
              <a:gd name="connsiteY34" fmla="*/ 0 h 445828"/>
              <a:gd name="connsiteX35" fmla="*/ 12297377 w 14151427"/>
              <a:gd name="connsiteY35" fmla="*/ 0 h 445828"/>
              <a:gd name="connsiteX36" fmla="*/ 11851549 w 14151427"/>
              <a:gd name="connsiteY36" fmla="*/ 445828 h 445828"/>
              <a:gd name="connsiteX37" fmla="*/ 11527348 w 14151427"/>
              <a:gd name="connsiteY37" fmla="*/ 445828 h 445828"/>
              <a:gd name="connsiteX38" fmla="*/ 11560557 w 14151427"/>
              <a:gd name="connsiteY38" fmla="*/ 0 h 445828"/>
              <a:gd name="connsiteX39" fmla="*/ 11674857 w 14151427"/>
              <a:gd name="connsiteY39" fmla="*/ 0 h 445828"/>
              <a:gd name="connsiteX40" fmla="*/ 11770458 w 14151427"/>
              <a:gd name="connsiteY40" fmla="*/ 0 h 445828"/>
              <a:gd name="connsiteX41" fmla="*/ 11884758 w 14151427"/>
              <a:gd name="connsiteY41" fmla="*/ 0 h 445828"/>
              <a:gd name="connsiteX42" fmla="*/ 11438738 w 14151427"/>
              <a:gd name="connsiteY42" fmla="*/ 445828 h 445828"/>
              <a:gd name="connsiteX43" fmla="*/ 11114537 w 14151427"/>
              <a:gd name="connsiteY43" fmla="*/ 445828 h 445828"/>
              <a:gd name="connsiteX44" fmla="*/ 11147140 w 14151427"/>
              <a:gd name="connsiteY44" fmla="*/ 0 h 445828"/>
              <a:gd name="connsiteX45" fmla="*/ 11261440 w 14151427"/>
              <a:gd name="connsiteY45" fmla="*/ 0 h 445828"/>
              <a:gd name="connsiteX46" fmla="*/ 11357041 w 14151427"/>
              <a:gd name="connsiteY46" fmla="*/ 0 h 445828"/>
              <a:gd name="connsiteX47" fmla="*/ 11471341 w 14151427"/>
              <a:gd name="connsiteY47" fmla="*/ 0 h 445828"/>
              <a:gd name="connsiteX48" fmla="*/ 11025513 w 14151427"/>
              <a:gd name="connsiteY48" fmla="*/ 445828 h 445828"/>
              <a:gd name="connsiteX49" fmla="*/ 10701312 w 14151427"/>
              <a:gd name="connsiteY49" fmla="*/ 445828 h 445828"/>
              <a:gd name="connsiteX50" fmla="*/ 10733723 w 14151427"/>
              <a:gd name="connsiteY50" fmla="*/ 0 h 445828"/>
              <a:gd name="connsiteX51" fmla="*/ 10848023 w 14151427"/>
              <a:gd name="connsiteY51" fmla="*/ 0 h 445828"/>
              <a:gd name="connsiteX52" fmla="*/ 10943624 w 14151427"/>
              <a:gd name="connsiteY52" fmla="*/ 0 h 445828"/>
              <a:gd name="connsiteX53" fmla="*/ 11057924 w 14151427"/>
              <a:gd name="connsiteY53" fmla="*/ 0 h 445828"/>
              <a:gd name="connsiteX54" fmla="*/ 10612096 w 14151427"/>
              <a:gd name="connsiteY54" fmla="*/ 445828 h 445828"/>
              <a:gd name="connsiteX55" fmla="*/ 10287895 w 14151427"/>
              <a:gd name="connsiteY55" fmla="*/ 445828 h 445828"/>
              <a:gd name="connsiteX56" fmla="*/ 10321103 w 14151427"/>
              <a:gd name="connsiteY56" fmla="*/ 0 h 445828"/>
              <a:gd name="connsiteX57" fmla="*/ 10435403 w 14151427"/>
              <a:gd name="connsiteY57" fmla="*/ 0 h 445828"/>
              <a:gd name="connsiteX58" fmla="*/ 10531004 w 14151427"/>
              <a:gd name="connsiteY58" fmla="*/ 0 h 445828"/>
              <a:gd name="connsiteX59" fmla="*/ 10645304 w 14151427"/>
              <a:gd name="connsiteY59" fmla="*/ 0 h 445828"/>
              <a:gd name="connsiteX60" fmla="*/ 10199476 w 14151427"/>
              <a:gd name="connsiteY60" fmla="*/ 445828 h 445828"/>
              <a:gd name="connsiteX61" fmla="*/ 9874987 w 14151427"/>
              <a:gd name="connsiteY61" fmla="*/ 445828 h 445828"/>
              <a:gd name="connsiteX62" fmla="*/ 10123804 w 14151427"/>
              <a:gd name="connsiteY62" fmla="*/ 197131 h 445828"/>
              <a:gd name="connsiteX63" fmla="*/ 10123804 w 14151427"/>
              <a:gd name="connsiteY63" fmla="*/ 197299 h 445828"/>
              <a:gd name="connsiteX64" fmla="*/ 9907519 w 14151427"/>
              <a:gd name="connsiteY64" fmla="*/ 0 h 445828"/>
              <a:gd name="connsiteX65" fmla="*/ 9907686 w 14151427"/>
              <a:gd name="connsiteY65" fmla="*/ 0 h 445828"/>
              <a:gd name="connsiteX66" fmla="*/ 10021819 w 14151427"/>
              <a:gd name="connsiteY66" fmla="*/ 0 h 445828"/>
              <a:gd name="connsiteX67" fmla="*/ 10021986 w 14151427"/>
              <a:gd name="connsiteY67" fmla="*/ 0 h 445828"/>
              <a:gd name="connsiteX68" fmla="*/ 10117420 w 14151427"/>
              <a:gd name="connsiteY68" fmla="*/ 0 h 445828"/>
              <a:gd name="connsiteX69" fmla="*/ 10117587 w 14151427"/>
              <a:gd name="connsiteY69" fmla="*/ 0 h 445828"/>
              <a:gd name="connsiteX70" fmla="*/ 10231720 w 14151427"/>
              <a:gd name="connsiteY70" fmla="*/ 0 h 445828"/>
              <a:gd name="connsiteX71" fmla="*/ 10231887 w 14151427"/>
              <a:gd name="connsiteY71" fmla="*/ 0 h 445828"/>
              <a:gd name="connsiteX72" fmla="*/ 9786059 w 14151427"/>
              <a:gd name="connsiteY72" fmla="*/ 445828 h 445828"/>
              <a:gd name="connsiteX73" fmla="*/ 9461499 w 14151427"/>
              <a:gd name="connsiteY73" fmla="*/ 445828 h 445828"/>
              <a:gd name="connsiteX74" fmla="*/ 9494102 w 14151427"/>
              <a:gd name="connsiteY74" fmla="*/ 0 h 445828"/>
              <a:gd name="connsiteX75" fmla="*/ 9494269 w 14151427"/>
              <a:gd name="connsiteY75" fmla="*/ 0 h 445828"/>
              <a:gd name="connsiteX76" fmla="*/ 9608402 w 14151427"/>
              <a:gd name="connsiteY76" fmla="*/ 0 h 445828"/>
              <a:gd name="connsiteX77" fmla="*/ 9608569 w 14151427"/>
              <a:gd name="connsiteY77" fmla="*/ 0 h 445828"/>
              <a:gd name="connsiteX78" fmla="*/ 9704003 w 14151427"/>
              <a:gd name="connsiteY78" fmla="*/ 0 h 445828"/>
              <a:gd name="connsiteX79" fmla="*/ 9704968 w 14151427"/>
              <a:gd name="connsiteY79" fmla="*/ 0 h 445828"/>
              <a:gd name="connsiteX80" fmla="*/ 9818303 w 14151427"/>
              <a:gd name="connsiteY80" fmla="*/ 0 h 445828"/>
              <a:gd name="connsiteX81" fmla="*/ 9819268 w 14151427"/>
              <a:gd name="connsiteY81" fmla="*/ 0 h 445828"/>
              <a:gd name="connsiteX82" fmla="*/ 9414015 w 14151427"/>
              <a:gd name="connsiteY82" fmla="*/ 405253 h 445828"/>
              <a:gd name="connsiteX83" fmla="*/ 9414015 w 14151427"/>
              <a:gd name="connsiteY83" fmla="*/ 407032 h 445828"/>
              <a:gd name="connsiteX84" fmla="*/ 9375198 w 14151427"/>
              <a:gd name="connsiteY84" fmla="*/ 445828 h 445828"/>
              <a:gd name="connsiteX85" fmla="*/ 9048274 w 14151427"/>
              <a:gd name="connsiteY85" fmla="*/ 445828 h 445828"/>
              <a:gd name="connsiteX86" fmla="*/ 9080684 w 14151427"/>
              <a:gd name="connsiteY86" fmla="*/ 0 h 445828"/>
              <a:gd name="connsiteX87" fmla="*/ 9081649 w 14151427"/>
              <a:gd name="connsiteY87" fmla="*/ 0 h 445828"/>
              <a:gd name="connsiteX88" fmla="*/ 9083430 w 14151427"/>
              <a:gd name="connsiteY88" fmla="*/ 0 h 445828"/>
              <a:gd name="connsiteX89" fmla="*/ 9194984 w 14151427"/>
              <a:gd name="connsiteY89" fmla="*/ 0 h 445828"/>
              <a:gd name="connsiteX90" fmla="*/ 9195949 w 14151427"/>
              <a:gd name="connsiteY90" fmla="*/ 0 h 445828"/>
              <a:gd name="connsiteX91" fmla="*/ 9197730 w 14151427"/>
              <a:gd name="connsiteY91" fmla="*/ 0 h 445828"/>
              <a:gd name="connsiteX92" fmla="*/ 9290584 w 14151427"/>
              <a:gd name="connsiteY92" fmla="*/ 0 h 445828"/>
              <a:gd name="connsiteX93" fmla="*/ 9291551 w 14151427"/>
              <a:gd name="connsiteY93" fmla="*/ 0 h 445828"/>
              <a:gd name="connsiteX94" fmla="*/ 9293331 w 14151427"/>
              <a:gd name="connsiteY94" fmla="*/ 0 h 445828"/>
              <a:gd name="connsiteX95" fmla="*/ 9404884 w 14151427"/>
              <a:gd name="connsiteY95" fmla="*/ 0 h 445828"/>
              <a:gd name="connsiteX96" fmla="*/ 9405851 w 14151427"/>
              <a:gd name="connsiteY96" fmla="*/ 0 h 445828"/>
              <a:gd name="connsiteX97" fmla="*/ 9407631 w 14151427"/>
              <a:gd name="connsiteY97" fmla="*/ 0 h 445828"/>
              <a:gd name="connsiteX98" fmla="*/ 8961611 w 14151427"/>
              <a:gd name="connsiteY98" fmla="*/ 445828 h 445828"/>
              <a:gd name="connsiteX99" fmla="*/ 8634856 w 14151427"/>
              <a:gd name="connsiteY99" fmla="*/ 445828 h 445828"/>
              <a:gd name="connsiteX100" fmla="*/ 8668065 w 14151427"/>
              <a:gd name="connsiteY100" fmla="*/ 0 h 445828"/>
              <a:gd name="connsiteX101" fmla="*/ 8670013 w 14151427"/>
              <a:gd name="connsiteY101" fmla="*/ 0 h 445828"/>
              <a:gd name="connsiteX102" fmla="*/ 8782365 w 14151427"/>
              <a:gd name="connsiteY102" fmla="*/ 0 h 445828"/>
              <a:gd name="connsiteX103" fmla="*/ 8784313 w 14151427"/>
              <a:gd name="connsiteY103" fmla="*/ 0 h 445828"/>
              <a:gd name="connsiteX104" fmla="*/ 8877966 w 14151427"/>
              <a:gd name="connsiteY104" fmla="*/ 0 h 445828"/>
              <a:gd name="connsiteX105" fmla="*/ 8879914 w 14151427"/>
              <a:gd name="connsiteY105" fmla="*/ 0 h 445828"/>
              <a:gd name="connsiteX106" fmla="*/ 8992266 w 14151427"/>
              <a:gd name="connsiteY106" fmla="*/ 0 h 445828"/>
              <a:gd name="connsiteX107" fmla="*/ 8994214 w 14151427"/>
              <a:gd name="connsiteY107" fmla="*/ 0 h 445828"/>
              <a:gd name="connsiteX108" fmla="*/ 8548386 w 14151427"/>
              <a:gd name="connsiteY108" fmla="*/ 445828 h 445828"/>
              <a:gd name="connsiteX109" fmla="*/ 8222045 w 14151427"/>
              <a:gd name="connsiteY109" fmla="*/ 445828 h 445828"/>
              <a:gd name="connsiteX110" fmla="*/ 8254648 w 14151427"/>
              <a:gd name="connsiteY110" fmla="*/ 0 h 445828"/>
              <a:gd name="connsiteX111" fmla="*/ 8256595 w 14151427"/>
              <a:gd name="connsiteY111" fmla="*/ 0 h 445828"/>
              <a:gd name="connsiteX112" fmla="*/ 8368948 w 14151427"/>
              <a:gd name="connsiteY112" fmla="*/ 0 h 445828"/>
              <a:gd name="connsiteX113" fmla="*/ 8370895 w 14151427"/>
              <a:gd name="connsiteY113" fmla="*/ 0 h 445828"/>
              <a:gd name="connsiteX114" fmla="*/ 8464549 w 14151427"/>
              <a:gd name="connsiteY114" fmla="*/ 0 h 445828"/>
              <a:gd name="connsiteX115" fmla="*/ 8466495 w 14151427"/>
              <a:gd name="connsiteY115" fmla="*/ 0 h 445828"/>
              <a:gd name="connsiteX116" fmla="*/ 8578849 w 14151427"/>
              <a:gd name="connsiteY116" fmla="*/ 0 h 445828"/>
              <a:gd name="connsiteX117" fmla="*/ 8580795 w 14151427"/>
              <a:gd name="connsiteY117" fmla="*/ 0 h 445828"/>
              <a:gd name="connsiteX118" fmla="*/ 8134968 w 14151427"/>
              <a:gd name="connsiteY118" fmla="*/ 445828 h 445828"/>
              <a:gd name="connsiteX119" fmla="*/ 7808820 w 14151427"/>
              <a:gd name="connsiteY119" fmla="*/ 445828 h 445828"/>
              <a:gd name="connsiteX120" fmla="*/ 7841230 w 14151427"/>
              <a:gd name="connsiteY120" fmla="*/ 0 h 445828"/>
              <a:gd name="connsiteX121" fmla="*/ 7843976 w 14151427"/>
              <a:gd name="connsiteY121" fmla="*/ 0 h 445828"/>
              <a:gd name="connsiteX122" fmla="*/ 7955530 w 14151427"/>
              <a:gd name="connsiteY122" fmla="*/ 0 h 445828"/>
              <a:gd name="connsiteX123" fmla="*/ 7958276 w 14151427"/>
              <a:gd name="connsiteY123" fmla="*/ 0 h 445828"/>
              <a:gd name="connsiteX124" fmla="*/ 8051131 w 14151427"/>
              <a:gd name="connsiteY124" fmla="*/ 0 h 445828"/>
              <a:gd name="connsiteX125" fmla="*/ 8053877 w 14151427"/>
              <a:gd name="connsiteY125" fmla="*/ 0 h 445828"/>
              <a:gd name="connsiteX126" fmla="*/ 8165431 w 14151427"/>
              <a:gd name="connsiteY126" fmla="*/ 0 h 445828"/>
              <a:gd name="connsiteX127" fmla="*/ 8168177 w 14151427"/>
              <a:gd name="connsiteY127" fmla="*/ 0 h 445828"/>
              <a:gd name="connsiteX128" fmla="*/ 7722157 w 14151427"/>
              <a:gd name="connsiteY128" fmla="*/ 445828 h 445828"/>
              <a:gd name="connsiteX129" fmla="*/ 7395402 w 14151427"/>
              <a:gd name="connsiteY129" fmla="*/ 445828 h 445828"/>
              <a:gd name="connsiteX130" fmla="*/ 7428611 w 14151427"/>
              <a:gd name="connsiteY130" fmla="*/ 0 h 445828"/>
              <a:gd name="connsiteX131" fmla="*/ 7430559 w 14151427"/>
              <a:gd name="connsiteY131" fmla="*/ 0 h 445828"/>
              <a:gd name="connsiteX132" fmla="*/ 7542911 w 14151427"/>
              <a:gd name="connsiteY132" fmla="*/ 0 h 445828"/>
              <a:gd name="connsiteX133" fmla="*/ 7544859 w 14151427"/>
              <a:gd name="connsiteY133" fmla="*/ 0 h 445828"/>
              <a:gd name="connsiteX134" fmla="*/ 7638512 w 14151427"/>
              <a:gd name="connsiteY134" fmla="*/ 0 h 445828"/>
              <a:gd name="connsiteX135" fmla="*/ 7640460 w 14151427"/>
              <a:gd name="connsiteY135" fmla="*/ 0 h 445828"/>
              <a:gd name="connsiteX136" fmla="*/ 7752812 w 14151427"/>
              <a:gd name="connsiteY136" fmla="*/ 0 h 445828"/>
              <a:gd name="connsiteX137" fmla="*/ 7754760 w 14151427"/>
              <a:gd name="connsiteY137" fmla="*/ 0 h 445828"/>
              <a:gd name="connsiteX138" fmla="*/ 7308932 w 14151427"/>
              <a:gd name="connsiteY138" fmla="*/ 445828 h 445828"/>
              <a:gd name="connsiteX139" fmla="*/ 6982591 w 14151427"/>
              <a:gd name="connsiteY139" fmla="*/ 445828 h 445828"/>
              <a:gd name="connsiteX140" fmla="*/ 7015195 w 14151427"/>
              <a:gd name="connsiteY140" fmla="*/ 0 h 445828"/>
              <a:gd name="connsiteX141" fmla="*/ 7017141 w 14151427"/>
              <a:gd name="connsiteY141" fmla="*/ 0 h 445828"/>
              <a:gd name="connsiteX142" fmla="*/ 7129494 w 14151427"/>
              <a:gd name="connsiteY142" fmla="*/ 0 h 445828"/>
              <a:gd name="connsiteX143" fmla="*/ 7131441 w 14151427"/>
              <a:gd name="connsiteY143" fmla="*/ 0 h 445828"/>
              <a:gd name="connsiteX144" fmla="*/ 7225095 w 14151427"/>
              <a:gd name="connsiteY144" fmla="*/ 0 h 445828"/>
              <a:gd name="connsiteX145" fmla="*/ 7227042 w 14151427"/>
              <a:gd name="connsiteY145" fmla="*/ 0 h 445828"/>
              <a:gd name="connsiteX146" fmla="*/ 7339395 w 14151427"/>
              <a:gd name="connsiteY146" fmla="*/ 0 h 445828"/>
              <a:gd name="connsiteX147" fmla="*/ 7341342 w 14151427"/>
              <a:gd name="connsiteY147" fmla="*/ 0 h 445828"/>
              <a:gd name="connsiteX148" fmla="*/ 6895515 w 14151427"/>
              <a:gd name="connsiteY148" fmla="*/ 445828 h 445828"/>
              <a:gd name="connsiteX149" fmla="*/ 6569367 w 14151427"/>
              <a:gd name="connsiteY149" fmla="*/ 445828 h 445828"/>
              <a:gd name="connsiteX150" fmla="*/ 6601778 w 14151427"/>
              <a:gd name="connsiteY150" fmla="*/ 0 h 445828"/>
              <a:gd name="connsiteX151" fmla="*/ 6604522 w 14151427"/>
              <a:gd name="connsiteY151" fmla="*/ 0 h 445828"/>
              <a:gd name="connsiteX152" fmla="*/ 6716078 w 14151427"/>
              <a:gd name="connsiteY152" fmla="*/ 0 h 445828"/>
              <a:gd name="connsiteX153" fmla="*/ 6718822 w 14151427"/>
              <a:gd name="connsiteY153" fmla="*/ 0 h 445828"/>
              <a:gd name="connsiteX154" fmla="*/ 6811678 w 14151427"/>
              <a:gd name="connsiteY154" fmla="*/ 0 h 445828"/>
              <a:gd name="connsiteX155" fmla="*/ 6814423 w 14151427"/>
              <a:gd name="connsiteY155" fmla="*/ 0 h 445828"/>
              <a:gd name="connsiteX156" fmla="*/ 6925978 w 14151427"/>
              <a:gd name="connsiteY156" fmla="*/ 0 h 445828"/>
              <a:gd name="connsiteX157" fmla="*/ 6928723 w 14151427"/>
              <a:gd name="connsiteY157" fmla="*/ 0 h 445828"/>
              <a:gd name="connsiteX158" fmla="*/ 6482703 w 14151427"/>
              <a:gd name="connsiteY158" fmla="*/ 445828 h 445828"/>
              <a:gd name="connsiteX159" fmla="*/ 6155950 w 14151427"/>
              <a:gd name="connsiteY159" fmla="*/ 445828 h 445828"/>
              <a:gd name="connsiteX160" fmla="*/ 6189157 w 14151427"/>
              <a:gd name="connsiteY160" fmla="*/ 0 h 445828"/>
              <a:gd name="connsiteX161" fmla="*/ 6191105 w 14151427"/>
              <a:gd name="connsiteY161" fmla="*/ 0 h 445828"/>
              <a:gd name="connsiteX162" fmla="*/ 6303458 w 14151427"/>
              <a:gd name="connsiteY162" fmla="*/ 0 h 445828"/>
              <a:gd name="connsiteX163" fmla="*/ 6305405 w 14151427"/>
              <a:gd name="connsiteY163" fmla="*/ 0 h 445828"/>
              <a:gd name="connsiteX164" fmla="*/ 6399058 w 14151427"/>
              <a:gd name="connsiteY164" fmla="*/ 0 h 445828"/>
              <a:gd name="connsiteX165" fmla="*/ 6401007 w 14151427"/>
              <a:gd name="connsiteY165" fmla="*/ 0 h 445828"/>
              <a:gd name="connsiteX166" fmla="*/ 6513358 w 14151427"/>
              <a:gd name="connsiteY166" fmla="*/ 0 h 445828"/>
              <a:gd name="connsiteX167" fmla="*/ 6515306 w 14151427"/>
              <a:gd name="connsiteY167" fmla="*/ 0 h 445828"/>
              <a:gd name="connsiteX168" fmla="*/ 6069478 w 14151427"/>
              <a:gd name="connsiteY168" fmla="*/ 445828 h 445828"/>
              <a:gd name="connsiteX169" fmla="*/ 5743329 w 14151427"/>
              <a:gd name="connsiteY169" fmla="*/ 445828 h 445828"/>
              <a:gd name="connsiteX170" fmla="*/ 5775740 w 14151427"/>
              <a:gd name="connsiteY170" fmla="*/ 0 h 445828"/>
              <a:gd name="connsiteX171" fmla="*/ 5777688 w 14151427"/>
              <a:gd name="connsiteY171" fmla="*/ 0 h 445828"/>
              <a:gd name="connsiteX172" fmla="*/ 5890040 w 14151427"/>
              <a:gd name="connsiteY172" fmla="*/ 0 h 445828"/>
              <a:gd name="connsiteX173" fmla="*/ 5891988 w 14151427"/>
              <a:gd name="connsiteY173" fmla="*/ 0 h 445828"/>
              <a:gd name="connsiteX174" fmla="*/ 5985642 w 14151427"/>
              <a:gd name="connsiteY174" fmla="*/ 0 h 445828"/>
              <a:gd name="connsiteX175" fmla="*/ 5987590 w 14151427"/>
              <a:gd name="connsiteY175" fmla="*/ 0 h 445828"/>
              <a:gd name="connsiteX176" fmla="*/ 6099941 w 14151427"/>
              <a:gd name="connsiteY176" fmla="*/ 0 h 445828"/>
              <a:gd name="connsiteX177" fmla="*/ 6101890 w 14151427"/>
              <a:gd name="connsiteY177" fmla="*/ 0 h 445828"/>
              <a:gd name="connsiteX178" fmla="*/ 5656062 w 14151427"/>
              <a:gd name="connsiteY178" fmla="*/ 445828 h 445828"/>
              <a:gd name="connsiteX179" fmla="*/ 5329912 w 14151427"/>
              <a:gd name="connsiteY179" fmla="*/ 445828 h 445828"/>
              <a:gd name="connsiteX180" fmla="*/ 5362323 w 14151427"/>
              <a:gd name="connsiteY180" fmla="*/ 0 h 445828"/>
              <a:gd name="connsiteX181" fmla="*/ 5365068 w 14151427"/>
              <a:gd name="connsiteY181" fmla="*/ 0 h 445828"/>
              <a:gd name="connsiteX182" fmla="*/ 5476623 w 14151427"/>
              <a:gd name="connsiteY182" fmla="*/ 0 h 445828"/>
              <a:gd name="connsiteX183" fmla="*/ 5479368 w 14151427"/>
              <a:gd name="connsiteY183" fmla="*/ 0 h 445828"/>
              <a:gd name="connsiteX184" fmla="*/ 5573022 w 14151427"/>
              <a:gd name="connsiteY184" fmla="*/ 0 h 445828"/>
              <a:gd name="connsiteX185" fmla="*/ 5574969 w 14151427"/>
              <a:gd name="connsiteY185" fmla="*/ 0 h 445828"/>
              <a:gd name="connsiteX186" fmla="*/ 5687322 w 14151427"/>
              <a:gd name="connsiteY186" fmla="*/ 0 h 445828"/>
              <a:gd name="connsiteX187" fmla="*/ 5689270 w 14151427"/>
              <a:gd name="connsiteY187" fmla="*/ 0 h 445828"/>
              <a:gd name="connsiteX188" fmla="*/ 5243442 w 14151427"/>
              <a:gd name="connsiteY188" fmla="*/ 445828 h 445828"/>
              <a:gd name="connsiteX189" fmla="*/ 4916495 w 14151427"/>
              <a:gd name="connsiteY189" fmla="*/ 445828 h 445828"/>
              <a:gd name="connsiteX190" fmla="*/ 4949703 w 14151427"/>
              <a:gd name="connsiteY190" fmla="*/ 0 h 445828"/>
              <a:gd name="connsiteX191" fmla="*/ 4951484 w 14151427"/>
              <a:gd name="connsiteY191" fmla="*/ 0 h 445828"/>
              <a:gd name="connsiteX192" fmla="*/ 4951651 w 14151427"/>
              <a:gd name="connsiteY192" fmla="*/ 0 h 445828"/>
              <a:gd name="connsiteX193" fmla="*/ 5064003 w 14151427"/>
              <a:gd name="connsiteY193" fmla="*/ 0 h 445828"/>
              <a:gd name="connsiteX194" fmla="*/ 5065784 w 14151427"/>
              <a:gd name="connsiteY194" fmla="*/ 0 h 445828"/>
              <a:gd name="connsiteX195" fmla="*/ 5065951 w 14151427"/>
              <a:gd name="connsiteY195" fmla="*/ 0 h 445828"/>
              <a:gd name="connsiteX196" fmla="*/ 5159605 w 14151427"/>
              <a:gd name="connsiteY196" fmla="*/ 0 h 445828"/>
              <a:gd name="connsiteX197" fmla="*/ 5161385 w 14151427"/>
              <a:gd name="connsiteY197" fmla="*/ 0 h 445828"/>
              <a:gd name="connsiteX198" fmla="*/ 5161552 w 14151427"/>
              <a:gd name="connsiteY198" fmla="*/ 0 h 445828"/>
              <a:gd name="connsiteX199" fmla="*/ 5273905 w 14151427"/>
              <a:gd name="connsiteY199" fmla="*/ 0 h 445828"/>
              <a:gd name="connsiteX200" fmla="*/ 5275685 w 14151427"/>
              <a:gd name="connsiteY200" fmla="*/ 0 h 445828"/>
              <a:gd name="connsiteX201" fmla="*/ 5275852 w 14151427"/>
              <a:gd name="connsiteY201" fmla="*/ 0 h 445828"/>
              <a:gd name="connsiteX202" fmla="*/ 4830024 w 14151427"/>
              <a:gd name="connsiteY202" fmla="*/ 445828 h 445828"/>
              <a:gd name="connsiteX203" fmla="*/ 4505464 w 14151427"/>
              <a:gd name="connsiteY203" fmla="*/ 445828 h 445828"/>
              <a:gd name="connsiteX204" fmla="*/ 4760553 w 14151427"/>
              <a:gd name="connsiteY204" fmla="*/ 190849 h 445828"/>
              <a:gd name="connsiteX205" fmla="*/ 4760553 w 14151427"/>
              <a:gd name="connsiteY205" fmla="*/ 189150 h 445828"/>
              <a:gd name="connsiteX206" fmla="*/ 4538067 w 14151427"/>
              <a:gd name="connsiteY206" fmla="*/ 0 h 445828"/>
              <a:gd name="connsiteX207" fmla="*/ 4538234 w 14151427"/>
              <a:gd name="connsiteY207" fmla="*/ 0 h 445828"/>
              <a:gd name="connsiteX208" fmla="*/ 4652367 w 14151427"/>
              <a:gd name="connsiteY208" fmla="*/ 0 h 445828"/>
              <a:gd name="connsiteX209" fmla="*/ 4652534 w 14151427"/>
              <a:gd name="connsiteY209" fmla="*/ 0 h 445828"/>
              <a:gd name="connsiteX210" fmla="*/ 4747968 w 14151427"/>
              <a:gd name="connsiteY210" fmla="*/ 0 h 445828"/>
              <a:gd name="connsiteX211" fmla="*/ 4748933 w 14151427"/>
              <a:gd name="connsiteY211" fmla="*/ 0 h 445828"/>
              <a:gd name="connsiteX212" fmla="*/ 4862268 w 14151427"/>
              <a:gd name="connsiteY212" fmla="*/ 0 h 445828"/>
              <a:gd name="connsiteX213" fmla="*/ 4863233 w 14151427"/>
              <a:gd name="connsiteY213" fmla="*/ 0 h 445828"/>
              <a:gd name="connsiteX214" fmla="*/ 4417405 w 14151427"/>
              <a:gd name="connsiteY214" fmla="*/ 445828 h 445828"/>
              <a:gd name="connsiteX215" fmla="*/ 4092239 w 14151427"/>
              <a:gd name="connsiteY215" fmla="*/ 445828 h 445828"/>
              <a:gd name="connsiteX216" fmla="*/ 4124649 w 14151427"/>
              <a:gd name="connsiteY216" fmla="*/ 0 h 445828"/>
              <a:gd name="connsiteX217" fmla="*/ 4125614 w 14151427"/>
              <a:gd name="connsiteY217" fmla="*/ 0 h 445828"/>
              <a:gd name="connsiteX218" fmla="*/ 4238949 w 14151427"/>
              <a:gd name="connsiteY218" fmla="*/ 0 h 445828"/>
              <a:gd name="connsiteX219" fmla="*/ 4239914 w 14151427"/>
              <a:gd name="connsiteY219" fmla="*/ 0 h 445828"/>
              <a:gd name="connsiteX220" fmla="*/ 4334549 w 14151427"/>
              <a:gd name="connsiteY220" fmla="*/ 0 h 445828"/>
              <a:gd name="connsiteX221" fmla="*/ 4335516 w 14151427"/>
              <a:gd name="connsiteY221" fmla="*/ 0 h 445828"/>
              <a:gd name="connsiteX222" fmla="*/ 4448849 w 14151427"/>
              <a:gd name="connsiteY222" fmla="*/ 0 h 445828"/>
              <a:gd name="connsiteX223" fmla="*/ 4449816 w 14151427"/>
              <a:gd name="connsiteY223" fmla="*/ 0 h 445828"/>
              <a:gd name="connsiteX224" fmla="*/ 4050764 w 14151427"/>
              <a:gd name="connsiteY224" fmla="*/ 399052 h 445828"/>
              <a:gd name="connsiteX225" fmla="*/ 4050764 w 14151427"/>
              <a:gd name="connsiteY225" fmla="*/ 398085 h 445828"/>
              <a:gd name="connsiteX226" fmla="*/ 4003021 w 14151427"/>
              <a:gd name="connsiteY226" fmla="*/ 445828 h 445828"/>
              <a:gd name="connsiteX227" fmla="*/ 3678821 w 14151427"/>
              <a:gd name="connsiteY227" fmla="*/ 445828 h 445828"/>
              <a:gd name="connsiteX228" fmla="*/ 3712030 w 14151427"/>
              <a:gd name="connsiteY228" fmla="*/ 0 h 445828"/>
              <a:gd name="connsiteX229" fmla="*/ 3826330 w 14151427"/>
              <a:gd name="connsiteY229" fmla="*/ 0 h 445828"/>
              <a:gd name="connsiteX230" fmla="*/ 3921931 w 14151427"/>
              <a:gd name="connsiteY230" fmla="*/ 0 h 445828"/>
              <a:gd name="connsiteX231" fmla="*/ 4036231 w 14151427"/>
              <a:gd name="connsiteY231" fmla="*/ 0 h 445828"/>
              <a:gd name="connsiteX232" fmla="*/ 3590211 w 14151427"/>
              <a:gd name="connsiteY232" fmla="*/ 445828 h 445828"/>
              <a:gd name="connsiteX233" fmla="*/ 3266010 w 14151427"/>
              <a:gd name="connsiteY233" fmla="*/ 445828 h 445828"/>
              <a:gd name="connsiteX234" fmla="*/ 3298613 w 14151427"/>
              <a:gd name="connsiteY234" fmla="*/ 0 h 445828"/>
              <a:gd name="connsiteX235" fmla="*/ 3412913 w 14151427"/>
              <a:gd name="connsiteY235" fmla="*/ 0 h 445828"/>
              <a:gd name="connsiteX236" fmla="*/ 3508514 w 14151427"/>
              <a:gd name="connsiteY236" fmla="*/ 0 h 445828"/>
              <a:gd name="connsiteX237" fmla="*/ 3622814 w 14151427"/>
              <a:gd name="connsiteY237" fmla="*/ 0 h 445828"/>
              <a:gd name="connsiteX238" fmla="*/ 3176986 w 14151427"/>
              <a:gd name="connsiteY238" fmla="*/ 445828 h 445828"/>
              <a:gd name="connsiteX239" fmla="*/ 2852785 w 14151427"/>
              <a:gd name="connsiteY239" fmla="*/ 445828 h 445828"/>
              <a:gd name="connsiteX240" fmla="*/ 2885195 w 14151427"/>
              <a:gd name="connsiteY240" fmla="*/ 0 h 445828"/>
              <a:gd name="connsiteX241" fmla="*/ 2999495 w 14151427"/>
              <a:gd name="connsiteY241" fmla="*/ 0 h 445828"/>
              <a:gd name="connsiteX242" fmla="*/ 3095096 w 14151427"/>
              <a:gd name="connsiteY242" fmla="*/ 0 h 445828"/>
              <a:gd name="connsiteX243" fmla="*/ 3209396 w 14151427"/>
              <a:gd name="connsiteY243" fmla="*/ 0 h 445828"/>
              <a:gd name="connsiteX244" fmla="*/ 2763568 w 14151427"/>
              <a:gd name="connsiteY244" fmla="*/ 445828 h 445828"/>
              <a:gd name="connsiteX245" fmla="*/ 2439367 w 14151427"/>
              <a:gd name="connsiteY245" fmla="*/ 445828 h 445828"/>
              <a:gd name="connsiteX246" fmla="*/ 2472576 w 14151427"/>
              <a:gd name="connsiteY246" fmla="*/ 0 h 445828"/>
              <a:gd name="connsiteX247" fmla="*/ 2586876 w 14151427"/>
              <a:gd name="connsiteY247" fmla="*/ 0 h 445828"/>
              <a:gd name="connsiteX248" fmla="*/ 2682477 w 14151427"/>
              <a:gd name="connsiteY248" fmla="*/ 0 h 445828"/>
              <a:gd name="connsiteX249" fmla="*/ 2796777 w 14151427"/>
              <a:gd name="connsiteY249" fmla="*/ 0 h 445828"/>
              <a:gd name="connsiteX250" fmla="*/ 2350757 w 14151427"/>
              <a:gd name="connsiteY250" fmla="*/ 445828 h 445828"/>
              <a:gd name="connsiteX251" fmla="*/ 2026556 w 14151427"/>
              <a:gd name="connsiteY251" fmla="*/ 445828 h 445828"/>
              <a:gd name="connsiteX252" fmla="*/ 2059159 w 14151427"/>
              <a:gd name="connsiteY252" fmla="*/ 0 h 445828"/>
              <a:gd name="connsiteX253" fmla="*/ 2173459 w 14151427"/>
              <a:gd name="connsiteY253" fmla="*/ 0 h 445828"/>
              <a:gd name="connsiteX254" fmla="*/ 2269060 w 14151427"/>
              <a:gd name="connsiteY254" fmla="*/ 0 h 445828"/>
              <a:gd name="connsiteX255" fmla="*/ 2383360 w 14151427"/>
              <a:gd name="connsiteY255" fmla="*/ 0 h 445828"/>
              <a:gd name="connsiteX256" fmla="*/ 1937532 w 14151427"/>
              <a:gd name="connsiteY256" fmla="*/ 445828 h 445828"/>
              <a:gd name="connsiteX257" fmla="*/ 1613331 w 14151427"/>
              <a:gd name="connsiteY257" fmla="*/ 445828 h 445828"/>
              <a:gd name="connsiteX258" fmla="*/ 1645742 w 14151427"/>
              <a:gd name="connsiteY258" fmla="*/ 0 h 445828"/>
              <a:gd name="connsiteX259" fmla="*/ 1760042 w 14151427"/>
              <a:gd name="connsiteY259" fmla="*/ 0 h 445828"/>
              <a:gd name="connsiteX260" fmla="*/ 1855643 w 14151427"/>
              <a:gd name="connsiteY260" fmla="*/ 0 h 445828"/>
              <a:gd name="connsiteX261" fmla="*/ 1969943 w 14151427"/>
              <a:gd name="connsiteY261" fmla="*/ 0 h 445828"/>
              <a:gd name="connsiteX262" fmla="*/ 1524115 w 14151427"/>
              <a:gd name="connsiteY262" fmla="*/ 445828 h 445828"/>
              <a:gd name="connsiteX263" fmla="*/ 1199914 w 14151427"/>
              <a:gd name="connsiteY263" fmla="*/ 445828 h 445828"/>
              <a:gd name="connsiteX264" fmla="*/ 1233122 w 14151427"/>
              <a:gd name="connsiteY264" fmla="*/ 0 h 445828"/>
              <a:gd name="connsiteX265" fmla="*/ 1347422 w 14151427"/>
              <a:gd name="connsiteY265" fmla="*/ 0 h 445828"/>
              <a:gd name="connsiteX266" fmla="*/ 1443023 w 14151427"/>
              <a:gd name="connsiteY266" fmla="*/ 0 h 445828"/>
              <a:gd name="connsiteX267" fmla="*/ 1557323 w 14151427"/>
              <a:gd name="connsiteY267" fmla="*/ 0 h 445828"/>
              <a:gd name="connsiteX268" fmla="*/ 1111495 w 14151427"/>
              <a:gd name="connsiteY268" fmla="*/ 445828 h 445828"/>
              <a:gd name="connsiteX269" fmla="*/ 787294 w 14151427"/>
              <a:gd name="connsiteY269" fmla="*/ 445828 h 445828"/>
              <a:gd name="connsiteX270" fmla="*/ 819705 w 14151427"/>
              <a:gd name="connsiteY270" fmla="*/ 0 h 445828"/>
              <a:gd name="connsiteX271" fmla="*/ 934005 w 14151427"/>
              <a:gd name="connsiteY271" fmla="*/ 0 h 445828"/>
              <a:gd name="connsiteX272" fmla="*/ 1029606 w 14151427"/>
              <a:gd name="connsiteY272" fmla="*/ 0 h 445828"/>
              <a:gd name="connsiteX273" fmla="*/ 1143906 w 14151427"/>
              <a:gd name="connsiteY273" fmla="*/ 0 h 445828"/>
              <a:gd name="connsiteX274" fmla="*/ 698078 w 14151427"/>
              <a:gd name="connsiteY274" fmla="*/ 445828 h 445828"/>
              <a:gd name="connsiteX275" fmla="*/ 373877 w 14151427"/>
              <a:gd name="connsiteY275" fmla="*/ 445828 h 445828"/>
              <a:gd name="connsiteX276" fmla="*/ 406288 w 14151427"/>
              <a:gd name="connsiteY276" fmla="*/ 0 h 445828"/>
              <a:gd name="connsiteX277" fmla="*/ 520588 w 14151427"/>
              <a:gd name="connsiteY277" fmla="*/ 0 h 445828"/>
              <a:gd name="connsiteX278" fmla="*/ 616987 w 14151427"/>
              <a:gd name="connsiteY278" fmla="*/ 0 h 445828"/>
              <a:gd name="connsiteX279" fmla="*/ 731287 w 14151427"/>
              <a:gd name="connsiteY279" fmla="*/ 0 h 445828"/>
              <a:gd name="connsiteX280" fmla="*/ 285459 w 14151427"/>
              <a:gd name="connsiteY280" fmla="*/ 445828 h 445828"/>
              <a:gd name="connsiteX281" fmla="*/ 0 w 14151427"/>
              <a:gd name="connsiteY281" fmla="*/ 445828 h 445828"/>
              <a:gd name="connsiteX282" fmla="*/ 0 w 14151427"/>
              <a:gd name="connsiteY282" fmla="*/ 406288 h 445828"/>
              <a:gd name="connsiteX283" fmla="*/ 0 w 14151427"/>
              <a:gd name="connsiteY283" fmla="*/ 0 h 445828"/>
              <a:gd name="connsiteX284" fmla="*/ 107968 w 14151427"/>
              <a:gd name="connsiteY284" fmla="*/ 0 h 445828"/>
              <a:gd name="connsiteX285" fmla="*/ 203570 w 14151427"/>
              <a:gd name="connsiteY285" fmla="*/ 0 h 445828"/>
              <a:gd name="connsiteX286" fmla="*/ 317870 w 14151427"/>
              <a:gd name="connsiteY286" fmla="*/ 0 h 445828"/>
              <a:gd name="connsiteX287" fmla="*/ 0 w 14151427"/>
              <a:gd name="connsiteY287" fmla="*/ 317870 h 44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14151427" h="445828">
                <a:moveTo>
                  <a:pt x="14151427" y="301404"/>
                </a:moveTo>
                <a:lnTo>
                  <a:pt x="14151427" y="445828"/>
                </a:lnTo>
                <a:lnTo>
                  <a:pt x="14006933" y="445828"/>
                </a:lnTo>
                <a:close/>
                <a:moveTo>
                  <a:pt x="14039465" y="0"/>
                </a:moveTo>
                <a:lnTo>
                  <a:pt x="14151427" y="0"/>
                </a:lnTo>
                <a:lnTo>
                  <a:pt x="14151427" y="212148"/>
                </a:lnTo>
                <a:lnTo>
                  <a:pt x="13917646" y="445828"/>
                </a:lnTo>
                <a:lnTo>
                  <a:pt x="13593445" y="445828"/>
                </a:lnTo>
                <a:close/>
                <a:moveTo>
                  <a:pt x="13626048" y="0"/>
                </a:moveTo>
                <a:lnTo>
                  <a:pt x="13740348" y="0"/>
                </a:lnTo>
                <a:lnTo>
                  <a:pt x="13835949" y="0"/>
                </a:lnTo>
                <a:lnTo>
                  <a:pt x="13950249" y="0"/>
                </a:lnTo>
                <a:lnTo>
                  <a:pt x="13504421" y="445828"/>
                </a:lnTo>
                <a:lnTo>
                  <a:pt x="13180220" y="445828"/>
                </a:lnTo>
                <a:close/>
                <a:moveTo>
                  <a:pt x="13212630" y="0"/>
                </a:moveTo>
                <a:lnTo>
                  <a:pt x="13326930" y="0"/>
                </a:lnTo>
                <a:lnTo>
                  <a:pt x="13422530" y="0"/>
                </a:lnTo>
                <a:lnTo>
                  <a:pt x="13536830" y="0"/>
                </a:lnTo>
                <a:lnTo>
                  <a:pt x="13091002" y="445828"/>
                </a:lnTo>
                <a:lnTo>
                  <a:pt x="12766802" y="445828"/>
                </a:lnTo>
                <a:close/>
                <a:moveTo>
                  <a:pt x="12800011" y="0"/>
                </a:moveTo>
                <a:lnTo>
                  <a:pt x="12914311" y="0"/>
                </a:lnTo>
                <a:lnTo>
                  <a:pt x="13009912" y="0"/>
                </a:lnTo>
                <a:lnTo>
                  <a:pt x="13124212" y="0"/>
                </a:lnTo>
                <a:lnTo>
                  <a:pt x="12678192" y="445828"/>
                </a:lnTo>
                <a:lnTo>
                  <a:pt x="12353991" y="445828"/>
                </a:lnTo>
                <a:close/>
                <a:moveTo>
                  <a:pt x="12386594" y="0"/>
                </a:moveTo>
                <a:lnTo>
                  <a:pt x="12500894" y="0"/>
                </a:lnTo>
                <a:lnTo>
                  <a:pt x="12596495" y="0"/>
                </a:lnTo>
                <a:lnTo>
                  <a:pt x="12710795" y="0"/>
                </a:lnTo>
                <a:lnTo>
                  <a:pt x="12264967" y="445828"/>
                </a:lnTo>
                <a:lnTo>
                  <a:pt x="11940766" y="445828"/>
                </a:lnTo>
                <a:close/>
                <a:moveTo>
                  <a:pt x="11973176" y="0"/>
                </a:moveTo>
                <a:lnTo>
                  <a:pt x="12087476" y="0"/>
                </a:lnTo>
                <a:lnTo>
                  <a:pt x="12183077" y="0"/>
                </a:lnTo>
                <a:lnTo>
                  <a:pt x="12297377" y="0"/>
                </a:lnTo>
                <a:lnTo>
                  <a:pt x="11851549" y="445828"/>
                </a:lnTo>
                <a:lnTo>
                  <a:pt x="11527348" y="445828"/>
                </a:lnTo>
                <a:close/>
                <a:moveTo>
                  <a:pt x="11560557" y="0"/>
                </a:moveTo>
                <a:lnTo>
                  <a:pt x="11674857" y="0"/>
                </a:lnTo>
                <a:lnTo>
                  <a:pt x="11770458" y="0"/>
                </a:lnTo>
                <a:lnTo>
                  <a:pt x="11884758" y="0"/>
                </a:lnTo>
                <a:lnTo>
                  <a:pt x="11438738" y="445828"/>
                </a:lnTo>
                <a:lnTo>
                  <a:pt x="11114537" y="445828"/>
                </a:lnTo>
                <a:close/>
                <a:moveTo>
                  <a:pt x="11147140" y="0"/>
                </a:moveTo>
                <a:lnTo>
                  <a:pt x="11261440" y="0"/>
                </a:lnTo>
                <a:lnTo>
                  <a:pt x="11357041" y="0"/>
                </a:lnTo>
                <a:lnTo>
                  <a:pt x="11471341" y="0"/>
                </a:lnTo>
                <a:lnTo>
                  <a:pt x="11025513" y="445828"/>
                </a:lnTo>
                <a:lnTo>
                  <a:pt x="10701312" y="445828"/>
                </a:lnTo>
                <a:close/>
                <a:moveTo>
                  <a:pt x="10733723" y="0"/>
                </a:moveTo>
                <a:lnTo>
                  <a:pt x="10848023" y="0"/>
                </a:lnTo>
                <a:lnTo>
                  <a:pt x="10943624" y="0"/>
                </a:lnTo>
                <a:lnTo>
                  <a:pt x="11057924" y="0"/>
                </a:lnTo>
                <a:lnTo>
                  <a:pt x="10612096" y="445828"/>
                </a:lnTo>
                <a:lnTo>
                  <a:pt x="10287895" y="445828"/>
                </a:lnTo>
                <a:close/>
                <a:moveTo>
                  <a:pt x="10321103" y="0"/>
                </a:moveTo>
                <a:lnTo>
                  <a:pt x="10435403" y="0"/>
                </a:lnTo>
                <a:lnTo>
                  <a:pt x="10531004" y="0"/>
                </a:lnTo>
                <a:lnTo>
                  <a:pt x="10645304" y="0"/>
                </a:lnTo>
                <a:lnTo>
                  <a:pt x="10199476" y="445828"/>
                </a:lnTo>
                <a:lnTo>
                  <a:pt x="9874987" y="445828"/>
                </a:lnTo>
                <a:lnTo>
                  <a:pt x="10123804" y="197131"/>
                </a:lnTo>
                <a:lnTo>
                  <a:pt x="10123804" y="197299"/>
                </a:lnTo>
                <a:close/>
                <a:moveTo>
                  <a:pt x="9907519" y="0"/>
                </a:moveTo>
                <a:lnTo>
                  <a:pt x="9907686" y="0"/>
                </a:lnTo>
                <a:lnTo>
                  <a:pt x="10021819" y="0"/>
                </a:lnTo>
                <a:lnTo>
                  <a:pt x="10021986" y="0"/>
                </a:lnTo>
                <a:lnTo>
                  <a:pt x="10117420" y="0"/>
                </a:lnTo>
                <a:lnTo>
                  <a:pt x="10117587" y="0"/>
                </a:lnTo>
                <a:lnTo>
                  <a:pt x="10231720" y="0"/>
                </a:lnTo>
                <a:lnTo>
                  <a:pt x="10231887" y="0"/>
                </a:lnTo>
                <a:lnTo>
                  <a:pt x="9786059" y="445828"/>
                </a:lnTo>
                <a:lnTo>
                  <a:pt x="9461499" y="445828"/>
                </a:lnTo>
                <a:close/>
                <a:moveTo>
                  <a:pt x="9494102" y="0"/>
                </a:moveTo>
                <a:lnTo>
                  <a:pt x="9494269" y="0"/>
                </a:lnTo>
                <a:lnTo>
                  <a:pt x="9608402" y="0"/>
                </a:lnTo>
                <a:lnTo>
                  <a:pt x="9608569" y="0"/>
                </a:lnTo>
                <a:lnTo>
                  <a:pt x="9704003" y="0"/>
                </a:lnTo>
                <a:lnTo>
                  <a:pt x="9704968" y="0"/>
                </a:lnTo>
                <a:lnTo>
                  <a:pt x="9818303" y="0"/>
                </a:lnTo>
                <a:lnTo>
                  <a:pt x="9819268" y="0"/>
                </a:lnTo>
                <a:lnTo>
                  <a:pt x="9414015" y="405253"/>
                </a:lnTo>
                <a:lnTo>
                  <a:pt x="9414015" y="407032"/>
                </a:lnTo>
                <a:lnTo>
                  <a:pt x="9375198" y="445828"/>
                </a:lnTo>
                <a:lnTo>
                  <a:pt x="9048274" y="445828"/>
                </a:lnTo>
                <a:close/>
                <a:moveTo>
                  <a:pt x="9080684" y="0"/>
                </a:moveTo>
                <a:lnTo>
                  <a:pt x="9081649" y="0"/>
                </a:lnTo>
                <a:lnTo>
                  <a:pt x="9083430" y="0"/>
                </a:lnTo>
                <a:lnTo>
                  <a:pt x="9194984" y="0"/>
                </a:lnTo>
                <a:lnTo>
                  <a:pt x="9195949" y="0"/>
                </a:lnTo>
                <a:lnTo>
                  <a:pt x="9197730" y="0"/>
                </a:lnTo>
                <a:lnTo>
                  <a:pt x="9290584" y="0"/>
                </a:lnTo>
                <a:lnTo>
                  <a:pt x="9291551" y="0"/>
                </a:lnTo>
                <a:lnTo>
                  <a:pt x="9293331" y="0"/>
                </a:lnTo>
                <a:lnTo>
                  <a:pt x="9404884" y="0"/>
                </a:lnTo>
                <a:lnTo>
                  <a:pt x="9405851" y="0"/>
                </a:lnTo>
                <a:lnTo>
                  <a:pt x="9407631" y="0"/>
                </a:lnTo>
                <a:lnTo>
                  <a:pt x="8961611" y="445828"/>
                </a:lnTo>
                <a:lnTo>
                  <a:pt x="8634856" y="445828"/>
                </a:lnTo>
                <a:close/>
                <a:moveTo>
                  <a:pt x="8668065" y="0"/>
                </a:moveTo>
                <a:lnTo>
                  <a:pt x="8670013" y="0"/>
                </a:lnTo>
                <a:lnTo>
                  <a:pt x="8782365" y="0"/>
                </a:lnTo>
                <a:lnTo>
                  <a:pt x="8784313" y="0"/>
                </a:lnTo>
                <a:lnTo>
                  <a:pt x="8877966" y="0"/>
                </a:lnTo>
                <a:lnTo>
                  <a:pt x="8879914" y="0"/>
                </a:lnTo>
                <a:lnTo>
                  <a:pt x="8992266" y="0"/>
                </a:lnTo>
                <a:lnTo>
                  <a:pt x="8994214" y="0"/>
                </a:lnTo>
                <a:lnTo>
                  <a:pt x="8548386" y="445828"/>
                </a:lnTo>
                <a:lnTo>
                  <a:pt x="8222045" y="445828"/>
                </a:lnTo>
                <a:close/>
                <a:moveTo>
                  <a:pt x="8254648" y="0"/>
                </a:moveTo>
                <a:lnTo>
                  <a:pt x="8256595" y="0"/>
                </a:lnTo>
                <a:lnTo>
                  <a:pt x="8368948" y="0"/>
                </a:lnTo>
                <a:lnTo>
                  <a:pt x="8370895" y="0"/>
                </a:lnTo>
                <a:lnTo>
                  <a:pt x="8464549" y="0"/>
                </a:lnTo>
                <a:lnTo>
                  <a:pt x="8466495" y="0"/>
                </a:lnTo>
                <a:lnTo>
                  <a:pt x="8578849" y="0"/>
                </a:lnTo>
                <a:lnTo>
                  <a:pt x="8580795" y="0"/>
                </a:lnTo>
                <a:lnTo>
                  <a:pt x="8134968" y="445828"/>
                </a:lnTo>
                <a:lnTo>
                  <a:pt x="7808820" y="445828"/>
                </a:lnTo>
                <a:close/>
                <a:moveTo>
                  <a:pt x="7841230" y="0"/>
                </a:moveTo>
                <a:lnTo>
                  <a:pt x="7843976" y="0"/>
                </a:lnTo>
                <a:lnTo>
                  <a:pt x="7955530" y="0"/>
                </a:lnTo>
                <a:lnTo>
                  <a:pt x="7958276" y="0"/>
                </a:lnTo>
                <a:lnTo>
                  <a:pt x="8051131" y="0"/>
                </a:lnTo>
                <a:lnTo>
                  <a:pt x="8053877" y="0"/>
                </a:lnTo>
                <a:lnTo>
                  <a:pt x="8165431" y="0"/>
                </a:lnTo>
                <a:lnTo>
                  <a:pt x="8168177" y="0"/>
                </a:lnTo>
                <a:lnTo>
                  <a:pt x="7722157" y="445828"/>
                </a:lnTo>
                <a:lnTo>
                  <a:pt x="7395402" y="445828"/>
                </a:lnTo>
                <a:close/>
                <a:moveTo>
                  <a:pt x="7428611" y="0"/>
                </a:moveTo>
                <a:lnTo>
                  <a:pt x="7430559" y="0"/>
                </a:lnTo>
                <a:lnTo>
                  <a:pt x="7542911" y="0"/>
                </a:lnTo>
                <a:lnTo>
                  <a:pt x="7544859" y="0"/>
                </a:lnTo>
                <a:lnTo>
                  <a:pt x="7638512" y="0"/>
                </a:lnTo>
                <a:lnTo>
                  <a:pt x="7640460" y="0"/>
                </a:lnTo>
                <a:lnTo>
                  <a:pt x="7752812" y="0"/>
                </a:lnTo>
                <a:lnTo>
                  <a:pt x="7754760" y="0"/>
                </a:lnTo>
                <a:lnTo>
                  <a:pt x="7308932" y="445828"/>
                </a:lnTo>
                <a:lnTo>
                  <a:pt x="6982591" y="445828"/>
                </a:lnTo>
                <a:close/>
                <a:moveTo>
                  <a:pt x="7015195" y="0"/>
                </a:moveTo>
                <a:lnTo>
                  <a:pt x="7017141" y="0"/>
                </a:lnTo>
                <a:lnTo>
                  <a:pt x="7129494" y="0"/>
                </a:lnTo>
                <a:lnTo>
                  <a:pt x="7131441" y="0"/>
                </a:lnTo>
                <a:lnTo>
                  <a:pt x="7225095" y="0"/>
                </a:lnTo>
                <a:lnTo>
                  <a:pt x="7227042" y="0"/>
                </a:lnTo>
                <a:lnTo>
                  <a:pt x="7339395" y="0"/>
                </a:lnTo>
                <a:lnTo>
                  <a:pt x="7341342" y="0"/>
                </a:lnTo>
                <a:lnTo>
                  <a:pt x="6895515" y="445828"/>
                </a:lnTo>
                <a:lnTo>
                  <a:pt x="6569367" y="445828"/>
                </a:lnTo>
                <a:close/>
                <a:moveTo>
                  <a:pt x="6601778" y="0"/>
                </a:moveTo>
                <a:lnTo>
                  <a:pt x="6604522" y="0"/>
                </a:lnTo>
                <a:lnTo>
                  <a:pt x="6716078" y="0"/>
                </a:lnTo>
                <a:lnTo>
                  <a:pt x="6718822" y="0"/>
                </a:lnTo>
                <a:lnTo>
                  <a:pt x="6811678" y="0"/>
                </a:lnTo>
                <a:lnTo>
                  <a:pt x="6814423" y="0"/>
                </a:lnTo>
                <a:lnTo>
                  <a:pt x="6925978" y="0"/>
                </a:lnTo>
                <a:lnTo>
                  <a:pt x="6928723" y="0"/>
                </a:lnTo>
                <a:lnTo>
                  <a:pt x="6482703" y="445828"/>
                </a:lnTo>
                <a:lnTo>
                  <a:pt x="6155950" y="445828"/>
                </a:lnTo>
                <a:close/>
                <a:moveTo>
                  <a:pt x="6189157" y="0"/>
                </a:moveTo>
                <a:lnTo>
                  <a:pt x="6191105" y="0"/>
                </a:lnTo>
                <a:lnTo>
                  <a:pt x="6303458" y="0"/>
                </a:lnTo>
                <a:lnTo>
                  <a:pt x="6305405" y="0"/>
                </a:lnTo>
                <a:lnTo>
                  <a:pt x="6399058" y="0"/>
                </a:lnTo>
                <a:lnTo>
                  <a:pt x="6401007" y="0"/>
                </a:lnTo>
                <a:lnTo>
                  <a:pt x="6513358" y="0"/>
                </a:lnTo>
                <a:lnTo>
                  <a:pt x="6515306" y="0"/>
                </a:lnTo>
                <a:lnTo>
                  <a:pt x="6069478" y="445828"/>
                </a:lnTo>
                <a:lnTo>
                  <a:pt x="5743329" y="445828"/>
                </a:lnTo>
                <a:close/>
                <a:moveTo>
                  <a:pt x="5775740" y="0"/>
                </a:moveTo>
                <a:lnTo>
                  <a:pt x="5777688" y="0"/>
                </a:lnTo>
                <a:lnTo>
                  <a:pt x="5890040" y="0"/>
                </a:lnTo>
                <a:lnTo>
                  <a:pt x="5891988" y="0"/>
                </a:lnTo>
                <a:lnTo>
                  <a:pt x="5985642" y="0"/>
                </a:lnTo>
                <a:lnTo>
                  <a:pt x="5987590" y="0"/>
                </a:lnTo>
                <a:lnTo>
                  <a:pt x="6099941" y="0"/>
                </a:lnTo>
                <a:lnTo>
                  <a:pt x="6101890" y="0"/>
                </a:lnTo>
                <a:lnTo>
                  <a:pt x="5656062" y="445828"/>
                </a:lnTo>
                <a:lnTo>
                  <a:pt x="5329912" y="445828"/>
                </a:lnTo>
                <a:close/>
                <a:moveTo>
                  <a:pt x="5362323" y="0"/>
                </a:moveTo>
                <a:lnTo>
                  <a:pt x="5365068" y="0"/>
                </a:lnTo>
                <a:lnTo>
                  <a:pt x="5476623" y="0"/>
                </a:lnTo>
                <a:lnTo>
                  <a:pt x="5479368" y="0"/>
                </a:lnTo>
                <a:lnTo>
                  <a:pt x="5573022" y="0"/>
                </a:lnTo>
                <a:lnTo>
                  <a:pt x="5574969" y="0"/>
                </a:lnTo>
                <a:lnTo>
                  <a:pt x="5687322" y="0"/>
                </a:lnTo>
                <a:lnTo>
                  <a:pt x="5689270" y="0"/>
                </a:lnTo>
                <a:lnTo>
                  <a:pt x="5243442" y="445828"/>
                </a:lnTo>
                <a:lnTo>
                  <a:pt x="4916495" y="445828"/>
                </a:lnTo>
                <a:close/>
                <a:moveTo>
                  <a:pt x="4949703" y="0"/>
                </a:moveTo>
                <a:lnTo>
                  <a:pt x="4951484" y="0"/>
                </a:lnTo>
                <a:lnTo>
                  <a:pt x="4951651" y="0"/>
                </a:lnTo>
                <a:lnTo>
                  <a:pt x="5064003" y="0"/>
                </a:lnTo>
                <a:lnTo>
                  <a:pt x="5065784" y="0"/>
                </a:lnTo>
                <a:lnTo>
                  <a:pt x="5065951" y="0"/>
                </a:lnTo>
                <a:lnTo>
                  <a:pt x="5159605" y="0"/>
                </a:lnTo>
                <a:lnTo>
                  <a:pt x="5161385" y="0"/>
                </a:lnTo>
                <a:lnTo>
                  <a:pt x="5161552" y="0"/>
                </a:lnTo>
                <a:lnTo>
                  <a:pt x="5273905" y="0"/>
                </a:lnTo>
                <a:lnTo>
                  <a:pt x="5275685" y="0"/>
                </a:lnTo>
                <a:lnTo>
                  <a:pt x="5275852" y="0"/>
                </a:lnTo>
                <a:lnTo>
                  <a:pt x="4830024" y="445828"/>
                </a:lnTo>
                <a:lnTo>
                  <a:pt x="4505464" y="445828"/>
                </a:lnTo>
                <a:lnTo>
                  <a:pt x="4760553" y="190849"/>
                </a:lnTo>
                <a:lnTo>
                  <a:pt x="4760553" y="189150"/>
                </a:lnTo>
                <a:close/>
                <a:moveTo>
                  <a:pt x="4538067" y="0"/>
                </a:moveTo>
                <a:lnTo>
                  <a:pt x="4538234" y="0"/>
                </a:lnTo>
                <a:lnTo>
                  <a:pt x="4652367" y="0"/>
                </a:lnTo>
                <a:lnTo>
                  <a:pt x="4652534" y="0"/>
                </a:lnTo>
                <a:lnTo>
                  <a:pt x="4747968" y="0"/>
                </a:lnTo>
                <a:lnTo>
                  <a:pt x="4748933" y="0"/>
                </a:lnTo>
                <a:lnTo>
                  <a:pt x="4862268" y="0"/>
                </a:lnTo>
                <a:lnTo>
                  <a:pt x="4863233" y="0"/>
                </a:lnTo>
                <a:lnTo>
                  <a:pt x="4417405" y="445828"/>
                </a:lnTo>
                <a:lnTo>
                  <a:pt x="4092239" y="445828"/>
                </a:lnTo>
                <a:close/>
                <a:moveTo>
                  <a:pt x="4124649" y="0"/>
                </a:moveTo>
                <a:lnTo>
                  <a:pt x="4125614" y="0"/>
                </a:lnTo>
                <a:lnTo>
                  <a:pt x="4238949" y="0"/>
                </a:lnTo>
                <a:lnTo>
                  <a:pt x="4239914" y="0"/>
                </a:lnTo>
                <a:lnTo>
                  <a:pt x="4334549" y="0"/>
                </a:lnTo>
                <a:lnTo>
                  <a:pt x="4335516" y="0"/>
                </a:lnTo>
                <a:lnTo>
                  <a:pt x="4448849" y="0"/>
                </a:lnTo>
                <a:lnTo>
                  <a:pt x="4449816" y="0"/>
                </a:lnTo>
                <a:lnTo>
                  <a:pt x="4050764" y="399052"/>
                </a:lnTo>
                <a:lnTo>
                  <a:pt x="4050764" y="398085"/>
                </a:lnTo>
                <a:lnTo>
                  <a:pt x="4003021" y="445828"/>
                </a:lnTo>
                <a:lnTo>
                  <a:pt x="3678821" y="445828"/>
                </a:lnTo>
                <a:close/>
                <a:moveTo>
                  <a:pt x="3712030" y="0"/>
                </a:moveTo>
                <a:lnTo>
                  <a:pt x="3826330" y="0"/>
                </a:lnTo>
                <a:lnTo>
                  <a:pt x="3921931" y="0"/>
                </a:lnTo>
                <a:lnTo>
                  <a:pt x="4036231" y="0"/>
                </a:lnTo>
                <a:lnTo>
                  <a:pt x="3590211" y="445828"/>
                </a:lnTo>
                <a:lnTo>
                  <a:pt x="3266010" y="445828"/>
                </a:lnTo>
                <a:close/>
                <a:moveTo>
                  <a:pt x="3298613" y="0"/>
                </a:moveTo>
                <a:lnTo>
                  <a:pt x="3412913" y="0"/>
                </a:lnTo>
                <a:lnTo>
                  <a:pt x="3508514" y="0"/>
                </a:lnTo>
                <a:lnTo>
                  <a:pt x="3622814" y="0"/>
                </a:lnTo>
                <a:lnTo>
                  <a:pt x="3176986" y="445828"/>
                </a:lnTo>
                <a:lnTo>
                  <a:pt x="2852785" y="445828"/>
                </a:lnTo>
                <a:close/>
                <a:moveTo>
                  <a:pt x="2885195" y="0"/>
                </a:moveTo>
                <a:lnTo>
                  <a:pt x="2999495" y="0"/>
                </a:lnTo>
                <a:lnTo>
                  <a:pt x="3095096" y="0"/>
                </a:lnTo>
                <a:lnTo>
                  <a:pt x="3209396" y="0"/>
                </a:lnTo>
                <a:lnTo>
                  <a:pt x="2763568" y="445828"/>
                </a:lnTo>
                <a:lnTo>
                  <a:pt x="2439367" y="445828"/>
                </a:lnTo>
                <a:close/>
                <a:moveTo>
                  <a:pt x="2472576" y="0"/>
                </a:moveTo>
                <a:lnTo>
                  <a:pt x="2586876" y="0"/>
                </a:lnTo>
                <a:lnTo>
                  <a:pt x="2682477" y="0"/>
                </a:lnTo>
                <a:lnTo>
                  <a:pt x="2796777" y="0"/>
                </a:lnTo>
                <a:lnTo>
                  <a:pt x="2350757" y="445828"/>
                </a:lnTo>
                <a:lnTo>
                  <a:pt x="2026556" y="445828"/>
                </a:lnTo>
                <a:close/>
                <a:moveTo>
                  <a:pt x="2059159" y="0"/>
                </a:moveTo>
                <a:lnTo>
                  <a:pt x="2173459" y="0"/>
                </a:lnTo>
                <a:lnTo>
                  <a:pt x="2269060" y="0"/>
                </a:lnTo>
                <a:lnTo>
                  <a:pt x="2383360" y="0"/>
                </a:lnTo>
                <a:lnTo>
                  <a:pt x="1937532" y="445828"/>
                </a:lnTo>
                <a:lnTo>
                  <a:pt x="1613331" y="445828"/>
                </a:lnTo>
                <a:close/>
                <a:moveTo>
                  <a:pt x="1645742" y="0"/>
                </a:moveTo>
                <a:lnTo>
                  <a:pt x="1760042" y="0"/>
                </a:lnTo>
                <a:lnTo>
                  <a:pt x="1855643" y="0"/>
                </a:lnTo>
                <a:lnTo>
                  <a:pt x="1969943" y="0"/>
                </a:lnTo>
                <a:lnTo>
                  <a:pt x="1524115" y="445828"/>
                </a:lnTo>
                <a:lnTo>
                  <a:pt x="1199914" y="445828"/>
                </a:lnTo>
                <a:close/>
                <a:moveTo>
                  <a:pt x="1233122" y="0"/>
                </a:moveTo>
                <a:lnTo>
                  <a:pt x="1347422" y="0"/>
                </a:lnTo>
                <a:lnTo>
                  <a:pt x="1443023" y="0"/>
                </a:lnTo>
                <a:lnTo>
                  <a:pt x="1557323" y="0"/>
                </a:lnTo>
                <a:lnTo>
                  <a:pt x="1111495" y="445828"/>
                </a:lnTo>
                <a:lnTo>
                  <a:pt x="787294" y="445828"/>
                </a:lnTo>
                <a:close/>
                <a:moveTo>
                  <a:pt x="819705" y="0"/>
                </a:moveTo>
                <a:lnTo>
                  <a:pt x="934005" y="0"/>
                </a:lnTo>
                <a:lnTo>
                  <a:pt x="1029606" y="0"/>
                </a:lnTo>
                <a:lnTo>
                  <a:pt x="1143906" y="0"/>
                </a:lnTo>
                <a:lnTo>
                  <a:pt x="698078" y="445828"/>
                </a:lnTo>
                <a:lnTo>
                  <a:pt x="373877" y="445828"/>
                </a:lnTo>
                <a:close/>
                <a:moveTo>
                  <a:pt x="406288" y="0"/>
                </a:moveTo>
                <a:lnTo>
                  <a:pt x="520588" y="0"/>
                </a:lnTo>
                <a:lnTo>
                  <a:pt x="616987" y="0"/>
                </a:lnTo>
                <a:lnTo>
                  <a:pt x="731287" y="0"/>
                </a:lnTo>
                <a:lnTo>
                  <a:pt x="285459" y="445828"/>
                </a:lnTo>
                <a:lnTo>
                  <a:pt x="0" y="445828"/>
                </a:lnTo>
                <a:lnTo>
                  <a:pt x="0" y="406288"/>
                </a:lnTo>
                <a:close/>
                <a:moveTo>
                  <a:pt x="0" y="0"/>
                </a:moveTo>
                <a:lnTo>
                  <a:pt x="107968" y="0"/>
                </a:lnTo>
                <a:lnTo>
                  <a:pt x="203570" y="0"/>
                </a:lnTo>
                <a:lnTo>
                  <a:pt x="317870" y="0"/>
                </a:lnTo>
                <a:lnTo>
                  <a:pt x="0" y="317870"/>
                </a:lnTo>
                <a:close/>
              </a:path>
            </a:pathLst>
          </a:custGeom>
          <a:solidFill>
            <a:srgbClr val="222A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00"/>
          </a:p>
        </p:txBody>
      </p:sp>
      <p:grpSp>
        <p:nvGrpSpPr>
          <p:cNvPr id="17" name="-">
            <a:extLst>
              <a:ext uri="{FF2B5EF4-FFF2-40B4-BE49-F238E27FC236}">
                <a16:creationId xmlns:a16="http://schemas.microsoft.com/office/drawing/2014/main" id="{06785A62-CDE0-4B4A-B986-C7A13075F979}"/>
              </a:ext>
            </a:extLst>
          </p:cNvPr>
          <p:cNvGrpSpPr/>
          <p:nvPr/>
        </p:nvGrpSpPr>
        <p:grpSpPr>
          <a:xfrm>
            <a:off x="0" y="5402180"/>
            <a:ext cx="12192000" cy="1323439"/>
            <a:chOff x="0" y="5402180"/>
            <a:chExt cx="12192000" cy="1323439"/>
          </a:xfrm>
          <a:solidFill>
            <a:srgbClr val="222A35"/>
          </a:solidFill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A8765F17-7391-460C-BB78-12FECD40BF55}"/>
                </a:ext>
              </a:extLst>
            </p:cNvPr>
            <p:cNvSpPr/>
            <p:nvPr/>
          </p:nvSpPr>
          <p:spPr>
            <a:xfrm>
              <a:off x="11734800" y="5402180"/>
              <a:ext cx="457200" cy="13234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1B0E314A-79B8-4F81-8D0B-F2EC43E09C85}"/>
                </a:ext>
              </a:extLst>
            </p:cNvPr>
            <p:cNvSpPr/>
            <p:nvPr/>
          </p:nvSpPr>
          <p:spPr>
            <a:xfrm>
              <a:off x="0" y="5402180"/>
              <a:ext cx="457200" cy="13234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Cross 31">
            <a:extLst>
              <a:ext uri="{FF2B5EF4-FFF2-40B4-BE49-F238E27FC236}">
                <a16:creationId xmlns:a16="http://schemas.microsoft.com/office/drawing/2014/main" id="{22169591-05FD-4FC5-862D-9FE5DC7640F8}"/>
              </a:ext>
            </a:extLst>
          </p:cNvPr>
          <p:cNvSpPr/>
          <p:nvPr/>
        </p:nvSpPr>
        <p:spPr>
          <a:xfrm rot="2700000">
            <a:off x="11002204" y="227070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F4EEB48-1F3E-4625-9292-C3AE10AAEA2B}"/>
              </a:ext>
            </a:extLst>
          </p:cNvPr>
          <p:cNvSpPr/>
          <p:nvPr/>
        </p:nvSpPr>
        <p:spPr>
          <a:xfrm rot="2700000">
            <a:off x="2969386" y="873645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-">
            <a:extLst>
              <a:ext uri="{FF2B5EF4-FFF2-40B4-BE49-F238E27FC236}">
                <a16:creationId xmlns:a16="http://schemas.microsoft.com/office/drawing/2014/main" id="{4B2EBC90-52C2-4BCF-BC36-82FE3F0D4637}"/>
              </a:ext>
            </a:extLst>
          </p:cNvPr>
          <p:cNvGrpSpPr/>
          <p:nvPr/>
        </p:nvGrpSpPr>
        <p:grpSpPr>
          <a:xfrm>
            <a:off x="10421726" y="422748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5853571C-F1F2-4029-B254-252EFCFCA0B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73DD01FF-720C-4383-B598-F0578136442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-">
            <a:extLst>
              <a:ext uri="{FF2B5EF4-FFF2-40B4-BE49-F238E27FC236}">
                <a16:creationId xmlns:a16="http://schemas.microsoft.com/office/drawing/2014/main" id="{BF5CB740-8769-4C6C-A918-B663F1A1B993}"/>
              </a:ext>
            </a:extLst>
          </p:cNvPr>
          <p:cNvGrpSpPr/>
          <p:nvPr/>
        </p:nvGrpSpPr>
        <p:grpSpPr>
          <a:xfrm>
            <a:off x="10869715" y="422748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37C4075A-95A3-4F4B-9ED1-9190B6EF43D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" name="Graphic 1069">
              <a:extLst>
                <a:ext uri="{FF2B5EF4-FFF2-40B4-BE49-F238E27FC236}">
                  <a16:creationId xmlns:a16="http://schemas.microsoft.com/office/drawing/2014/main" id="{2953890F-6817-4959-955C-0DC235B2AD50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1" name="-">
                <a:extLst>
                  <a:ext uri="{FF2B5EF4-FFF2-40B4-BE49-F238E27FC236}">
                    <a16:creationId xmlns:a16="http://schemas.microsoft.com/office/drawing/2014/main" id="{133B4A97-9023-421C-83F6-AB4DA6BDB5F8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-">
                <a:extLst>
                  <a:ext uri="{FF2B5EF4-FFF2-40B4-BE49-F238E27FC236}">
                    <a16:creationId xmlns:a16="http://schemas.microsoft.com/office/drawing/2014/main" id="{06DF6FAF-493B-4ADB-8AD2-DE62C87212D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3" name="-">
            <a:extLst>
              <a:ext uri="{FF2B5EF4-FFF2-40B4-BE49-F238E27FC236}">
                <a16:creationId xmlns:a16="http://schemas.microsoft.com/office/drawing/2014/main" id="{477F2651-0FEE-4D0C-ABA8-65D17F3CB26D}"/>
              </a:ext>
            </a:extLst>
          </p:cNvPr>
          <p:cNvGrpSpPr/>
          <p:nvPr/>
        </p:nvGrpSpPr>
        <p:grpSpPr>
          <a:xfrm>
            <a:off x="11317705" y="422858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4" name="-">
              <a:extLst>
                <a:ext uri="{FF2B5EF4-FFF2-40B4-BE49-F238E27FC236}">
                  <a16:creationId xmlns:a16="http://schemas.microsoft.com/office/drawing/2014/main" id="{71559DBF-85A2-4173-8D21-B32F1AFC284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-">
              <a:extLst>
                <a:ext uri="{FF2B5EF4-FFF2-40B4-BE49-F238E27FC236}">
                  <a16:creationId xmlns:a16="http://schemas.microsoft.com/office/drawing/2014/main" id="{61E0D4E0-E1C6-48DA-846C-69933EACD023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75184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3.7037E-6 L -0.10221 3.7037E-6 " pathEditMode="relative" rAng="0" ptsTypes="AA">
                                      <p:cBhvr>
                                        <p:cTn id="5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-4.07407E-6 L -0.02696 -4.07407E-6 " pathEditMode="relative" rAng="0" ptsTypes="AA">
                                      <p:cBhvr>
                                        <p:cTn id="5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70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78" dur="187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0" grpId="0" animBg="1"/>
      <p:bldP spid="31" grpId="0" animBg="1"/>
      <p:bldP spid="31" grpId="1" animBg="1"/>
      <p:bldP spid="2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15" grpId="1" animBg="1"/>
      <p:bldP spid="15" grpId="2" animBg="1"/>
      <p:bldP spid="16" grpId="0"/>
      <p:bldP spid="29" grpId="0" animBg="1"/>
      <p:bldP spid="29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F2D34B4A-CC1B-41C2-8D90-C98D30D6F8B7}"/>
              </a:ext>
            </a:extLst>
          </p:cNvPr>
          <p:cNvSpPr/>
          <p:nvPr/>
        </p:nvSpPr>
        <p:spPr>
          <a:xfrm>
            <a:off x="-1" y="3429000"/>
            <a:ext cx="4596063" cy="3429000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EAF74C37-8739-44C6-B840-57AEF798EC13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-">
            <a:extLst>
              <a:ext uri="{FF2B5EF4-FFF2-40B4-BE49-F238E27FC236}">
                <a16:creationId xmlns:a16="http://schemas.microsoft.com/office/drawing/2014/main" id="{02DD674F-80C5-4E74-894B-BE467CB06049}"/>
              </a:ext>
            </a:extLst>
          </p:cNvPr>
          <p:cNvSpPr/>
          <p:nvPr/>
        </p:nvSpPr>
        <p:spPr>
          <a:xfrm rot="5400000">
            <a:off x="3414373" y="1755827"/>
            <a:ext cx="5363252" cy="1849205"/>
          </a:xfrm>
          <a:custGeom>
            <a:avLst/>
            <a:gdLst>
              <a:gd name="connsiteX0" fmla="*/ 5363251 w 5363252"/>
              <a:gd name="connsiteY0" fmla="*/ 1436585 h 1849205"/>
              <a:gd name="connsiteX1" fmla="*/ 5363251 w 5363252"/>
              <a:gd name="connsiteY1" fmla="*/ 1646486 h 1849205"/>
              <a:gd name="connsiteX2" fmla="*/ 5159735 w 5363252"/>
              <a:gd name="connsiteY2" fmla="*/ 1849204 h 1849205"/>
              <a:gd name="connsiteX3" fmla="*/ 4949834 w 5363252"/>
              <a:gd name="connsiteY3" fmla="*/ 1849204 h 1849205"/>
              <a:gd name="connsiteX4" fmla="*/ 5363252 w 5363252"/>
              <a:gd name="connsiteY4" fmla="*/ 1023168 h 1849205"/>
              <a:gd name="connsiteX5" fmla="*/ 5363252 w 5363252"/>
              <a:gd name="connsiteY5" fmla="*/ 1233069 h 1849205"/>
              <a:gd name="connsiteX6" fmla="*/ 4746318 w 5363252"/>
              <a:gd name="connsiteY6" fmla="*/ 1849205 h 1849205"/>
              <a:gd name="connsiteX7" fmla="*/ 4536417 w 5363252"/>
              <a:gd name="connsiteY7" fmla="*/ 1849205 h 1849205"/>
              <a:gd name="connsiteX8" fmla="*/ 5363252 w 5363252"/>
              <a:gd name="connsiteY8" fmla="*/ 609750 h 1849205"/>
              <a:gd name="connsiteX9" fmla="*/ 5363252 w 5363252"/>
              <a:gd name="connsiteY9" fmla="*/ 819651 h 1849205"/>
              <a:gd name="connsiteX10" fmla="*/ 4333699 w 5363252"/>
              <a:gd name="connsiteY10" fmla="*/ 1849204 h 1849205"/>
              <a:gd name="connsiteX11" fmla="*/ 4123798 w 5363252"/>
              <a:gd name="connsiteY11" fmla="*/ 1849204 h 1849205"/>
              <a:gd name="connsiteX12" fmla="*/ 5363251 w 5363252"/>
              <a:gd name="connsiteY12" fmla="*/ 197131 h 1849205"/>
              <a:gd name="connsiteX13" fmla="*/ 5363251 w 5363252"/>
              <a:gd name="connsiteY13" fmla="*/ 407032 h 1849205"/>
              <a:gd name="connsiteX14" fmla="*/ 3920281 w 5363252"/>
              <a:gd name="connsiteY14" fmla="*/ 1849204 h 1849205"/>
              <a:gd name="connsiteX15" fmla="*/ 3710380 w 5363252"/>
              <a:gd name="connsiteY15" fmla="*/ 1849204 h 1849205"/>
              <a:gd name="connsiteX16" fmla="*/ 5146966 w 5363252"/>
              <a:gd name="connsiteY16" fmla="*/ 0 h 1849205"/>
              <a:gd name="connsiteX17" fmla="*/ 5356867 w 5363252"/>
              <a:gd name="connsiteY17" fmla="*/ 0 h 1849205"/>
              <a:gd name="connsiteX18" fmla="*/ 3506864 w 5363252"/>
              <a:gd name="connsiteY18" fmla="*/ 1849205 h 1849205"/>
              <a:gd name="connsiteX19" fmla="*/ 3296963 w 5363252"/>
              <a:gd name="connsiteY19" fmla="*/ 1849205 h 1849205"/>
              <a:gd name="connsiteX20" fmla="*/ 4733549 w 5363252"/>
              <a:gd name="connsiteY20" fmla="*/ 0 h 1849205"/>
              <a:gd name="connsiteX21" fmla="*/ 4943450 w 5363252"/>
              <a:gd name="connsiteY21" fmla="*/ 0 h 1849205"/>
              <a:gd name="connsiteX22" fmla="*/ 3094245 w 5363252"/>
              <a:gd name="connsiteY22" fmla="*/ 1849205 h 1849205"/>
              <a:gd name="connsiteX23" fmla="*/ 2884344 w 5363252"/>
              <a:gd name="connsiteY23" fmla="*/ 1849205 h 1849205"/>
              <a:gd name="connsiteX24" fmla="*/ 4320131 w 5363252"/>
              <a:gd name="connsiteY24" fmla="*/ 0 h 1849205"/>
              <a:gd name="connsiteX25" fmla="*/ 4530031 w 5363252"/>
              <a:gd name="connsiteY25" fmla="*/ 0 h 1849205"/>
              <a:gd name="connsiteX26" fmla="*/ 2680827 w 5363252"/>
              <a:gd name="connsiteY26" fmla="*/ 1849205 h 1849205"/>
              <a:gd name="connsiteX27" fmla="*/ 2470926 w 5363252"/>
              <a:gd name="connsiteY27" fmla="*/ 1849205 h 1849205"/>
              <a:gd name="connsiteX28" fmla="*/ 3907512 w 5363252"/>
              <a:gd name="connsiteY28" fmla="*/ 0 h 1849205"/>
              <a:gd name="connsiteX29" fmla="*/ 4117413 w 5363252"/>
              <a:gd name="connsiteY29" fmla="*/ 0 h 1849205"/>
              <a:gd name="connsiteX30" fmla="*/ 2267410 w 5363252"/>
              <a:gd name="connsiteY30" fmla="*/ 1849205 h 1849205"/>
              <a:gd name="connsiteX31" fmla="*/ 2057509 w 5363252"/>
              <a:gd name="connsiteY31" fmla="*/ 1849205 h 1849205"/>
              <a:gd name="connsiteX32" fmla="*/ 3494095 w 5363252"/>
              <a:gd name="connsiteY32" fmla="*/ 0 h 1849205"/>
              <a:gd name="connsiteX33" fmla="*/ 3703996 w 5363252"/>
              <a:gd name="connsiteY33" fmla="*/ 0 h 1849205"/>
              <a:gd name="connsiteX34" fmla="*/ 1854791 w 5363252"/>
              <a:gd name="connsiteY34" fmla="*/ 1849205 h 1849205"/>
              <a:gd name="connsiteX35" fmla="*/ 1644890 w 5363252"/>
              <a:gd name="connsiteY35" fmla="*/ 1849205 h 1849205"/>
              <a:gd name="connsiteX36" fmla="*/ 3080677 w 5363252"/>
              <a:gd name="connsiteY36" fmla="*/ 0 h 1849205"/>
              <a:gd name="connsiteX37" fmla="*/ 3290578 w 5363252"/>
              <a:gd name="connsiteY37" fmla="*/ 0 h 1849205"/>
              <a:gd name="connsiteX38" fmla="*/ 1441373 w 5363252"/>
              <a:gd name="connsiteY38" fmla="*/ 1849205 h 1849205"/>
              <a:gd name="connsiteX39" fmla="*/ 1231472 w 5363252"/>
              <a:gd name="connsiteY39" fmla="*/ 1849205 h 1849205"/>
              <a:gd name="connsiteX40" fmla="*/ 2668058 w 5363252"/>
              <a:gd name="connsiteY40" fmla="*/ 0 h 1849205"/>
              <a:gd name="connsiteX41" fmla="*/ 2877959 w 5363252"/>
              <a:gd name="connsiteY41" fmla="*/ 0 h 1849205"/>
              <a:gd name="connsiteX42" fmla="*/ 1027956 w 5363252"/>
              <a:gd name="connsiteY42" fmla="*/ 1849205 h 1849205"/>
              <a:gd name="connsiteX43" fmla="*/ 818055 w 5363252"/>
              <a:gd name="connsiteY43" fmla="*/ 1849205 h 1849205"/>
              <a:gd name="connsiteX44" fmla="*/ 2254641 w 5363252"/>
              <a:gd name="connsiteY44" fmla="*/ 0 h 1849205"/>
              <a:gd name="connsiteX45" fmla="*/ 2464542 w 5363252"/>
              <a:gd name="connsiteY45" fmla="*/ 0 h 1849205"/>
              <a:gd name="connsiteX46" fmla="*/ 615337 w 5363252"/>
              <a:gd name="connsiteY46" fmla="*/ 1849205 h 1849205"/>
              <a:gd name="connsiteX47" fmla="*/ 405436 w 5363252"/>
              <a:gd name="connsiteY47" fmla="*/ 1849205 h 1849205"/>
              <a:gd name="connsiteX48" fmla="*/ 1841224 w 5363252"/>
              <a:gd name="connsiteY48" fmla="*/ 0 h 1849205"/>
              <a:gd name="connsiteX49" fmla="*/ 2051125 w 5363252"/>
              <a:gd name="connsiteY49" fmla="*/ 0 h 1849205"/>
              <a:gd name="connsiteX50" fmla="*/ 201920 w 5363252"/>
              <a:gd name="connsiteY50" fmla="*/ 1849205 h 1849205"/>
              <a:gd name="connsiteX51" fmla="*/ 0 w 5363252"/>
              <a:gd name="connsiteY51" fmla="*/ 1849205 h 1849205"/>
              <a:gd name="connsiteX52" fmla="*/ 0 w 5363252"/>
              <a:gd name="connsiteY52" fmla="*/ 1841224 h 1849205"/>
              <a:gd name="connsiteX53" fmla="*/ 1428604 w 5363252"/>
              <a:gd name="connsiteY53" fmla="*/ 0 h 1849205"/>
              <a:gd name="connsiteX54" fmla="*/ 1638505 w 5363252"/>
              <a:gd name="connsiteY54" fmla="*/ 0 h 1849205"/>
              <a:gd name="connsiteX55" fmla="*/ 0 w 5363252"/>
              <a:gd name="connsiteY55" fmla="*/ 1638506 h 1849205"/>
              <a:gd name="connsiteX56" fmla="*/ 0 w 5363252"/>
              <a:gd name="connsiteY56" fmla="*/ 1428604 h 1849205"/>
              <a:gd name="connsiteX57" fmla="*/ 1015187 w 5363252"/>
              <a:gd name="connsiteY57" fmla="*/ 0 h 1849205"/>
              <a:gd name="connsiteX58" fmla="*/ 1225088 w 5363252"/>
              <a:gd name="connsiteY58" fmla="*/ 0 h 1849205"/>
              <a:gd name="connsiteX59" fmla="*/ 0 w 5363252"/>
              <a:gd name="connsiteY59" fmla="*/ 1225088 h 1849205"/>
              <a:gd name="connsiteX60" fmla="*/ 0 w 5363252"/>
              <a:gd name="connsiteY60" fmla="*/ 1015187 h 1849205"/>
              <a:gd name="connsiteX61" fmla="*/ 601770 w 5363252"/>
              <a:gd name="connsiteY61" fmla="*/ 0 h 1849205"/>
              <a:gd name="connsiteX62" fmla="*/ 812469 w 5363252"/>
              <a:gd name="connsiteY62" fmla="*/ 0 h 1849205"/>
              <a:gd name="connsiteX63" fmla="*/ 0 w 5363252"/>
              <a:gd name="connsiteY63" fmla="*/ 812469 h 1849205"/>
              <a:gd name="connsiteX64" fmla="*/ 0 w 5363252"/>
              <a:gd name="connsiteY64" fmla="*/ 601770 h 1849205"/>
              <a:gd name="connsiteX65" fmla="*/ 189150 w 5363252"/>
              <a:gd name="connsiteY65" fmla="*/ 0 h 1849205"/>
              <a:gd name="connsiteX66" fmla="*/ 399052 w 5363252"/>
              <a:gd name="connsiteY66" fmla="*/ 0 h 1849205"/>
              <a:gd name="connsiteX67" fmla="*/ 0 w 5363252"/>
              <a:gd name="connsiteY67" fmla="*/ 399052 h 1849205"/>
              <a:gd name="connsiteX68" fmla="*/ 0 w 5363252"/>
              <a:gd name="connsiteY68" fmla="*/ 189150 h 18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363252" h="1849205">
                <a:moveTo>
                  <a:pt x="5363251" y="1436585"/>
                </a:moveTo>
                <a:lnTo>
                  <a:pt x="5363251" y="1646486"/>
                </a:lnTo>
                <a:lnTo>
                  <a:pt x="5159735" y="1849204"/>
                </a:lnTo>
                <a:lnTo>
                  <a:pt x="4949834" y="1849204"/>
                </a:lnTo>
                <a:close/>
                <a:moveTo>
                  <a:pt x="5363252" y="1023168"/>
                </a:moveTo>
                <a:lnTo>
                  <a:pt x="5363252" y="1233069"/>
                </a:lnTo>
                <a:lnTo>
                  <a:pt x="4746318" y="1849205"/>
                </a:lnTo>
                <a:lnTo>
                  <a:pt x="4536417" y="1849205"/>
                </a:lnTo>
                <a:close/>
                <a:moveTo>
                  <a:pt x="5363252" y="609750"/>
                </a:moveTo>
                <a:lnTo>
                  <a:pt x="5363252" y="819651"/>
                </a:lnTo>
                <a:lnTo>
                  <a:pt x="4333699" y="1849204"/>
                </a:lnTo>
                <a:lnTo>
                  <a:pt x="4123798" y="1849204"/>
                </a:lnTo>
                <a:close/>
                <a:moveTo>
                  <a:pt x="5363251" y="197131"/>
                </a:moveTo>
                <a:lnTo>
                  <a:pt x="5363251" y="407032"/>
                </a:lnTo>
                <a:lnTo>
                  <a:pt x="3920281" y="1849204"/>
                </a:lnTo>
                <a:lnTo>
                  <a:pt x="3710380" y="1849204"/>
                </a:lnTo>
                <a:close/>
                <a:moveTo>
                  <a:pt x="5146966" y="0"/>
                </a:moveTo>
                <a:lnTo>
                  <a:pt x="5356867" y="0"/>
                </a:lnTo>
                <a:lnTo>
                  <a:pt x="3506864" y="1849205"/>
                </a:lnTo>
                <a:lnTo>
                  <a:pt x="3296963" y="1849205"/>
                </a:lnTo>
                <a:close/>
                <a:moveTo>
                  <a:pt x="4733549" y="0"/>
                </a:moveTo>
                <a:lnTo>
                  <a:pt x="4943450" y="0"/>
                </a:lnTo>
                <a:lnTo>
                  <a:pt x="3094245" y="1849205"/>
                </a:lnTo>
                <a:lnTo>
                  <a:pt x="2884344" y="1849205"/>
                </a:lnTo>
                <a:close/>
                <a:moveTo>
                  <a:pt x="4320131" y="0"/>
                </a:moveTo>
                <a:lnTo>
                  <a:pt x="4530031" y="0"/>
                </a:lnTo>
                <a:lnTo>
                  <a:pt x="2680827" y="1849205"/>
                </a:lnTo>
                <a:lnTo>
                  <a:pt x="2470926" y="1849205"/>
                </a:lnTo>
                <a:close/>
                <a:moveTo>
                  <a:pt x="3907512" y="0"/>
                </a:moveTo>
                <a:lnTo>
                  <a:pt x="4117413" y="0"/>
                </a:lnTo>
                <a:lnTo>
                  <a:pt x="2267410" y="1849205"/>
                </a:lnTo>
                <a:lnTo>
                  <a:pt x="2057509" y="1849205"/>
                </a:lnTo>
                <a:close/>
                <a:moveTo>
                  <a:pt x="3494095" y="0"/>
                </a:moveTo>
                <a:lnTo>
                  <a:pt x="3703996" y="0"/>
                </a:lnTo>
                <a:lnTo>
                  <a:pt x="1854791" y="1849205"/>
                </a:lnTo>
                <a:lnTo>
                  <a:pt x="1644890" y="1849205"/>
                </a:lnTo>
                <a:close/>
                <a:moveTo>
                  <a:pt x="3080677" y="0"/>
                </a:moveTo>
                <a:lnTo>
                  <a:pt x="3290578" y="0"/>
                </a:lnTo>
                <a:lnTo>
                  <a:pt x="1441373" y="1849205"/>
                </a:lnTo>
                <a:lnTo>
                  <a:pt x="1231472" y="1849205"/>
                </a:lnTo>
                <a:close/>
                <a:moveTo>
                  <a:pt x="2668058" y="0"/>
                </a:moveTo>
                <a:lnTo>
                  <a:pt x="2877959" y="0"/>
                </a:lnTo>
                <a:lnTo>
                  <a:pt x="1027956" y="1849205"/>
                </a:lnTo>
                <a:lnTo>
                  <a:pt x="818055" y="1849205"/>
                </a:lnTo>
                <a:close/>
                <a:moveTo>
                  <a:pt x="2254641" y="0"/>
                </a:moveTo>
                <a:lnTo>
                  <a:pt x="2464542" y="0"/>
                </a:lnTo>
                <a:lnTo>
                  <a:pt x="615337" y="1849205"/>
                </a:lnTo>
                <a:lnTo>
                  <a:pt x="405436" y="1849205"/>
                </a:lnTo>
                <a:close/>
                <a:moveTo>
                  <a:pt x="1841224" y="0"/>
                </a:moveTo>
                <a:lnTo>
                  <a:pt x="2051125" y="0"/>
                </a:lnTo>
                <a:lnTo>
                  <a:pt x="201920" y="1849205"/>
                </a:lnTo>
                <a:lnTo>
                  <a:pt x="0" y="1849205"/>
                </a:lnTo>
                <a:lnTo>
                  <a:pt x="0" y="1841224"/>
                </a:lnTo>
                <a:close/>
                <a:moveTo>
                  <a:pt x="1428604" y="0"/>
                </a:moveTo>
                <a:lnTo>
                  <a:pt x="1638505" y="0"/>
                </a:lnTo>
                <a:lnTo>
                  <a:pt x="0" y="1638506"/>
                </a:lnTo>
                <a:lnTo>
                  <a:pt x="0" y="1428604"/>
                </a:lnTo>
                <a:close/>
                <a:moveTo>
                  <a:pt x="1015187" y="0"/>
                </a:moveTo>
                <a:lnTo>
                  <a:pt x="1225088" y="0"/>
                </a:lnTo>
                <a:lnTo>
                  <a:pt x="0" y="1225088"/>
                </a:lnTo>
                <a:lnTo>
                  <a:pt x="0" y="1015187"/>
                </a:lnTo>
                <a:close/>
                <a:moveTo>
                  <a:pt x="601770" y="0"/>
                </a:moveTo>
                <a:lnTo>
                  <a:pt x="812469" y="0"/>
                </a:lnTo>
                <a:lnTo>
                  <a:pt x="0" y="812469"/>
                </a:lnTo>
                <a:lnTo>
                  <a:pt x="0" y="601770"/>
                </a:lnTo>
                <a:close/>
                <a:moveTo>
                  <a:pt x="189150" y="0"/>
                </a:moveTo>
                <a:lnTo>
                  <a:pt x="399052" y="0"/>
                </a:lnTo>
                <a:lnTo>
                  <a:pt x="0" y="399052"/>
                </a:lnTo>
                <a:lnTo>
                  <a:pt x="0" y="189150"/>
                </a:lnTo>
                <a:close/>
              </a:path>
            </a:pathLst>
          </a:custGeom>
          <a:solidFill>
            <a:srgbClr val="222A35"/>
          </a:solidFill>
          <a:ln w="79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8" name="TextBox 1067">
            <a:extLst>
              <a:ext uri="{FF2B5EF4-FFF2-40B4-BE49-F238E27FC236}">
                <a16:creationId xmlns:a16="http://schemas.microsoft.com/office/drawing/2014/main" id="{EDD91079-D9A6-4D1E-B410-F28FA2800355}"/>
              </a:ext>
            </a:extLst>
          </p:cNvPr>
          <p:cNvSpPr txBox="1"/>
          <p:nvPr/>
        </p:nvSpPr>
        <p:spPr>
          <a:xfrm>
            <a:off x="412906" y="1014750"/>
            <a:ext cx="35349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GRAB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6E5D2F39-F6AD-4EC4-A3C0-121B508E4120}"/>
              </a:ext>
            </a:extLst>
          </p:cNvPr>
          <p:cNvSpPr txBox="1"/>
          <p:nvPr/>
        </p:nvSpPr>
        <p:spPr>
          <a:xfrm>
            <a:off x="412906" y="1798181"/>
            <a:ext cx="47131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IT NOW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BC0B95E1-BB1A-4088-AFA8-D6D98AB05EC6}"/>
              </a:ext>
            </a:extLst>
          </p:cNvPr>
          <p:cNvSpPr txBox="1"/>
          <p:nvPr/>
        </p:nvSpPr>
        <p:spPr>
          <a:xfrm>
            <a:off x="412906" y="2752021"/>
            <a:ext cx="4849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LOREM IPSUM.</a:t>
            </a:r>
          </a:p>
        </p:txBody>
      </p:sp>
      <p:sp>
        <p:nvSpPr>
          <p:cNvPr id="1069" name="-">
            <a:extLst>
              <a:ext uri="{FF2B5EF4-FFF2-40B4-BE49-F238E27FC236}">
                <a16:creationId xmlns:a16="http://schemas.microsoft.com/office/drawing/2014/main" id="{1A07D3E7-5E4E-4B76-A486-E837900DCA80}"/>
              </a:ext>
            </a:extLst>
          </p:cNvPr>
          <p:cNvSpPr/>
          <p:nvPr/>
        </p:nvSpPr>
        <p:spPr>
          <a:xfrm>
            <a:off x="-2" y="96039"/>
            <a:ext cx="304799" cy="3270747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941F"/>
              </a:solidFill>
            </a:endParaRPr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C6B8A395-4DB6-4797-BE6E-2D010CE71F70}"/>
              </a:ext>
            </a:extLst>
          </p:cNvPr>
          <p:cNvSpPr/>
          <p:nvPr/>
        </p:nvSpPr>
        <p:spPr>
          <a:xfrm>
            <a:off x="304798" y="276726"/>
            <a:ext cx="11582402" cy="6304548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4679FF51-4076-402E-8E77-7A4DC7946927}"/>
              </a:ext>
            </a:extLst>
          </p:cNvPr>
          <p:cNvSpPr/>
          <p:nvPr/>
        </p:nvSpPr>
        <p:spPr>
          <a:xfrm>
            <a:off x="4596062" y="3429000"/>
            <a:ext cx="7595938" cy="3429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-">
            <a:extLst>
              <a:ext uri="{FF2B5EF4-FFF2-40B4-BE49-F238E27FC236}">
                <a16:creationId xmlns:a16="http://schemas.microsoft.com/office/drawing/2014/main" id="{5A7FD219-5687-4AD7-B048-4E0418F3342A}"/>
              </a:ext>
            </a:extLst>
          </p:cNvPr>
          <p:cNvSpPr/>
          <p:nvPr/>
        </p:nvSpPr>
        <p:spPr>
          <a:xfrm>
            <a:off x="10150307" y="5573324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47DF8381-2DFD-421B-9B24-EC30EC707CB3}"/>
              </a:ext>
            </a:extLst>
          </p:cNvPr>
          <p:cNvSpPr/>
          <p:nvPr/>
        </p:nvSpPr>
        <p:spPr>
          <a:xfrm>
            <a:off x="6304547" y="679784"/>
            <a:ext cx="5498432" cy="5498432"/>
          </a:xfrm>
          <a:prstGeom prst="ellipse">
            <a:avLst/>
          </a:prstGeom>
          <a:blipFill>
            <a:blip r:embed="rId2"/>
            <a:srcRect/>
            <a:stretch>
              <a:fillRect l="-23564" r="-9768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" name="-">
            <a:extLst>
              <a:ext uri="{FF2B5EF4-FFF2-40B4-BE49-F238E27FC236}">
                <a16:creationId xmlns:a16="http://schemas.microsoft.com/office/drawing/2014/main" id="{7D13B81B-9D28-4AFA-8998-534EF6CFD522}"/>
              </a:ext>
            </a:extLst>
          </p:cNvPr>
          <p:cNvSpPr/>
          <p:nvPr/>
        </p:nvSpPr>
        <p:spPr>
          <a:xfrm>
            <a:off x="-1" y="679784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-">
            <a:extLst>
              <a:ext uri="{FF2B5EF4-FFF2-40B4-BE49-F238E27FC236}">
                <a16:creationId xmlns:a16="http://schemas.microsoft.com/office/drawing/2014/main" id="{0DF0C730-B7EB-4F91-A55F-40839F2C783E}"/>
              </a:ext>
            </a:extLst>
          </p:cNvPr>
          <p:cNvSpPr/>
          <p:nvPr/>
        </p:nvSpPr>
        <p:spPr>
          <a:xfrm>
            <a:off x="-1" y="1230818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-">
            <a:extLst>
              <a:ext uri="{FF2B5EF4-FFF2-40B4-BE49-F238E27FC236}">
                <a16:creationId xmlns:a16="http://schemas.microsoft.com/office/drawing/2014/main" id="{5B488F4C-E671-4796-BD74-3D0E036245A8}"/>
              </a:ext>
            </a:extLst>
          </p:cNvPr>
          <p:cNvSpPr/>
          <p:nvPr/>
        </p:nvSpPr>
        <p:spPr>
          <a:xfrm>
            <a:off x="-1" y="1781852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7" name="-">
            <a:extLst>
              <a:ext uri="{FF2B5EF4-FFF2-40B4-BE49-F238E27FC236}">
                <a16:creationId xmlns:a16="http://schemas.microsoft.com/office/drawing/2014/main" id="{9B6BBA68-5B29-4022-991D-E6AE842F8F17}"/>
              </a:ext>
            </a:extLst>
          </p:cNvPr>
          <p:cNvSpPr/>
          <p:nvPr/>
        </p:nvSpPr>
        <p:spPr>
          <a:xfrm rot="2700000">
            <a:off x="7313040" y="378344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-">
            <a:extLst>
              <a:ext uri="{FF2B5EF4-FFF2-40B4-BE49-F238E27FC236}">
                <a16:creationId xmlns:a16="http://schemas.microsoft.com/office/drawing/2014/main" id="{77237898-CCDF-4860-8385-C20FFBAE7BD5}"/>
              </a:ext>
            </a:extLst>
          </p:cNvPr>
          <p:cNvSpPr/>
          <p:nvPr/>
        </p:nvSpPr>
        <p:spPr>
          <a:xfrm rot="2700000">
            <a:off x="3477600" y="5848700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2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73" name="-">
              <a:extLst>
                <a:ext uri="{FF2B5EF4-FFF2-40B4-BE49-F238E27FC236}">
                  <a16:creationId xmlns:a16="http://schemas.microsoft.com/office/drawing/2014/main" id="{C80E1EFC-2C5F-4C1F-9973-F065C74E610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5" name="-">
              <a:extLst>
                <a:ext uri="{FF2B5EF4-FFF2-40B4-BE49-F238E27FC236}">
                  <a16:creationId xmlns:a16="http://schemas.microsoft.com/office/drawing/2014/main" id="{5D1D56F5-CF4F-4159-A170-DDBF2E210AE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80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81" name="-">
              <a:extLst>
                <a:ext uri="{FF2B5EF4-FFF2-40B4-BE49-F238E27FC236}">
                  <a16:creationId xmlns:a16="http://schemas.microsoft.com/office/drawing/2014/main" id="{FFFFF1D9-0476-45E7-A3F9-529E4A5CA14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82" name="Graphic 1069">
              <a:extLst>
                <a:ext uri="{FF2B5EF4-FFF2-40B4-BE49-F238E27FC236}">
                  <a16:creationId xmlns:a16="http://schemas.microsoft.com/office/drawing/2014/main" id="{6273A9AD-82AB-466B-9EAC-7430F48B984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083" name="-">
                <a:extLst>
                  <a:ext uri="{FF2B5EF4-FFF2-40B4-BE49-F238E27FC236}">
                    <a16:creationId xmlns:a16="http://schemas.microsoft.com/office/drawing/2014/main" id="{C38B207C-0BAF-4F02-A73C-8D7799774DB9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4" name="-">
                <a:extLst>
                  <a:ext uri="{FF2B5EF4-FFF2-40B4-BE49-F238E27FC236}">
                    <a16:creationId xmlns:a16="http://schemas.microsoft.com/office/drawing/2014/main" id="{008AE33A-AF7D-4C6E-8F93-6C62ADF73C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085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86" name="-">
              <a:extLst>
                <a:ext uri="{FF2B5EF4-FFF2-40B4-BE49-F238E27FC236}">
                  <a16:creationId xmlns:a16="http://schemas.microsoft.com/office/drawing/2014/main" id="{1A407F35-197B-4322-AFDD-79D38939DE9C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7" name="-">
              <a:extLst>
                <a:ext uri="{FF2B5EF4-FFF2-40B4-BE49-F238E27FC236}">
                  <a16:creationId xmlns:a16="http://schemas.microsoft.com/office/drawing/2014/main" id="{1EE2787E-8E07-4638-B466-64271064A165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6F2D3EBD-5FD7-4963-A76E-35725A9BAEA9}"/>
              </a:ext>
            </a:extLst>
          </p:cNvPr>
          <p:cNvSpPr txBox="1"/>
          <p:nvPr/>
        </p:nvSpPr>
        <p:spPr>
          <a:xfrm>
            <a:off x="481614" y="3491214"/>
            <a:ext cx="411444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4847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u"/>
      </p:transition>
    </mc:Choice>
    <mc:Fallback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7.40741E-7 L 0 -0.12106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accel="50000" decel="50000" autoRev="1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4" dur="1625" fill="hold"/>
                                        <p:tgtEl>
                                          <p:spTgt spid="5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-1.11111E-6 L -0.02696 -1.11111E-6 " pathEditMode="relative" rAng="0" ptsTypes="AA">
                                      <p:cBhvr>
                                        <p:cTn id="50" dur="3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58" dur="4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66" dur="1875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07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107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108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108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108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108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1" grpId="0" animBg="1"/>
      <p:bldP spid="121" grpId="1" animBg="1"/>
      <p:bldP spid="1068" grpId="0"/>
      <p:bldP spid="125" grpId="0"/>
      <p:bldP spid="126" grpId="0"/>
      <p:bldP spid="1069" grpId="0" animBg="1"/>
      <p:bldP spid="7" grpId="0" animBg="1"/>
      <p:bldP spid="7" grpId="1" animBg="1"/>
      <p:bldP spid="7" grpId="2" animBg="1"/>
      <p:bldP spid="84" grpId="0" animBg="1"/>
      <p:bldP spid="84" grpId="1" animBg="1"/>
      <p:bldP spid="5" grpId="0" animBg="1"/>
      <p:bldP spid="5" grpId="1" animBg="1"/>
      <p:bldP spid="5" grpId="2" animBg="1"/>
      <p:bldP spid="5" grpId="3" animBg="1"/>
      <p:bldP spid="1044" grpId="0" animBg="1"/>
      <p:bldP spid="86" grpId="0" animBg="1"/>
      <p:bldP spid="87" grpId="0" animBg="1"/>
      <p:bldP spid="1067" grpId="0" animBg="1"/>
      <p:bldP spid="1067" grpId="1" animBg="1"/>
      <p:bldP spid="123" grpId="0" animBg="1"/>
      <p:bldP spid="123" grpId="1" animBg="1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TextBox 1067">
            <a:extLst>
              <a:ext uri="{FF2B5EF4-FFF2-40B4-BE49-F238E27FC236}">
                <a16:creationId xmlns:a16="http://schemas.microsoft.com/office/drawing/2014/main" id="{EDD91079-D9A6-4D1E-B410-F28FA2800355}"/>
              </a:ext>
            </a:extLst>
          </p:cNvPr>
          <p:cNvSpPr txBox="1"/>
          <p:nvPr/>
        </p:nvSpPr>
        <p:spPr>
          <a:xfrm>
            <a:off x="1722848" y="3075057"/>
            <a:ext cx="87463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WWW.YOURDOMAIN.COM</a:t>
            </a:r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F2D34B4A-CC1B-41C2-8D90-C98D30D6F8B7}"/>
              </a:ext>
            </a:extLst>
          </p:cNvPr>
          <p:cNvSpPr/>
          <p:nvPr/>
        </p:nvSpPr>
        <p:spPr>
          <a:xfrm>
            <a:off x="-1" y="5644078"/>
            <a:ext cx="12192001" cy="1213921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EAF74C37-8739-44C6-B840-57AEF798EC13}"/>
              </a:ext>
            </a:extLst>
          </p:cNvPr>
          <p:cNvSpPr/>
          <p:nvPr/>
        </p:nvSpPr>
        <p:spPr>
          <a:xfrm>
            <a:off x="-1" y="-56268"/>
            <a:ext cx="12244255" cy="3055889"/>
          </a:xfrm>
          <a:prstGeom prst="rect">
            <a:avLst/>
          </a:prstGeom>
          <a:solidFill>
            <a:srgbClr val="FF9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-">
            <a:extLst>
              <a:ext uri="{FF2B5EF4-FFF2-40B4-BE49-F238E27FC236}">
                <a16:creationId xmlns:a16="http://schemas.microsoft.com/office/drawing/2014/main" id="{02DD674F-80C5-4E74-894B-BE467CB06049}"/>
              </a:ext>
            </a:extLst>
          </p:cNvPr>
          <p:cNvSpPr/>
          <p:nvPr/>
        </p:nvSpPr>
        <p:spPr>
          <a:xfrm rot="5400000">
            <a:off x="8989996" y="743755"/>
            <a:ext cx="5363252" cy="1849205"/>
          </a:xfrm>
          <a:custGeom>
            <a:avLst/>
            <a:gdLst>
              <a:gd name="connsiteX0" fmla="*/ 5363251 w 5363252"/>
              <a:gd name="connsiteY0" fmla="*/ 1436585 h 1849205"/>
              <a:gd name="connsiteX1" fmla="*/ 5363251 w 5363252"/>
              <a:gd name="connsiteY1" fmla="*/ 1646486 h 1849205"/>
              <a:gd name="connsiteX2" fmla="*/ 5159735 w 5363252"/>
              <a:gd name="connsiteY2" fmla="*/ 1849204 h 1849205"/>
              <a:gd name="connsiteX3" fmla="*/ 4949834 w 5363252"/>
              <a:gd name="connsiteY3" fmla="*/ 1849204 h 1849205"/>
              <a:gd name="connsiteX4" fmla="*/ 5363252 w 5363252"/>
              <a:gd name="connsiteY4" fmla="*/ 1023168 h 1849205"/>
              <a:gd name="connsiteX5" fmla="*/ 5363252 w 5363252"/>
              <a:gd name="connsiteY5" fmla="*/ 1233069 h 1849205"/>
              <a:gd name="connsiteX6" fmla="*/ 4746318 w 5363252"/>
              <a:gd name="connsiteY6" fmla="*/ 1849205 h 1849205"/>
              <a:gd name="connsiteX7" fmla="*/ 4536417 w 5363252"/>
              <a:gd name="connsiteY7" fmla="*/ 1849205 h 1849205"/>
              <a:gd name="connsiteX8" fmla="*/ 5363252 w 5363252"/>
              <a:gd name="connsiteY8" fmla="*/ 609750 h 1849205"/>
              <a:gd name="connsiteX9" fmla="*/ 5363252 w 5363252"/>
              <a:gd name="connsiteY9" fmla="*/ 819651 h 1849205"/>
              <a:gd name="connsiteX10" fmla="*/ 4333699 w 5363252"/>
              <a:gd name="connsiteY10" fmla="*/ 1849204 h 1849205"/>
              <a:gd name="connsiteX11" fmla="*/ 4123798 w 5363252"/>
              <a:gd name="connsiteY11" fmla="*/ 1849204 h 1849205"/>
              <a:gd name="connsiteX12" fmla="*/ 5363251 w 5363252"/>
              <a:gd name="connsiteY12" fmla="*/ 197131 h 1849205"/>
              <a:gd name="connsiteX13" fmla="*/ 5363251 w 5363252"/>
              <a:gd name="connsiteY13" fmla="*/ 407032 h 1849205"/>
              <a:gd name="connsiteX14" fmla="*/ 3920281 w 5363252"/>
              <a:gd name="connsiteY14" fmla="*/ 1849204 h 1849205"/>
              <a:gd name="connsiteX15" fmla="*/ 3710380 w 5363252"/>
              <a:gd name="connsiteY15" fmla="*/ 1849204 h 1849205"/>
              <a:gd name="connsiteX16" fmla="*/ 5146966 w 5363252"/>
              <a:gd name="connsiteY16" fmla="*/ 0 h 1849205"/>
              <a:gd name="connsiteX17" fmla="*/ 5356867 w 5363252"/>
              <a:gd name="connsiteY17" fmla="*/ 0 h 1849205"/>
              <a:gd name="connsiteX18" fmla="*/ 3506864 w 5363252"/>
              <a:gd name="connsiteY18" fmla="*/ 1849205 h 1849205"/>
              <a:gd name="connsiteX19" fmla="*/ 3296963 w 5363252"/>
              <a:gd name="connsiteY19" fmla="*/ 1849205 h 1849205"/>
              <a:gd name="connsiteX20" fmla="*/ 4733549 w 5363252"/>
              <a:gd name="connsiteY20" fmla="*/ 0 h 1849205"/>
              <a:gd name="connsiteX21" fmla="*/ 4943450 w 5363252"/>
              <a:gd name="connsiteY21" fmla="*/ 0 h 1849205"/>
              <a:gd name="connsiteX22" fmla="*/ 3094245 w 5363252"/>
              <a:gd name="connsiteY22" fmla="*/ 1849205 h 1849205"/>
              <a:gd name="connsiteX23" fmla="*/ 2884344 w 5363252"/>
              <a:gd name="connsiteY23" fmla="*/ 1849205 h 1849205"/>
              <a:gd name="connsiteX24" fmla="*/ 4320131 w 5363252"/>
              <a:gd name="connsiteY24" fmla="*/ 0 h 1849205"/>
              <a:gd name="connsiteX25" fmla="*/ 4530031 w 5363252"/>
              <a:gd name="connsiteY25" fmla="*/ 0 h 1849205"/>
              <a:gd name="connsiteX26" fmla="*/ 2680827 w 5363252"/>
              <a:gd name="connsiteY26" fmla="*/ 1849205 h 1849205"/>
              <a:gd name="connsiteX27" fmla="*/ 2470926 w 5363252"/>
              <a:gd name="connsiteY27" fmla="*/ 1849205 h 1849205"/>
              <a:gd name="connsiteX28" fmla="*/ 3907512 w 5363252"/>
              <a:gd name="connsiteY28" fmla="*/ 0 h 1849205"/>
              <a:gd name="connsiteX29" fmla="*/ 4117413 w 5363252"/>
              <a:gd name="connsiteY29" fmla="*/ 0 h 1849205"/>
              <a:gd name="connsiteX30" fmla="*/ 2267410 w 5363252"/>
              <a:gd name="connsiteY30" fmla="*/ 1849205 h 1849205"/>
              <a:gd name="connsiteX31" fmla="*/ 2057509 w 5363252"/>
              <a:gd name="connsiteY31" fmla="*/ 1849205 h 1849205"/>
              <a:gd name="connsiteX32" fmla="*/ 3494095 w 5363252"/>
              <a:gd name="connsiteY32" fmla="*/ 0 h 1849205"/>
              <a:gd name="connsiteX33" fmla="*/ 3703996 w 5363252"/>
              <a:gd name="connsiteY33" fmla="*/ 0 h 1849205"/>
              <a:gd name="connsiteX34" fmla="*/ 1854791 w 5363252"/>
              <a:gd name="connsiteY34" fmla="*/ 1849205 h 1849205"/>
              <a:gd name="connsiteX35" fmla="*/ 1644890 w 5363252"/>
              <a:gd name="connsiteY35" fmla="*/ 1849205 h 1849205"/>
              <a:gd name="connsiteX36" fmla="*/ 3080677 w 5363252"/>
              <a:gd name="connsiteY36" fmla="*/ 0 h 1849205"/>
              <a:gd name="connsiteX37" fmla="*/ 3290578 w 5363252"/>
              <a:gd name="connsiteY37" fmla="*/ 0 h 1849205"/>
              <a:gd name="connsiteX38" fmla="*/ 1441373 w 5363252"/>
              <a:gd name="connsiteY38" fmla="*/ 1849205 h 1849205"/>
              <a:gd name="connsiteX39" fmla="*/ 1231472 w 5363252"/>
              <a:gd name="connsiteY39" fmla="*/ 1849205 h 1849205"/>
              <a:gd name="connsiteX40" fmla="*/ 2668058 w 5363252"/>
              <a:gd name="connsiteY40" fmla="*/ 0 h 1849205"/>
              <a:gd name="connsiteX41" fmla="*/ 2877959 w 5363252"/>
              <a:gd name="connsiteY41" fmla="*/ 0 h 1849205"/>
              <a:gd name="connsiteX42" fmla="*/ 1027956 w 5363252"/>
              <a:gd name="connsiteY42" fmla="*/ 1849205 h 1849205"/>
              <a:gd name="connsiteX43" fmla="*/ 818055 w 5363252"/>
              <a:gd name="connsiteY43" fmla="*/ 1849205 h 1849205"/>
              <a:gd name="connsiteX44" fmla="*/ 2254641 w 5363252"/>
              <a:gd name="connsiteY44" fmla="*/ 0 h 1849205"/>
              <a:gd name="connsiteX45" fmla="*/ 2464542 w 5363252"/>
              <a:gd name="connsiteY45" fmla="*/ 0 h 1849205"/>
              <a:gd name="connsiteX46" fmla="*/ 615337 w 5363252"/>
              <a:gd name="connsiteY46" fmla="*/ 1849205 h 1849205"/>
              <a:gd name="connsiteX47" fmla="*/ 405436 w 5363252"/>
              <a:gd name="connsiteY47" fmla="*/ 1849205 h 1849205"/>
              <a:gd name="connsiteX48" fmla="*/ 1841224 w 5363252"/>
              <a:gd name="connsiteY48" fmla="*/ 0 h 1849205"/>
              <a:gd name="connsiteX49" fmla="*/ 2051125 w 5363252"/>
              <a:gd name="connsiteY49" fmla="*/ 0 h 1849205"/>
              <a:gd name="connsiteX50" fmla="*/ 201920 w 5363252"/>
              <a:gd name="connsiteY50" fmla="*/ 1849205 h 1849205"/>
              <a:gd name="connsiteX51" fmla="*/ 0 w 5363252"/>
              <a:gd name="connsiteY51" fmla="*/ 1849205 h 1849205"/>
              <a:gd name="connsiteX52" fmla="*/ 0 w 5363252"/>
              <a:gd name="connsiteY52" fmla="*/ 1841224 h 1849205"/>
              <a:gd name="connsiteX53" fmla="*/ 1428604 w 5363252"/>
              <a:gd name="connsiteY53" fmla="*/ 0 h 1849205"/>
              <a:gd name="connsiteX54" fmla="*/ 1638505 w 5363252"/>
              <a:gd name="connsiteY54" fmla="*/ 0 h 1849205"/>
              <a:gd name="connsiteX55" fmla="*/ 0 w 5363252"/>
              <a:gd name="connsiteY55" fmla="*/ 1638506 h 1849205"/>
              <a:gd name="connsiteX56" fmla="*/ 0 w 5363252"/>
              <a:gd name="connsiteY56" fmla="*/ 1428604 h 1849205"/>
              <a:gd name="connsiteX57" fmla="*/ 1015187 w 5363252"/>
              <a:gd name="connsiteY57" fmla="*/ 0 h 1849205"/>
              <a:gd name="connsiteX58" fmla="*/ 1225088 w 5363252"/>
              <a:gd name="connsiteY58" fmla="*/ 0 h 1849205"/>
              <a:gd name="connsiteX59" fmla="*/ 0 w 5363252"/>
              <a:gd name="connsiteY59" fmla="*/ 1225088 h 1849205"/>
              <a:gd name="connsiteX60" fmla="*/ 0 w 5363252"/>
              <a:gd name="connsiteY60" fmla="*/ 1015187 h 1849205"/>
              <a:gd name="connsiteX61" fmla="*/ 601770 w 5363252"/>
              <a:gd name="connsiteY61" fmla="*/ 0 h 1849205"/>
              <a:gd name="connsiteX62" fmla="*/ 812469 w 5363252"/>
              <a:gd name="connsiteY62" fmla="*/ 0 h 1849205"/>
              <a:gd name="connsiteX63" fmla="*/ 0 w 5363252"/>
              <a:gd name="connsiteY63" fmla="*/ 812469 h 1849205"/>
              <a:gd name="connsiteX64" fmla="*/ 0 w 5363252"/>
              <a:gd name="connsiteY64" fmla="*/ 601770 h 1849205"/>
              <a:gd name="connsiteX65" fmla="*/ 189150 w 5363252"/>
              <a:gd name="connsiteY65" fmla="*/ 0 h 1849205"/>
              <a:gd name="connsiteX66" fmla="*/ 399052 w 5363252"/>
              <a:gd name="connsiteY66" fmla="*/ 0 h 1849205"/>
              <a:gd name="connsiteX67" fmla="*/ 0 w 5363252"/>
              <a:gd name="connsiteY67" fmla="*/ 399052 h 1849205"/>
              <a:gd name="connsiteX68" fmla="*/ 0 w 5363252"/>
              <a:gd name="connsiteY68" fmla="*/ 189150 h 18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363252" h="1849205">
                <a:moveTo>
                  <a:pt x="5363251" y="1436585"/>
                </a:moveTo>
                <a:lnTo>
                  <a:pt x="5363251" y="1646486"/>
                </a:lnTo>
                <a:lnTo>
                  <a:pt x="5159735" y="1849204"/>
                </a:lnTo>
                <a:lnTo>
                  <a:pt x="4949834" y="1849204"/>
                </a:lnTo>
                <a:close/>
                <a:moveTo>
                  <a:pt x="5363252" y="1023168"/>
                </a:moveTo>
                <a:lnTo>
                  <a:pt x="5363252" y="1233069"/>
                </a:lnTo>
                <a:lnTo>
                  <a:pt x="4746318" y="1849205"/>
                </a:lnTo>
                <a:lnTo>
                  <a:pt x="4536417" y="1849205"/>
                </a:lnTo>
                <a:close/>
                <a:moveTo>
                  <a:pt x="5363252" y="609750"/>
                </a:moveTo>
                <a:lnTo>
                  <a:pt x="5363252" y="819651"/>
                </a:lnTo>
                <a:lnTo>
                  <a:pt x="4333699" y="1849204"/>
                </a:lnTo>
                <a:lnTo>
                  <a:pt x="4123798" y="1849204"/>
                </a:lnTo>
                <a:close/>
                <a:moveTo>
                  <a:pt x="5363251" y="197131"/>
                </a:moveTo>
                <a:lnTo>
                  <a:pt x="5363251" y="407032"/>
                </a:lnTo>
                <a:lnTo>
                  <a:pt x="3920281" y="1849204"/>
                </a:lnTo>
                <a:lnTo>
                  <a:pt x="3710380" y="1849204"/>
                </a:lnTo>
                <a:close/>
                <a:moveTo>
                  <a:pt x="5146966" y="0"/>
                </a:moveTo>
                <a:lnTo>
                  <a:pt x="5356867" y="0"/>
                </a:lnTo>
                <a:lnTo>
                  <a:pt x="3506864" y="1849205"/>
                </a:lnTo>
                <a:lnTo>
                  <a:pt x="3296963" y="1849205"/>
                </a:lnTo>
                <a:close/>
                <a:moveTo>
                  <a:pt x="4733549" y="0"/>
                </a:moveTo>
                <a:lnTo>
                  <a:pt x="4943450" y="0"/>
                </a:lnTo>
                <a:lnTo>
                  <a:pt x="3094245" y="1849205"/>
                </a:lnTo>
                <a:lnTo>
                  <a:pt x="2884344" y="1849205"/>
                </a:lnTo>
                <a:close/>
                <a:moveTo>
                  <a:pt x="4320131" y="0"/>
                </a:moveTo>
                <a:lnTo>
                  <a:pt x="4530031" y="0"/>
                </a:lnTo>
                <a:lnTo>
                  <a:pt x="2680827" y="1849205"/>
                </a:lnTo>
                <a:lnTo>
                  <a:pt x="2470926" y="1849205"/>
                </a:lnTo>
                <a:close/>
                <a:moveTo>
                  <a:pt x="3907512" y="0"/>
                </a:moveTo>
                <a:lnTo>
                  <a:pt x="4117413" y="0"/>
                </a:lnTo>
                <a:lnTo>
                  <a:pt x="2267410" y="1849205"/>
                </a:lnTo>
                <a:lnTo>
                  <a:pt x="2057509" y="1849205"/>
                </a:lnTo>
                <a:close/>
                <a:moveTo>
                  <a:pt x="3494095" y="0"/>
                </a:moveTo>
                <a:lnTo>
                  <a:pt x="3703996" y="0"/>
                </a:lnTo>
                <a:lnTo>
                  <a:pt x="1854791" y="1849205"/>
                </a:lnTo>
                <a:lnTo>
                  <a:pt x="1644890" y="1849205"/>
                </a:lnTo>
                <a:close/>
                <a:moveTo>
                  <a:pt x="3080677" y="0"/>
                </a:moveTo>
                <a:lnTo>
                  <a:pt x="3290578" y="0"/>
                </a:lnTo>
                <a:lnTo>
                  <a:pt x="1441373" y="1849205"/>
                </a:lnTo>
                <a:lnTo>
                  <a:pt x="1231472" y="1849205"/>
                </a:lnTo>
                <a:close/>
                <a:moveTo>
                  <a:pt x="2668058" y="0"/>
                </a:moveTo>
                <a:lnTo>
                  <a:pt x="2877959" y="0"/>
                </a:lnTo>
                <a:lnTo>
                  <a:pt x="1027956" y="1849205"/>
                </a:lnTo>
                <a:lnTo>
                  <a:pt x="818055" y="1849205"/>
                </a:lnTo>
                <a:close/>
                <a:moveTo>
                  <a:pt x="2254641" y="0"/>
                </a:moveTo>
                <a:lnTo>
                  <a:pt x="2464542" y="0"/>
                </a:lnTo>
                <a:lnTo>
                  <a:pt x="615337" y="1849205"/>
                </a:lnTo>
                <a:lnTo>
                  <a:pt x="405436" y="1849205"/>
                </a:lnTo>
                <a:close/>
                <a:moveTo>
                  <a:pt x="1841224" y="0"/>
                </a:moveTo>
                <a:lnTo>
                  <a:pt x="2051125" y="0"/>
                </a:lnTo>
                <a:lnTo>
                  <a:pt x="201920" y="1849205"/>
                </a:lnTo>
                <a:lnTo>
                  <a:pt x="0" y="1849205"/>
                </a:lnTo>
                <a:lnTo>
                  <a:pt x="0" y="1841224"/>
                </a:lnTo>
                <a:close/>
                <a:moveTo>
                  <a:pt x="1428604" y="0"/>
                </a:moveTo>
                <a:lnTo>
                  <a:pt x="1638505" y="0"/>
                </a:lnTo>
                <a:lnTo>
                  <a:pt x="0" y="1638506"/>
                </a:lnTo>
                <a:lnTo>
                  <a:pt x="0" y="1428604"/>
                </a:lnTo>
                <a:close/>
                <a:moveTo>
                  <a:pt x="1015187" y="0"/>
                </a:moveTo>
                <a:lnTo>
                  <a:pt x="1225088" y="0"/>
                </a:lnTo>
                <a:lnTo>
                  <a:pt x="0" y="1225088"/>
                </a:lnTo>
                <a:lnTo>
                  <a:pt x="0" y="1015187"/>
                </a:lnTo>
                <a:close/>
                <a:moveTo>
                  <a:pt x="601770" y="0"/>
                </a:moveTo>
                <a:lnTo>
                  <a:pt x="812469" y="0"/>
                </a:lnTo>
                <a:lnTo>
                  <a:pt x="0" y="812469"/>
                </a:lnTo>
                <a:lnTo>
                  <a:pt x="0" y="601770"/>
                </a:lnTo>
                <a:close/>
                <a:moveTo>
                  <a:pt x="189150" y="0"/>
                </a:moveTo>
                <a:lnTo>
                  <a:pt x="399052" y="0"/>
                </a:lnTo>
                <a:lnTo>
                  <a:pt x="0" y="399052"/>
                </a:lnTo>
                <a:lnTo>
                  <a:pt x="0" y="189150"/>
                </a:lnTo>
                <a:close/>
              </a:path>
            </a:pathLst>
          </a:custGeom>
          <a:solidFill>
            <a:srgbClr val="222A35"/>
          </a:solidFill>
          <a:ln w="79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C6B8A395-4DB6-4797-BE6E-2D010CE71F70}"/>
              </a:ext>
            </a:extLst>
          </p:cNvPr>
          <p:cNvSpPr/>
          <p:nvPr/>
        </p:nvSpPr>
        <p:spPr>
          <a:xfrm>
            <a:off x="304798" y="276726"/>
            <a:ext cx="11582402" cy="6304548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-">
            <a:extLst>
              <a:ext uri="{FF2B5EF4-FFF2-40B4-BE49-F238E27FC236}">
                <a16:creationId xmlns:a16="http://schemas.microsoft.com/office/drawing/2014/main" id="{5A7FD219-5687-4AD7-B048-4E0418F3342A}"/>
              </a:ext>
            </a:extLst>
          </p:cNvPr>
          <p:cNvSpPr/>
          <p:nvPr/>
        </p:nvSpPr>
        <p:spPr>
          <a:xfrm>
            <a:off x="2691969" y="52631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4" name="-">
            <a:extLst>
              <a:ext uri="{FF2B5EF4-FFF2-40B4-BE49-F238E27FC236}">
                <a16:creationId xmlns:a16="http://schemas.microsoft.com/office/drawing/2014/main" id="{7D13B81B-9D28-4AFA-8998-534EF6CFD522}"/>
              </a:ext>
            </a:extLst>
          </p:cNvPr>
          <p:cNvSpPr/>
          <p:nvPr/>
        </p:nvSpPr>
        <p:spPr>
          <a:xfrm>
            <a:off x="-1" y="2776365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-">
            <a:extLst>
              <a:ext uri="{FF2B5EF4-FFF2-40B4-BE49-F238E27FC236}">
                <a16:creationId xmlns:a16="http://schemas.microsoft.com/office/drawing/2014/main" id="{0DF0C730-B7EB-4F91-A55F-40839F2C783E}"/>
              </a:ext>
            </a:extLst>
          </p:cNvPr>
          <p:cNvSpPr/>
          <p:nvPr/>
        </p:nvSpPr>
        <p:spPr>
          <a:xfrm>
            <a:off x="-1" y="3327399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-">
            <a:extLst>
              <a:ext uri="{FF2B5EF4-FFF2-40B4-BE49-F238E27FC236}">
                <a16:creationId xmlns:a16="http://schemas.microsoft.com/office/drawing/2014/main" id="{5B488F4C-E671-4796-BD74-3D0E036245A8}"/>
              </a:ext>
            </a:extLst>
          </p:cNvPr>
          <p:cNvSpPr/>
          <p:nvPr/>
        </p:nvSpPr>
        <p:spPr>
          <a:xfrm>
            <a:off x="-1" y="3878433"/>
            <a:ext cx="304799" cy="2840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7" name="-">
            <a:extLst>
              <a:ext uri="{FF2B5EF4-FFF2-40B4-BE49-F238E27FC236}">
                <a16:creationId xmlns:a16="http://schemas.microsoft.com/office/drawing/2014/main" id="{9B6BBA68-5B29-4022-991D-E6AE842F8F17}"/>
              </a:ext>
            </a:extLst>
          </p:cNvPr>
          <p:cNvSpPr/>
          <p:nvPr/>
        </p:nvSpPr>
        <p:spPr>
          <a:xfrm rot="2700000">
            <a:off x="7293990" y="1645839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-">
            <a:extLst>
              <a:ext uri="{FF2B5EF4-FFF2-40B4-BE49-F238E27FC236}">
                <a16:creationId xmlns:a16="http://schemas.microsoft.com/office/drawing/2014/main" id="{77237898-CCDF-4860-8385-C20FFBAE7BD5}"/>
              </a:ext>
            </a:extLst>
          </p:cNvPr>
          <p:cNvSpPr/>
          <p:nvPr/>
        </p:nvSpPr>
        <p:spPr>
          <a:xfrm rot="2700000">
            <a:off x="3477600" y="5848700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2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5498498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73" name="-">
              <a:extLst>
                <a:ext uri="{FF2B5EF4-FFF2-40B4-BE49-F238E27FC236}">
                  <a16:creationId xmlns:a16="http://schemas.microsoft.com/office/drawing/2014/main" id="{C80E1EFC-2C5F-4C1F-9973-F065C74E6109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5" name="-">
              <a:extLst>
                <a:ext uri="{FF2B5EF4-FFF2-40B4-BE49-F238E27FC236}">
                  <a16:creationId xmlns:a16="http://schemas.microsoft.com/office/drawing/2014/main" id="{5D1D56F5-CF4F-4159-A170-DDBF2E210AE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80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5946487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81" name="-">
              <a:extLst>
                <a:ext uri="{FF2B5EF4-FFF2-40B4-BE49-F238E27FC236}">
                  <a16:creationId xmlns:a16="http://schemas.microsoft.com/office/drawing/2014/main" id="{FFFFF1D9-0476-45E7-A3F9-529E4A5CA148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82" name="Graphic 1069">
              <a:extLst>
                <a:ext uri="{FF2B5EF4-FFF2-40B4-BE49-F238E27FC236}">
                  <a16:creationId xmlns:a16="http://schemas.microsoft.com/office/drawing/2014/main" id="{6273A9AD-82AB-466B-9EAC-7430F48B984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083" name="-">
                <a:extLst>
                  <a:ext uri="{FF2B5EF4-FFF2-40B4-BE49-F238E27FC236}">
                    <a16:creationId xmlns:a16="http://schemas.microsoft.com/office/drawing/2014/main" id="{C38B207C-0BAF-4F02-A73C-8D7799774DB9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4" name="-">
                <a:extLst>
                  <a:ext uri="{FF2B5EF4-FFF2-40B4-BE49-F238E27FC236}">
                    <a16:creationId xmlns:a16="http://schemas.microsoft.com/office/drawing/2014/main" id="{008AE33A-AF7D-4C6E-8F93-6C62ADF73C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1085" name="-">
            <a:extLst>
              <a:ext uri="{FF2B5EF4-FFF2-40B4-BE49-F238E27FC236}">
                <a16:creationId xmlns:a16="http://schemas.microsoft.com/office/drawing/2014/main" id="{6273A9AD-82AB-466B-9EAC-7430F48B9847}"/>
              </a:ext>
            </a:extLst>
          </p:cNvPr>
          <p:cNvGrpSpPr/>
          <p:nvPr/>
        </p:nvGrpSpPr>
        <p:grpSpPr>
          <a:xfrm>
            <a:off x="6394477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086" name="-">
              <a:extLst>
                <a:ext uri="{FF2B5EF4-FFF2-40B4-BE49-F238E27FC236}">
                  <a16:creationId xmlns:a16="http://schemas.microsoft.com/office/drawing/2014/main" id="{1A407F35-197B-4322-AFDD-79D38939DE9C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7" name="-">
              <a:extLst>
                <a:ext uri="{FF2B5EF4-FFF2-40B4-BE49-F238E27FC236}">
                  <a16:creationId xmlns:a16="http://schemas.microsoft.com/office/drawing/2014/main" id="{1EE2787E-8E07-4638-B466-64271064A165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0543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2.96296E-6 L -1.66667E-6 -0.12107 " pathEditMode="relative" rAng="0" ptsTypes="AA">
                                      <p:cBhvr>
                                        <p:cTn id="36" dur="3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6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1.48148E-6 L -0.02696 1.48148E-6 " pathEditMode="relative" rAng="0" ptsTypes="AA">
                                      <p:cBhvr>
                                        <p:cTn id="42" dur="3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50" dur="4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58" dur="1875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107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107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10" fill="hold"/>
                                        <p:tgtEl>
                                          <p:spTgt spid="108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1000" fill="hold"/>
                                        <p:tgtEl>
                                          <p:spTgt spid="108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108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108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8" grpId="0"/>
      <p:bldP spid="4" grpId="0" animBg="1"/>
      <p:bldP spid="6" grpId="0" animBg="1"/>
      <p:bldP spid="121" grpId="0" animBg="1"/>
      <p:bldP spid="121" grpId="1" animBg="1"/>
      <p:bldP spid="7" grpId="0" animBg="1"/>
      <p:bldP spid="7" grpId="1" animBg="1"/>
      <p:bldP spid="7" grpId="2" animBg="1"/>
      <p:bldP spid="84" grpId="0" animBg="1"/>
      <p:bldP spid="84" grpId="1" animBg="1"/>
      <p:bldP spid="1044" grpId="0" animBg="1"/>
      <p:bldP spid="86" grpId="0" animBg="1"/>
      <p:bldP spid="87" grpId="0" animBg="1"/>
      <p:bldP spid="1067" grpId="0" animBg="1"/>
      <p:bldP spid="1067" grpId="1" animBg="1"/>
      <p:bldP spid="123" grpId="0" animBg="1"/>
      <p:bldP spid="12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662982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-">
            <a:extLst>
              <a:ext uri="{FF2B5EF4-FFF2-40B4-BE49-F238E27FC236}">
                <a16:creationId xmlns:a16="http://schemas.microsoft.com/office/drawing/2014/main" id="{F3004CE7-3FA7-473B-88A1-0E8EB7A9954F}"/>
              </a:ext>
            </a:extLst>
          </p:cNvPr>
          <p:cNvSpPr/>
          <p:nvPr/>
        </p:nvSpPr>
        <p:spPr>
          <a:xfrm rot="5400000">
            <a:off x="9009512" y="5322765"/>
            <a:ext cx="5363252" cy="1849205"/>
          </a:xfrm>
          <a:custGeom>
            <a:avLst/>
            <a:gdLst>
              <a:gd name="connsiteX0" fmla="*/ 5363251 w 5363252"/>
              <a:gd name="connsiteY0" fmla="*/ 1436585 h 1849205"/>
              <a:gd name="connsiteX1" fmla="*/ 5363251 w 5363252"/>
              <a:gd name="connsiteY1" fmla="*/ 1646486 h 1849205"/>
              <a:gd name="connsiteX2" fmla="*/ 5159735 w 5363252"/>
              <a:gd name="connsiteY2" fmla="*/ 1849204 h 1849205"/>
              <a:gd name="connsiteX3" fmla="*/ 4949834 w 5363252"/>
              <a:gd name="connsiteY3" fmla="*/ 1849204 h 1849205"/>
              <a:gd name="connsiteX4" fmla="*/ 5363252 w 5363252"/>
              <a:gd name="connsiteY4" fmla="*/ 1023168 h 1849205"/>
              <a:gd name="connsiteX5" fmla="*/ 5363252 w 5363252"/>
              <a:gd name="connsiteY5" fmla="*/ 1233069 h 1849205"/>
              <a:gd name="connsiteX6" fmla="*/ 4746318 w 5363252"/>
              <a:gd name="connsiteY6" fmla="*/ 1849205 h 1849205"/>
              <a:gd name="connsiteX7" fmla="*/ 4536417 w 5363252"/>
              <a:gd name="connsiteY7" fmla="*/ 1849205 h 1849205"/>
              <a:gd name="connsiteX8" fmla="*/ 5363252 w 5363252"/>
              <a:gd name="connsiteY8" fmla="*/ 609750 h 1849205"/>
              <a:gd name="connsiteX9" fmla="*/ 5363252 w 5363252"/>
              <a:gd name="connsiteY9" fmla="*/ 819651 h 1849205"/>
              <a:gd name="connsiteX10" fmla="*/ 4333699 w 5363252"/>
              <a:gd name="connsiteY10" fmla="*/ 1849204 h 1849205"/>
              <a:gd name="connsiteX11" fmla="*/ 4123798 w 5363252"/>
              <a:gd name="connsiteY11" fmla="*/ 1849204 h 1849205"/>
              <a:gd name="connsiteX12" fmla="*/ 5363251 w 5363252"/>
              <a:gd name="connsiteY12" fmla="*/ 197131 h 1849205"/>
              <a:gd name="connsiteX13" fmla="*/ 5363251 w 5363252"/>
              <a:gd name="connsiteY13" fmla="*/ 407032 h 1849205"/>
              <a:gd name="connsiteX14" fmla="*/ 3920281 w 5363252"/>
              <a:gd name="connsiteY14" fmla="*/ 1849204 h 1849205"/>
              <a:gd name="connsiteX15" fmla="*/ 3710380 w 5363252"/>
              <a:gd name="connsiteY15" fmla="*/ 1849204 h 1849205"/>
              <a:gd name="connsiteX16" fmla="*/ 5146966 w 5363252"/>
              <a:gd name="connsiteY16" fmla="*/ 0 h 1849205"/>
              <a:gd name="connsiteX17" fmla="*/ 5356867 w 5363252"/>
              <a:gd name="connsiteY17" fmla="*/ 0 h 1849205"/>
              <a:gd name="connsiteX18" fmla="*/ 3506864 w 5363252"/>
              <a:gd name="connsiteY18" fmla="*/ 1849205 h 1849205"/>
              <a:gd name="connsiteX19" fmla="*/ 3296963 w 5363252"/>
              <a:gd name="connsiteY19" fmla="*/ 1849205 h 1849205"/>
              <a:gd name="connsiteX20" fmla="*/ 4733549 w 5363252"/>
              <a:gd name="connsiteY20" fmla="*/ 0 h 1849205"/>
              <a:gd name="connsiteX21" fmla="*/ 4943450 w 5363252"/>
              <a:gd name="connsiteY21" fmla="*/ 0 h 1849205"/>
              <a:gd name="connsiteX22" fmla="*/ 3094245 w 5363252"/>
              <a:gd name="connsiteY22" fmla="*/ 1849205 h 1849205"/>
              <a:gd name="connsiteX23" fmla="*/ 2884344 w 5363252"/>
              <a:gd name="connsiteY23" fmla="*/ 1849205 h 1849205"/>
              <a:gd name="connsiteX24" fmla="*/ 4320131 w 5363252"/>
              <a:gd name="connsiteY24" fmla="*/ 0 h 1849205"/>
              <a:gd name="connsiteX25" fmla="*/ 4530031 w 5363252"/>
              <a:gd name="connsiteY25" fmla="*/ 0 h 1849205"/>
              <a:gd name="connsiteX26" fmla="*/ 2680827 w 5363252"/>
              <a:gd name="connsiteY26" fmla="*/ 1849205 h 1849205"/>
              <a:gd name="connsiteX27" fmla="*/ 2470926 w 5363252"/>
              <a:gd name="connsiteY27" fmla="*/ 1849205 h 1849205"/>
              <a:gd name="connsiteX28" fmla="*/ 3907512 w 5363252"/>
              <a:gd name="connsiteY28" fmla="*/ 0 h 1849205"/>
              <a:gd name="connsiteX29" fmla="*/ 4117413 w 5363252"/>
              <a:gd name="connsiteY29" fmla="*/ 0 h 1849205"/>
              <a:gd name="connsiteX30" fmla="*/ 2267410 w 5363252"/>
              <a:gd name="connsiteY30" fmla="*/ 1849205 h 1849205"/>
              <a:gd name="connsiteX31" fmla="*/ 2057509 w 5363252"/>
              <a:gd name="connsiteY31" fmla="*/ 1849205 h 1849205"/>
              <a:gd name="connsiteX32" fmla="*/ 3494095 w 5363252"/>
              <a:gd name="connsiteY32" fmla="*/ 0 h 1849205"/>
              <a:gd name="connsiteX33" fmla="*/ 3703996 w 5363252"/>
              <a:gd name="connsiteY33" fmla="*/ 0 h 1849205"/>
              <a:gd name="connsiteX34" fmla="*/ 1854791 w 5363252"/>
              <a:gd name="connsiteY34" fmla="*/ 1849205 h 1849205"/>
              <a:gd name="connsiteX35" fmla="*/ 1644890 w 5363252"/>
              <a:gd name="connsiteY35" fmla="*/ 1849205 h 1849205"/>
              <a:gd name="connsiteX36" fmla="*/ 3080677 w 5363252"/>
              <a:gd name="connsiteY36" fmla="*/ 0 h 1849205"/>
              <a:gd name="connsiteX37" fmla="*/ 3290578 w 5363252"/>
              <a:gd name="connsiteY37" fmla="*/ 0 h 1849205"/>
              <a:gd name="connsiteX38" fmla="*/ 1441373 w 5363252"/>
              <a:gd name="connsiteY38" fmla="*/ 1849205 h 1849205"/>
              <a:gd name="connsiteX39" fmla="*/ 1231472 w 5363252"/>
              <a:gd name="connsiteY39" fmla="*/ 1849205 h 1849205"/>
              <a:gd name="connsiteX40" fmla="*/ 2668058 w 5363252"/>
              <a:gd name="connsiteY40" fmla="*/ 0 h 1849205"/>
              <a:gd name="connsiteX41" fmla="*/ 2877959 w 5363252"/>
              <a:gd name="connsiteY41" fmla="*/ 0 h 1849205"/>
              <a:gd name="connsiteX42" fmla="*/ 1027956 w 5363252"/>
              <a:gd name="connsiteY42" fmla="*/ 1849205 h 1849205"/>
              <a:gd name="connsiteX43" fmla="*/ 818055 w 5363252"/>
              <a:gd name="connsiteY43" fmla="*/ 1849205 h 1849205"/>
              <a:gd name="connsiteX44" fmla="*/ 2254641 w 5363252"/>
              <a:gd name="connsiteY44" fmla="*/ 0 h 1849205"/>
              <a:gd name="connsiteX45" fmla="*/ 2464542 w 5363252"/>
              <a:gd name="connsiteY45" fmla="*/ 0 h 1849205"/>
              <a:gd name="connsiteX46" fmla="*/ 615337 w 5363252"/>
              <a:gd name="connsiteY46" fmla="*/ 1849205 h 1849205"/>
              <a:gd name="connsiteX47" fmla="*/ 405436 w 5363252"/>
              <a:gd name="connsiteY47" fmla="*/ 1849205 h 1849205"/>
              <a:gd name="connsiteX48" fmla="*/ 1841224 w 5363252"/>
              <a:gd name="connsiteY48" fmla="*/ 0 h 1849205"/>
              <a:gd name="connsiteX49" fmla="*/ 2051125 w 5363252"/>
              <a:gd name="connsiteY49" fmla="*/ 0 h 1849205"/>
              <a:gd name="connsiteX50" fmla="*/ 201920 w 5363252"/>
              <a:gd name="connsiteY50" fmla="*/ 1849205 h 1849205"/>
              <a:gd name="connsiteX51" fmla="*/ 0 w 5363252"/>
              <a:gd name="connsiteY51" fmla="*/ 1849205 h 1849205"/>
              <a:gd name="connsiteX52" fmla="*/ 0 w 5363252"/>
              <a:gd name="connsiteY52" fmla="*/ 1841224 h 1849205"/>
              <a:gd name="connsiteX53" fmla="*/ 1428604 w 5363252"/>
              <a:gd name="connsiteY53" fmla="*/ 0 h 1849205"/>
              <a:gd name="connsiteX54" fmla="*/ 1638505 w 5363252"/>
              <a:gd name="connsiteY54" fmla="*/ 0 h 1849205"/>
              <a:gd name="connsiteX55" fmla="*/ 0 w 5363252"/>
              <a:gd name="connsiteY55" fmla="*/ 1638506 h 1849205"/>
              <a:gd name="connsiteX56" fmla="*/ 0 w 5363252"/>
              <a:gd name="connsiteY56" fmla="*/ 1428604 h 1849205"/>
              <a:gd name="connsiteX57" fmla="*/ 1015187 w 5363252"/>
              <a:gd name="connsiteY57" fmla="*/ 0 h 1849205"/>
              <a:gd name="connsiteX58" fmla="*/ 1225088 w 5363252"/>
              <a:gd name="connsiteY58" fmla="*/ 0 h 1849205"/>
              <a:gd name="connsiteX59" fmla="*/ 0 w 5363252"/>
              <a:gd name="connsiteY59" fmla="*/ 1225088 h 1849205"/>
              <a:gd name="connsiteX60" fmla="*/ 0 w 5363252"/>
              <a:gd name="connsiteY60" fmla="*/ 1015187 h 1849205"/>
              <a:gd name="connsiteX61" fmla="*/ 601770 w 5363252"/>
              <a:gd name="connsiteY61" fmla="*/ 0 h 1849205"/>
              <a:gd name="connsiteX62" fmla="*/ 812469 w 5363252"/>
              <a:gd name="connsiteY62" fmla="*/ 0 h 1849205"/>
              <a:gd name="connsiteX63" fmla="*/ 0 w 5363252"/>
              <a:gd name="connsiteY63" fmla="*/ 812469 h 1849205"/>
              <a:gd name="connsiteX64" fmla="*/ 0 w 5363252"/>
              <a:gd name="connsiteY64" fmla="*/ 601770 h 1849205"/>
              <a:gd name="connsiteX65" fmla="*/ 189150 w 5363252"/>
              <a:gd name="connsiteY65" fmla="*/ 0 h 1849205"/>
              <a:gd name="connsiteX66" fmla="*/ 399052 w 5363252"/>
              <a:gd name="connsiteY66" fmla="*/ 0 h 1849205"/>
              <a:gd name="connsiteX67" fmla="*/ 0 w 5363252"/>
              <a:gd name="connsiteY67" fmla="*/ 399052 h 1849205"/>
              <a:gd name="connsiteX68" fmla="*/ 0 w 5363252"/>
              <a:gd name="connsiteY68" fmla="*/ 189150 h 18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363252" h="1849205">
                <a:moveTo>
                  <a:pt x="5363251" y="1436585"/>
                </a:moveTo>
                <a:lnTo>
                  <a:pt x="5363251" y="1646486"/>
                </a:lnTo>
                <a:lnTo>
                  <a:pt x="5159735" y="1849204"/>
                </a:lnTo>
                <a:lnTo>
                  <a:pt x="4949834" y="1849204"/>
                </a:lnTo>
                <a:close/>
                <a:moveTo>
                  <a:pt x="5363252" y="1023168"/>
                </a:moveTo>
                <a:lnTo>
                  <a:pt x="5363252" y="1233069"/>
                </a:lnTo>
                <a:lnTo>
                  <a:pt x="4746318" y="1849205"/>
                </a:lnTo>
                <a:lnTo>
                  <a:pt x="4536417" y="1849205"/>
                </a:lnTo>
                <a:close/>
                <a:moveTo>
                  <a:pt x="5363252" y="609750"/>
                </a:moveTo>
                <a:lnTo>
                  <a:pt x="5363252" y="819651"/>
                </a:lnTo>
                <a:lnTo>
                  <a:pt x="4333699" y="1849204"/>
                </a:lnTo>
                <a:lnTo>
                  <a:pt x="4123798" y="1849204"/>
                </a:lnTo>
                <a:close/>
                <a:moveTo>
                  <a:pt x="5363251" y="197131"/>
                </a:moveTo>
                <a:lnTo>
                  <a:pt x="5363251" y="407032"/>
                </a:lnTo>
                <a:lnTo>
                  <a:pt x="3920281" y="1849204"/>
                </a:lnTo>
                <a:lnTo>
                  <a:pt x="3710380" y="1849204"/>
                </a:lnTo>
                <a:close/>
                <a:moveTo>
                  <a:pt x="5146966" y="0"/>
                </a:moveTo>
                <a:lnTo>
                  <a:pt x="5356867" y="0"/>
                </a:lnTo>
                <a:lnTo>
                  <a:pt x="3506864" y="1849205"/>
                </a:lnTo>
                <a:lnTo>
                  <a:pt x="3296963" y="1849205"/>
                </a:lnTo>
                <a:close/>
                <a:moveTo>
                  <a:pt x="4733549" y="0"/>
                </a:moveTo>
                <a:lnTo>
                  <a:pt x="4943450" y="0"/>
                </a:lnTo>
                <a:lnTo>
                  <a:pt x="3094245" y="1849205"/>
                </a:lnTo>
                <a:lnTo>
                  <a:pt x="2884344" y="1849205"/>
                </a:lnTo>
                <a:close/>
                <a:moveTo>
                  <a:pt x="4320131" y="0"/>
                </a:moveTo>
                <a:lnTo>
                  <a:pt x="4530031" y="0"/>
                </a:lnTo>
                <a:lnTo>
                  <a:pt x="2680827" y="1849205"/>
                </a:lnTo>
                <a:lnTo>
                  <a:pt x="2470926" y="1849205"/>
                </a:lnTo>
                <a:close/>
                <a:moveTo>
                  <a:pt x="3907512" y="0"/>
                </a:moveTo>
                <a:lnTo>
                  <a:pt x="4117413" y="0"/>
                </a:lnTo>
                <a:lnTo>
                  <a:pt x="2267410" y="1849205"/>
                </a:lnTo>
                <a:lnTo>
                  <a:pt x="2057509" y="1849205"/>
                </a:lnTo>
                <a:close/>
                <a:moveTo>
                  <a:pt x="3494095" y="0"/>
                </a:moveTo>
                <a:lnTo>
                  <a:pt x="3703996" y="0"/>
                </a:lnTo>
                <a:lnTo>
                  <a:pt x="1854791" y="1849205"/>
                </a:lnTo>
                <a:lnTo>
                  <a:pt x="1644890" y="1849205"/>
                </a:lnTo>
                <a:close/>
                <a:moveTo>
                  <a:pt x="3080677" y="0"/>
                </a:moveTo>
                <a:lnTo>
                  <a:pt x="3290578" y="0"/>
                </a:lnTo>
                <a:lnTo>
                  <a:pt x="1441373" y="1849205"/>
                </a:lnTo>
                <a:lnTo>
                  <a:pt x="1231472" y="1849205"/>
                </a:lnTo>
                <a:close/>
                <a:moveTo>
                  <a:pt x="2668058" y="0"/>
                </a:moveTo>
                <a:lnTo>
                  <a:pt x="2877959" y="0"/>
                </a:lnTo>
                <a:lnTo>
                  <a:pt x="1027956" y="1849205"/>
                </a:lnTo>
                <a:lnTo>
                  <a:pt x="818055" y="1849205"/>
                </a:lnTo>
                <a:close/>
                <a:moveTo>
                  <a:pt x="2254641" y="0"/>
                </a:moveTo>
                <a:lnTo>
                  <a:pt x="2464542" y="0"/>
                </a:lnTo>
                <a:lnTo>
                  <a:pt x="615337" y="1849205"/>
                </a:lnTo>
                <a:lnTo>
                  <a:pt x="405436" y="1849205"/>
                </a:lnTo>
                <a:close/>
                <a:moveTo>
                  <a:pt x="1841224" y="0"/>
                </a:moveTo>
                <a:lnTo>
                  <a:pt x="2051125" y="0"/>
                </a:lnTo>
                <a:lnTo>
                  <a:pt x="201920" y="1849205"/>
                </a:lnTo>
                <a:lnTo>
                  <a:pt x="0" y="1849205"/>
                </a:lnTo>
                <a:lnTo>
                  <a:pt x="0" y="1841224"/>
                </a:lnTo>
                <a:close/>
                <a:moveTo>
                  <a:pt x="1428604" y="0"/>
                </a:moveTo>
                <a:lnTo>
                  <a:pt x="1638505" y="0"/>
                </a:lnTo>
                <a:lnTo>
                  <a:pt x="0" y="1638506"/>
                </a:lnTo>
                <a:lnTo>
                  <a:pt x="0" y="1428604"/>
                </a:lnTo>
                <a:close/>
                <a:moveTo>
                  <a:pt x="1015187" y="0"/>
                </a:moveTo>
                <a:lnTo>
                  <a:pt x="1225088" y="0"/>
                </a:lnTo>
                <a:lnTo>
                  <a:pt x="0" y="1225088"/>
                </a:lnTo>
                <a:lnTo>
                  <a:pt x="0" y="1015187"/>
                </a:lnTo>
                <a:close/>
                <a:moveTo>
                  <a:pt x="601770" y="0"/>
                </a:moveTo>
                <a:lnTo>
                  <a:pt x="812469" y="0"/>
                </a:lnTo>
                <a:lnTo>
                  <a:pt x="0" y="812469"/>
                </a:lnTo>
                <a:lnTo>
                  <a:pt x="0" y="601770"/>
                </a:lnTo>
                <a:close/>
                <a:moveTo>
                  <a:pt x="189150" y="0"/>
                </a:moveTo>
                <a:lnTo>
                  <a:pt x="399052" y="0"/>
                </a:lnTo>
                <a:lnTo>
                  <a:pt x="0" y="399052"/>
                </a:lnTo>
                <a:lnTo>
                  <a:pt x="0" y="189150"/>
                </a:lnTo>
                <a:close/>
              </a:path>
            </a:pathLst>
          </a:custGeom>
          <a:solidFill>
            <a:srgbClr val="FF941F"/>
          </a:solidFill>
          <a:ln w="79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991A975D-4D44-4301-854A-7553C7A10031}"/>
              </a:ext>
            </a:extLst>
          </p:cNvPr>
          <p:cNvSpPr/>
          <p:nvPr/>
        </p:nvSpPr>
        <p:spPr>
          <a:xfrm>
            <a:off x="-230478" y="321276"/>
            <a:ext cx="5041557" cy="5041557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A49AFEFD-90D6-4B0D-8801-23801699245C}"/>
              </a:ext>
            </a:extLst>
          </p:cNvPr>
          <p:cNvSpPr/>
          <p:nvPr/>
        </p:nvSpPr>
        <p:spPr>
          <a:xfrm>
            <a:off x="665206" y="1857179"/>
            <a:ext cx="10861589" cy="5288692"/>
          </a:xfrm>
          <a:prstGeom prst="rect">
            <a:avLst/>
          </a:prstGeom>
          <a:blipFill>
            <a:blip r:embed="rId2"/>
            <a:srcRect/>
            <a:stretch>
              <a:fillRect t="-15193" b="-21735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883DB9E2-5E49-42FB-BC91-441BC5BC2DCE}"/>
              </a:ext>
            </a:extLst>
          </p:cNvPr>
          <p:cNvSpPr/>
          <p:nvPr/>
        </p:nvSpPr>
        <p:spPr>
          <a:xfrm rot="5400000">
            <a:off x="0" y="0"/>
            <a:ext cx="1828800" cy="1828800"/>
          </a:xfrm>
          <a:prstGeom prst="triangle">
            <a:avLst>
              <a:gd name="adj" fmla="val 0"/>
            </a:avLst>
          </a:prstGeom>
          <a:solidFill>
            <a:srgbClr val="FF941F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E563A45F-AFE3-4D49-A9FB-B87E2EBFCC70}"/>
              </a:ext>
            </a:extLst>
          </p:cNvPr>
          <p:cNvSpPr/>
          <p:nvPr/>
        </p:nvSpPr>
        <p:spPr>
          <a:xfrm>
            <a:off x="1149178" y="976184"/>
            <a:ext cx="5918887" cy="21006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865776D2-D1BD-4B24-AF92-045A3882B697}"/>
              </a:ext>
            </a:extLst>
          </p:cNvPr>
          <p:cNvSpPr/>
          <p:nvPr/>
        </p:nvSpPr>
        <p:spPr>
          <a:xfrm>
            <a:off x="3216473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CFF5094E-3975-4979-826F-A253F887EA69}"/>
              </a:ext>
            </a:extLst>
          </p:cNvPr>
          <p:cNvSpPr/>
          <p:nvPr/>
        </p:nvSpPr>
        <p:spPr>
          <a:xfrm>
            <a:off x="3849958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1A62CD20-BCF2-4705-B542-7F4767D7FC42}"/>
              </a:ext>
            </a:extLst>
          </p:cNvPr>
          <p:cNvSpPr/>
          <p:nvPr/>
        </p:nvSpPr>
        <p:spPr>
          <a:xfrm>
            <a:off x="4483444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0CD06B-8E8A-4D2F-A3D6-609137578EFA}"/>
              </a:ext>
            </a:extLst>
          </p:cNvPr>
          <p:cNvSpPr txBox="1"/>
          <p:nvPr/>
        </p:nvSpPr>
        <p:spPr>
          <a:xfrm>
            <a:off x="7139054" y="393129"/>
            <a:ext cx="306045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C000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CRE-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E48CF1-315A-42D4-894B-65C46EAF4460}"/>
              </a:ext>
            </a:extLst>
          </p:cNvPr>
          <p:cNvSpPr txBox="1"/>
          <p:nvPr/>
        </p:nvSpPr>
        <p:spPr>
          <a:xfrm>
            <a:off x="7139054" y="1033037"/>
            <a:ext cx="42082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rgbClr val="FFC000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ATIVE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6B70B4-8442-49BA-967C-FCA8CAFA0E6B}"/>
              </a:ext>
            </a:extLst>
          </p:cNvPr>
          <p:cNvSpPr txBox="1"/>
          <p:nvPr/>
        </p:nvSpPr>
        <p:spPr>
          <a:xfrm>
            <a:off x="7139054" y="1966497"/>
            <a:ext cx="4434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ANIMATION.</a:t>
            </a: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DF02546-5BE2-4726-B4CB-980DE0E5672A}"/>
              </a:ext>
            </a:extLst>
          </p:cNvPr>
          <p:cNvSpPr/>
          <p:nvPr/>
        </p:nvSpPr>
        <p:spPr>
          <a:xfrm>
            <a:off x="7734082" y="5256568"/>
            <a:ext cx="5918887" cy="1806358"/>
          </a:xfrm>
          <a:prstGeom prst="rect">
            <a:avLst/>
          </a:prstGeom>
          <a:noFill/>
          <a:ln w="38100">
            <a:solidFill>
              <a:srgbClr val="FF941F"/>
            </a:solidFill>
          </a:ln>
          <a:effectLst>
            <a:outerShdw blurRad="63500" sx="99000" sy="99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E70AAA1E-BEB2-4B90-9F3A-4A53254D1B25}"/>
              </a:ext>
            </a:extLst>
          </p:cNvPr>
          <p:cNvSpPr/>
          <p:nvPr/>
        </p:nvSpPr>
        <p:spPr>
          <a:xfrm>
            <a:off x="9801845" y="5581508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AD39B7-6AA8-47E6-9114-A566ADF66755}"/>
              </a:ext>
            </a:extLst>
          </p:cNvPr>
          <p:cNvSpPr txBox="1"/>
          <p:nvPr/>
        </p:nvSpPr>
        <p:spPr>
          <a:xfrm>
            <a:off x="1730664" y="1138659"/>
            <a:ext cx="52288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FD98918-3C32-49EE-92C3-82261CF09120}"/>
              </a:ext>
            </a:extLst>
          </p:cNvPr>
          <p:cNvSpPr/>
          <p:nvPr/>
        </p:nvSpPr>
        <p:spPr>
          <a:xfrm rot="2700000">
            <a:off x="11298196" y="203740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07F4AD96-1A19-449F-99AA-CEE921CFB2DD}"/>
              </a:ext>
            </a:extLst>
          </p:cNvPr>
          <p:cNvSpPr/>
          <p:nvPr/>
        </p:nvSpPr>
        <p:spPr>
          <a:xfrm rot="2700000">
            <a:off x="547663" y="6108807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268CE502-41D3-469F-9B27-0DD6456D480B}"/>
              </a:ext>
            </a:extLst>
          </p:cNvPr>
          <p:cNvGrpSpPr/>
          <p:nvPr/>
        </p:nvGrpSpPr>
        <p:grpSpPr>
          <a:xfrm>
            <a:off x="1297663" y="261385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6AF521D8-A795-4C70-B945-0B5FD8B9882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8D5E2116-3312-4109-BBA0-27AFEDD527D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BA69B3FE-05E5-44D8-B6F8-338E3C16D9C7}"/>
              </a:ext>
            </a:extLst>
          </p:cNvPr>
          <p:cNvGrpSpPr/>
          <p:nvPr/>
        </p:nvGrpSpPr>
        <p:grpSpPr>
          <a:xfrm>
            <a:off x="1745652" y="261385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1578C935-C555-4B4E-8A53-4B0876416E8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4D58313A-49C4-4E36-8E12-63DCCF21732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A7FB3E06-5E57-4F99-B341-844990082E7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95943231-B06C-484C-A6AF-5169648C1AE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AECD3488-7C2B-4692-B1F5-FAAAF2E570D8}"/>
              </a:ext>
            </a:extLst>
          </p:cNvPr>
          <p:cNvGrpSpPr/>
          <p:nvPr/>
        </p:nvGrpSpPr>
        <p:grpSpPr>
          <a:xfrm>
            <a:off x="2193642" y="261494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04AAEA95-E978-4F9E-9A41-C2EDBDCC50B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659B496F-F8AF-4A4D-8FC4-979BC84BD37B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5604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1.48148E-6 L -0.02695 1.48148E-6 " pathEditMode="relative" rAng="0" ptsTypes="AA">
                                      <p:cBhvr>
                                        <p:cTn id="3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4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1.11022E-16 L 0 -0.02824 " pathEditMode="relative" rAng="0" ptsTypes="AA">
                                      <p:cBhvr>
                                        <p:cTn id="44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05026 -1.85185E-6 " pathEditMode="relative" rAng="0" ptsTypes="AA">
                                      <p:cBhvr>
                                        <p:cTn id="5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7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78" dur="187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3.7037E-6 L -0.04427 3.7037E-6 " pathEditMode="relative" rAng="0" ptsTypes="AA">
                                      <p:cBhvr>
                                        <p:cTn id="101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-4.16667E-6 -0.12107 " pathEditMode="relative" rAng="0" ptsTypes="AA">
                                      <p:cBhvr>
                                        <p:cTn id="10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4" grpId="0" animBg="1"/>
      <p:bldP spid="4" grpId="1" animBg="1"/>
      <p:bldP spid="4" grpId="2" animBg="1"/>
      <p:bldP spid="4" grpId="3" animBg="1"/>
      <p:bldP spid="2" grpId="0" animBg="1"/>
      <p:bldP spid="2" grpId="1" animBg="1"/>
      <p:bldP spid="3" grpId="0" animBg="1"/>
      <p:bldP spid="5" grpId="0" animBg="1"/>
      <p:bldP spid="5" grpId="1" animBg="1"/>
      <p:bldP spid="5" grpId="2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4" grpId="1" animBg="1"/>
      <p:bldP spid="15" grpId="0"/>
      <p:bldP spid="15" grpId="1"/>
      <p:bldP spid="16" grpId="0" animBg="1"/>
      <p:bldP spid="16" grpId="1" animBg="1"/>
      <p:bldP spid="17" grpId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E48E44DA-AA60-41E3-A307-B7B1D118BD0C}"/>
              </a:ext>
            </a:extLst>
          </p:cNvPr>
          <p:cNvSpPr/>
          <p:nvPr/>
        </p:nvSpPr>
        <p:spPr>
          <a:xfrm>
            <a:off x="-417095" y="-234616"/>
            <a:ext cx="13026190" cy="7327232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 t="-38462" r="-16980" b="-4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EDC3ED79-1A83-4797-B820-94A14C2A27DB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">
            <a:extLst>
              <a:ext uri="{FF2B5EF4-FFF2-40B4-BE49-F238E27FC236}">
                <a16:creationId xmlns:a16="http://schemas.microsoft.com/office/drawing/2014/main" id="{C462C9AA-DFAD-429C-A6F1-C15E383B2ACC}"/>
              </a:ext>
            </a:extLst>
          </p:cNvPr>
          <p:cNvSpPr/>
          <p:nvPr/>
        </p:nvSpPr>
        <p:spPr>
          <a:xfrm>
            <a:off x="6918808" y="3484489"/>
            <a:ext cx="5918887" cy="1806358"/>
          </a:xfrm>
          <a:prstGeom prst="rect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  <a:effectLst>
            <a:outerShdw blurRad="63500" sx="99000" sy="99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EA3A7EE5-2EAF-44CB-BF3E-BC31E45A441D}"/>
              </a:ext>
            </a:extLst>
          </p:cNvPr>
          <p:cNvSpPr/>
          <p:nvPr/>
        </p:nvSpPr>
        <p:spPr>
          <a:xfrm>
            <a:off x="1930050" y="3990962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8364D915-5A4B-4960-884F-564432E7259F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53BA532E-1787-4580-B1BB-6C446E4899BE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984741F-7C4B-41A2-87DE-66C48DB4F68E}"/>
              </a:ext>
            </a:extLst>
          </p:cNvPr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927A48E-2ADF-424F-94AA-EA3629F37051}"/>
              </a:ext>
            </a:extLst>
          </p:cNvPr>
          <p:cNvSpPr/>
          <p:nvPr/>
        </p:nvSpPr>
        <p:spPr>
          <a:xfrm>
            <a:off x="0" y="4680284"/>
            <a:ext cx="12192000" cy="2177716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AAED740E-BC75-46DD-ABBD-181C3A302121}"/>
              </a:ext>
            </a:extLst>
          </p:cNvPr>
          <p:cNvSpPr/>
          <p:nvPr/>
        </p:nvSpPr>
        <p:spPr>
          <a:xfrm rot="5400000">
            <a:off x="0" y="0"/>
            <a:ext cx="1828800" cy="1828800"/>
          </a:xfrm>
          <a:prstGeom prst="triangle">
            <a:avLst>
              <a:gd name="adj" fmla="val 0"/>
            </a:avLst>
          </a:prstGeom>
          <a:solidFill>
            <a:srgbClr val="FF941F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AC799A3B-43CF-4A6C-9958-8458D797539C}"/>
              </a:ext>
            </a:extLst>
          </p:cNvPr>
          <p:cNvSpPr/>
          <p:nvPr/>
        </p:nvSpPr>
        <p:spPr>
          <a:xfrm>
            <a:off x="3216473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9776A790-9833-489A-876F-5151AAEBCC22}"/>
              </a:ext>
            </a:extLst>
          </p:cNvPr>
          <p:cNvSpPr/>
          <p:nvPr/>
        </p:nvSpPr>
        <p:spPr>
          <a:xfrm>
            <a:off x="3849958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D0044FDE-B45F-4A9B-B5A2-ED56207D75F8}"/>
              </a:ext>
            </a:extLst>
          </p:cNvPr>
          <p:cNvSpPr/>
          <p:nvPr/>
        </p:nvSpPr>
        <p:spPr>
          <a:xfrm>
            <a:off x="4483444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8AA3F1D0-B2EA-45BC-A08D-37882B629F8C}"/>
              </a:ext>
            </a:extLst>
          </p:cNvPr>
          <p:cNvSpPr/>
          <p:nvPr/>
        </p:nvSpPr>
        <p:spPr>
          <a:xfrm>
            <a:off x="457200" y="4864155"/>
            <a:ext cx="11277600" cy="1809973"/>
          </a:xfrm>
          <a:prstGeom prst="rect">
            <a:avLst/>
          </a:prstGeom>
          <a:solidFill>
            <a:srgbClr val="FF94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267BBC-5A87-44E7-8EEF-83462D867D6D}"/>
              </a:ext>
            </a:extLst>
          </p:cNvPr>
          <p:cNvSpPr txBox="1"/>
          <p:nvPr/>
        </p:nvSpPr>
        <p:spPr>
          <a:xfrm>
            <a:off x="435636" y="4872842"/>
            <a:ext cx="1132072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SIMPLE TO USE</a:t>
            </a:r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4C29937B-FBBF-4473-91B8-373634773999}"/>
              </a:ext>
            </a:extLst>
          </p:cNvPr>
          <p:cNvSpPr/>
          <p:nvPr/>
        </p:nvSpPr>
        <p:spPr>
          <a:xfrm>
            <a:off x="228600" y="6053595"/>
            <a:ext cx="14151427" cy="445828"/>
          </a:xfrm>
          <a:custGeom>
            <a:avLst/>
            <a:gdLst>
              <a:gd name="connsiteX0" fmla="*/ 14151427 w 14151427"/>
              <a:gd name="connsiteY0" fmla="*/ 301404 h 445828"/>
              <a:gd name="connsiteX1" fmla="*/ 14151427 w 14151427"/>
              <a:gd name="connsiteY1" fmla="*/ 445828 h 445828"/>
              <a:gd name="connsiteX2" fmla="*/ 14006933 w 14151427"/>
              <a:gd name="connsiteY2" fmla="*/ 445828 h 445828"/>
              <a:gd name="connsiteX3" fmla="*/ 14039465 w 14151427"/>
              <a:gd name="connsiteY3" fmla="*/ 0 h 445828"/>
              <a:gd name="connsiteX4" fmla="*/ 14151427 w 14151427"/>
              <a:gd name="connsiteY4" fmla="*/ 0 h 445828"/>
              <a:gd name="connsiteX5" fmla="*/ 14151427 w 14151427"/>
              <a:gd name="connsiteY5" fmla="*/ 212148 h 445828"/>
              <a:gd name="connsiteX6" fmla="*/ 13917646 w 14151427"/>
              <a:gd name="connsiteY6" fmla="*/ 445828 h 445828"/>
              <a:gd name="connsiteX7" fmla="*/ 13593445 w 14151427"/>
              <a:gd name="connsiteY7" fmla="*/ 445828 h 445828"/>
              <a:gd name="connsiteX8" fmla="*/ 13626048 w 14151427"/>
              <a:gd name="connsiteY8" fmla="*/ 0 h 445828"/>
              <a:gd name="connsiteX9" fmla="*/ 13740348 w 14151427"/>
              <a:gd name="connsiteY9" fmla="*/ 0 h 445828"/>
              <a:gd name="connsiteX10" fmla="*/ 13835949 w 14151427"/>
              <a:gd name="connsiteY10" fmla="*/ 0 h 445828"/>
              <a:gd name="connsiteX11" fmla="*/ 13950249 w 14151427"/>
              <a:gd name="connsiteY11" fmla="*/ 0 h 445828"/>
              <a:gd name="connsiteX12" fmla="*/ 13504421 w 14151427"/>
              <a:gd name="connsiteY12" fmla="*/ 445828 h 445828"/>
              <a:gd name="connsiteX13" fmla="*/ 13180220 w 14151427"/>
              <a:gd name="connsiteY13" fmla="*/ 445828 h 445828"/>
              <a:gd name="connsiteX14" fmla="*/ 13212630 w 14151427"/>
              <a:gd name="connsiteY14" fmla="*/ 0 h 445828"/>
              <a:gd name="connsiteX15" fmla="*/ 13326930 w 14151427"/>
              <a:gd name="connsiteY15" fmla="*/ 0 h 445828"/>
              <a:gd name="connsiteX16" fmla="*/ 13422530 w 14151427"/>
              <a:gd name="connsiteY16" fmla="*/ 0 h 445828"/>
              <a:gd name="connsiteX17" fmla="*/ 13536830 w 14151427"/>
              <a:gd name="connsiteY17" fmla="*/ 0 h 445828"/>
              <a:gd name="connsiteX18" fmla="*/ 13091002 w 14151427"/>
              <a:gd name="connsiteY18" fmla="*/ 445828 h 445828"/>
              <a:gd name="connsiteX19" fmla="*/ 12766802 w 14151427"/>
              <a:gd name="connsiteY19" fmla="*/ 445828 h 445828"/>
              <a:gd name="connsiteX20" fmla="*/ 12800011 w 14151427"/>
              <a:gd name="connsiteY20" fmla="*/ 0 h 445828"/>
              <a:gd name="connsiteX21" fmla="*/ 12914311 w 14151427"/>
              <a:gd name="connsiteY21" fmla="*/ 0 h 445828"/>
              <a:gd name="connsiteX22" fmla="*/ 13009912 w 14151427"/>
              <a:gd name="connsiteY22" fmla="*/ 0 h 445828"/>
              <a:gd name="connsiteX23" fmla="*/ 13124212 w 14151427"/>
              <a:gd name="connsiteY23" fmla="*/ 0 h 445828"/>
              <a:gd name="connsiteX24" fmla="*/ 12678192 w 14151427"/>
              <a:gd name="connsiteY24" fmla="*/ 445828 h 445828"/>
              <a:gd name="connsiteX25" fmla="*/ 12353991 w 14151427"/>
              <a:gd name="connsiteY25" fmla="*/ 445828 h 445828"/>
              <a:gd name="connsiteX26" fmla="*/ 12386594 w 14151427"/>
              <a:gd name="connsiteY26" fmla="*/ 0 h 445828"/>
              <a:gd name="connsiteX27" fmla="*/ 12500894 w 14151427"/>
              <a:gd name="connsiteY27" fmla="*/ 0 h 445828"/>
              <a:gd name="connsiteX28" fmla="*/ 12596495 w 14151427"/>
              <a:gd name="connsiteY28" fmla="*/ 0 h 445828"/>
              <a:gd name="connsiteX29" fmla="*/ 12710795 w 14151427"/>
              <a:gd name="connsiteY29" fmla="*/ 0 h 445828"/>
              <a:gd name="connsiteX30" fmla="*/ 12264967 w 14151427"/>
              <a:gd name="connsiteY30" fmla="*/ 445828 h 445828"/>
              <a:gd name="connsiteX31" fmla="*/ 11940766 w 14151427"/>
              <a:gd name="connsiteY31" fmla="*/ 445828 h 445828"/>
              <a:gd name="connsiteX32" fmla="*/ 11973176 w 14151427"/>
              <a:gd name="connsiteY32" fmla="*/ 0 h 445828"/>
              <a:gd name="connsiteX33" fmla="*/ 12087476 w 14151427"/>
              <a:gd name="connsiteY33" fmla="*/ 0 h 445828"/>
              <a:gd name="connsiteX34" fmla="*/ 12183077 w 14151427"/>
              <a:gd name="connsiteY34" fmla="*/ 0 h 445828"/>
              <a:gd name="connsiteX35" fmla="*/ 12297377 w 14151427"/>
              <a:gd name="connsiteY35" fmla="*/ 0 h 445828"/>
              <a:gd name="connsiteX36" fmla="*/ 11851549 w 14151427"/>
              <a:gd name="connsiteY36" fmla="*/ 445828 h 445828"/>
              <a:gd name="connsiteX37" fmla="*/ 11527348 w 14151427"/>
              <a:gd name="connsiteY37" fmla="*/ 445828 h 445828"/>
              <a:gd name="connsiteX38" fmla="*/ 11560557 w 14151427"/>
              <a:gd name="connsiteY38" fmla="*/ 0 h 445828"/>
              <a:gd name="connsiteX39" fmla="*/ 11674857 w 14151427"/>
              <a:gd name="connsiteY39" fmla="*/ 0 h 445828"/>
              <a:gd name="connsiteX40" fmla="*/ 11770458 w 14151427"/>
              <a:gd name="connsiteY40" fmla="*/ 0 h 445828"/>
              <a:gd name="connsiteX41" fmla="*/ 11884758 w 14151427"/>
              <a:gd name="connsiteY41" fmla="*/ 0 h 445828"/>
              <a:gd name="connsiteX42" fmla="*/ 11438738 w 14151427"/>
              <a:gd name="connsiteY42" fmla="*/ 445828 h 445828"/>
              <a:gd name="connsiteX43" fmla="*/ 11114537 w 14151427"/>
              <a:gd name="connsiteY43" fmla="*/ 445828 h 445828"/>
              <a:gd name="connsiteX44" fmla="*/ 11147140 w 14151427"/>
              <a:gd name="connsiteY44" fmla="*/ 0 h 445828"/>
              <a:gd name="connsiteX45" fmla="*/ 11261440 w 14151427"/>
              <a:gd name="connsiteY45" fmla="*/ 0 h 445828"/>
              <a:gd name="connsiteX46" fmla="*/ 11357041 w 14151427"/>
              <a:gd name="connsiteY46" fmla="*/ 0 h 445828"/>
              <a:gd name="connsiteX47" fmla="*/ 11471341 w 14151427"/>
              <a:gd name="connsiteY47" fmla="*/ 0 h 445828"/>
              <a:gd name="connsiteX48" fmla="*/ 11025513 w 14151427"/>
              <a:gd name="connsiteY48" fmla="*/ 445828 h 445828"/>
              <a:gd name="connsiteX49" fmla="*/ 10701312 w 14151427"/>
              <a:gd name="connsiteY49" fmla="*/ 445828 h 445828"/>
              <a:gd name="connsiteX50" fmla="*/ 10733723 w 14151427"/>
              <a:gd name="connsiteY50" fmla="*/ 0 h 445828"/>
              <a:gd name="connsiteX51" fmla="*/ 10848023 w 14151427"/>
              <a:gd name="connsiteY51" fmla="*/ 0 h 445828"/>
              <a:gd name="connsiteX52" fmla="*/ 10943624 w 14151427"/>
              <a:gd name="connsiteY52" fmla="*/ 0 h 445828"/>
              <a:gd name="connsiteX53" fmla="*/ 11057924 w 14151427"/>
              <a:gd name="connsiteY53" fmla="*/ 0 h 445828"/>
              <a:gd name="connsiteX54" fmla="*/ 10612096 w 14151427"/>
              <a:gd name="connsiteY54" fmla="*/ 445828 h 445828"/>
              <a:gd name="connsiteX55" fmla="*/ 10287895 w 14151427"/>
              <a:gd name="connsiteY55" fmla="*/ 445828 h 445828"/>
              <a:gd name="connsiteX56" fmla="*/ 10321103 w 14151427"/>
              <a:gd name="connsiteY56" fmla="*/ 0 h 445828"/>
              <a:gd name="connsiteX57" fmla="*/ 10435403 w 14151427"/>
              <a:gd name="connsiteY57" fmla="*/ 0 h 445828"/>
              <a:gd name="connsiteX58" fmla="*/ 10531004 w 14151427"/>
              <a:gd name="connsiteY58" fmla="*/ 0 h 445828"/>
              <a:gd name="connsiteX59" fmla="*/ 10645304 w 14151427"/>
              <a:gd name="connsiteY59" fmla="*/ 0 h 445828"/>
              <a:gd name="connsiteX60" fmla="*/ 10199476 w 14151427"/>
              <a:gd name="connsiteY60" fmla="*/ 445828 h 445828"/>
              <a:gd name="connsiteX61" fmla="*/ 9874987 w 14151427"/>
              <a:gd name="connsiteY61" fmla="*/ 445828 h 445828"/>
              <a:gd name="connsiteX62" fmla="*/ 10123804 w 14151427"/>
              <a:gd name="connsiteY62" fmla="*/ 197131 h 445828"/>
              <a:gd name="connsiteX63" fmla="*/ 10123804 w 14151427"/>
              <a:gd name="connsiteY63" fmla="*/ 197299 h 445828"/>
              <a:gd name="connsiteX64" fmla="*/ 9907519 w 14151427"/>
              <a:gd name="connsiteY64" fmla="*/ 0 h 445828"/>
              <a:gd name="connsiteX65" fmla="*/ 9907686 w 14151427"/>
              <a:gd name="connsiteY65" fmla="*/ 0 h 445828"/>
              <a:gd name="connsiteX66" fmla="*/ 10021819 w 14151427"/>
              <a:gd name="connsiteY66" fmla="*/ 0 h 445828"/>
              <a:gd name="connsiteX67" fmla="*/ 10021986 w 14151427"/>
              <a:gd name="connsiteY67" fmla="*/ 0 h 445828"/>
              <a:gd name="connsiteX68" fmla="*/ 10117420 w 14151427"/>
              <a:gd name="connsiteY68" fmla="*/ 0 h 445828"/>
              <a:gd name="connsiteX69" fmla="*/ 10117587 w 14151427"/>
              <a:gd name="connsiteY69" fmla="*/ 0 h 445828"/>
              <a:gd name="connsiteX70" fmla="*/ 10231720 w 14151427"/>
              <a:gd name="connsiteY70" fmla="*/ 0 h 445828"/>
              <a:gd name="connsiteX71" fmla="*/ 10231887 w 14151427"/>
              <a:gd name="connsiteY71" fmla="*/ 0 h 445828"/>
              <a:gd name="connsiteX72" fmla="*/ 9786059 w 14151427"/>
              <a:gd name="connsiteY72" fmla="*/ 445828 h 445828"/>
              <a:gd name="connsiteX73" fmla="*/ 9461499 w 14151427"/>
              <a:gd name="connsiteY73" fmla="*/ 445828 h 445828"/>
              <a:gd name="connsiteX74" fmla="*/ 9494102 w 14151427"/>
              <a:gd name="connsiteY74" fmla="*/ 0 h 445828"/>
              <a:gd name="connsiteX75" fmla="*/ 9494269 w 14151427"/>
              <a:gd name="connsiteY75" fmla="*/ 0 h 445828"/>
              <a:gd name="connsiteX76" fmla="*/ 9608402 w 14151427"/>
              <a:gd name="connsiteY76" fmla="*/ 0 h 445828"/>
              <a:gd name="connsiteX77" fmla="*/ 9608569 w 14151427"/>
              <a:gd name="connsiteY77" fmla="*/ 0 h 445828"/>
              <a:gd name="connsiteX78" fmla="*/ 9704003 w 14151427"/>
              <a:gd name="connsiteY78" fmla="*/ 0 h 445828"/>
              <a:gd name="connsiteX79" fmla="*/ 9704968 w 14151427"/>
              <a:gd name="connsiteY79" fmla="*/ 0 h 445828"/>
              <a:gd name="connsiteX80" fmla="*/ 9818303 w 14151427"/>
              <a:gd name="connsiteY80" fmla="*/ 0 h 445828"/>
              <a:gd name="connsiteX81" fmla="*/ 9819268 w 14151427"/>
              <a:gd name="connsiteY81" fmla="*/ 0 h 445828"/>
              <a:gd name="connsiteX82" fmla="*/ 9414015 w 14151427"/>
              <a:gd name="connsiteY82" fmla="*/ 405253 h 445828"/>
              <a:gd name="connsiteX83" fmla="*/ 9414015 w 14151427"/>
              <a:gd name="connsiteY83" fmla="*/ 407032 h 445828"/>
              <a:gd name="connsiteX84" fmla="*/ 9375198 w 14151427"/>
              <a:gd name="connsiteY84" fmla="*/ 445828 h 445828"/>
              <a:gd name="connsiteX85" fmla="*/ 9048274 w 14151427"/>
              <a:gd name="connsiteY85" fmla="*/ 445828 h 445828"/>
              <a:gd name="connsiteX86" fmla="*/ 9080684 w 14151427"/>
              <a:gd name="connsiteY86" fmla="*/ 0 h 445828"/>
              <a:gd name="connsiteX87" fmla="*/ 9081649 w 14151427"/>
              <a:gd name="connsiteY87" fmla="*/ 0 h 445828"/>
              <a:gd name="connsiteX88" fmla="*/ 9083430 w 14151427"/>
              <a:gd name="connsiteY88" fmla="*/ 0 h 445828"/>
              <a:gd name="connsiteX89" fmla="*/ 9194984 w 14151427"/>
              <a:gd name="connsiteY89" fmla="*/ 0 h 445828"/>
              <a:gd name="connsiteX90" fmla="*/ 9195949 w 14151427"/>
              <a:gd name="connsiteY90" fmla="*/ 0 h 445828"/>
              <a:gd name="connsiteX91" fmla="*/ 9197730 w 14151427"/>
              <a:gd name="connsiteY91" fmla="*/ 0 h 445828"/>
              <a:gd name="connsiteX92" fmla="*/ 9290584 w 14151427"/>
              <a:gd name="connsiteY92" fmla="*/ 0 h 445828"/>
              <a:gd name="connsiteX93" fmla="*/ 9291551 w 14151427"/>
              <a:gd name="connsiteY93" fmla="*/ 0 h 445828"/>
              <a:gd name="connsiteX94" fmla="*/ 9293331 w 14151427"/>
              <a:gd name="connsiteY94" fmla="*/ 0 h 445828"/>
              <a:gd name="connsiteX95" fmla="*/ 9404884 w 14151427"/>
              <a:gd name="connsiteY95" fmla="*/ 0 h 445828"/>
              <a:gd name="connsiteX96" fmla="*/ 9405851 w 14151427"/>
              <a:gd name="connsiteY96" fmla="*/ 0 h 445828"/>
              <a:gd name="connsiteX97" fmla="*/ 9407631 w 14151427"/>
              <a:gd name="connsiteY97" fmla="*/ 0 h 445828"/>
              <a:gd name="connsiteX98" fmla="*/ 8961611 w 14151427"/>
              <a:gd name="connsiteY98" fmla="*/ 445828 h 445828"/>
              <a:gd name="connsiteX99" fmla="*/ 8634856 w 14151427"/>
              <a:gd name="connsiteY99" fmla="*/ 445828 h 445828"/>
              <a:gd name="connsiteX100" fmla="*/ 8668065 w 14151427"/>
              <a:gd name="connsiteY100" fmla="*/ 0 h 445828"/>
              <a:gd name="connsiteX101" fmla="*/ 8670013 w 14151427"/>
              <a:gd name="connsiteY101" fmla="*/ 0 h 445828"/>
              <a:gd name="connsiteX102" fmla="*/ 8782365 w 14151427"/>
              <a:gd name="connsiteY102" fmla="*/ 0 h 445828"/>
              <a:gd name="connsiteX103" fmla="*/ 8784313 w 14151427"/>
              <a:gd name="connsiteY103" fmla="*/ 0 h 445828"/>
              <a:gd name="connsiteX104" fmla="*/ 8877966 w 14151427"/>
              <a:gd name="connsiteY104" fmla="*/ 0 h 445828"/>
              <a:gd name="connsiteX105" fmla="*/ 8879914 w 14151427"/>
              <a:gd name="connsiteY105" fmla="*/ 0 h 445828"/>
              <a:gd name="connsiteX106" fmla="*/ 8992266 w 14151427"/>
              <a:gd name="connsiteY106" fmla="*/ 0 h 445828"/>
              <a:gd name="connsiteX107" fmla="*/ 8994214 w 14151427"/>
              <a:gd name="connsiteY107" fmla="*/ 0 h 445828"/>
              <a:gd name="connsiteX108" fmla="*/ 8548386 w 14151427"/>
              <a:gd name="connsiteY108" fmla="*/ 445828 h 445828"/>
              <a:gd name="connsiteX109" fmla="*/ 8222045 w 14151427"/>
              <a:gd name="connsiteY109" fmla="*/ 445828 h 445828"/>
              <a:gd name="connsiteX110" fmla="*/ 8254648 w 14151427"/>
              <a:gd name="connsiteY110" fmla="*/ 0 h 445828"/>
              <a:gd name="connsiteX111" fmla="*/ 8256595 w 14151427"/>
              <a:gd name="connsiteY111" fmla="*/ 0 h 445828"/>
              <a:gd name="connsiteX112" fmla="*/ 8368948 w 14151427"/>
              <a:gd name="connsiteY112" fmla="*/ 0 h 445828"/>
              <a:gd name="connsiteX113" fmla="*/ 8370895 w 14151427"/>
              <a:gd name="connsiteY113" fmla="*/ 0 h 445828"/>
              <a:gd name="connsiteX114" fmla="*/ 8464549 w 14151427"/>
              <a:gd name="connsiteY114" fmla="*/ 0 h 445828"/>
              <a:gd name="connsiteX115" fmla="*/ 8466495 w 14151427"/>
              <a:gd name="connsiteY115" fmla="*/ 0 h 445828"/>
              <a:gd name="connsiteX116" fmla="*/ 8578849 w 14151427"/>
              <a:gd name="connsiteY116" fmla="*/ 0 h 445828"/>
              <a:gd name="connsiteX117" fmla="*/ 8580795 w 14151427"/>
              <a:gd name="connsiteY117" fmla="*/ 0 h 445828"/>
              <a:gd name="connsiteX118" fmla="*/ 8134968 w 14151427"/>
              <a:gd name="connsiteY118" fmla="*/ 445828 h 445828"/>
              <a:gd name="connsiteX119" fmla="*/ 7808820 w 14151427"/>
              <a:gd name="connsiteY119" fmla="*/ 445828 h 445828"/>
              <a:gd name="connsiteX120" fmla="*/ 7841230 w 14151427"/>
              <a:gd name="connsiteY120" fmla="*/ 0 h 445828"/>
              <a:gd name="connsiteX121" fmla="*/ 7843976 w 14151427"/>
              <a:gd name="connsiteY121" fmla="*/ 0 h 445828"/>
              <a:gd name="connsiteX122" fmla="*/ 7955530 w 14151427"/>
              <a:gd name="connsiteY122" fmla="*/ 0 h 445828"/>
              <a:gd name="connsiteX123" fmla="*/ 7958276 w 14151427"/>
              <a:gd name="connsiteY123" fmla="*/ 0 h 445828"/>
              <a:gd name="connsiteX124" fmla="*/ 8051131 w 14151427"/>
              <a:gd name="connsiteY124" fmla="*/ 0 h 445828"/>
              <a:gd name="connsiteX125" fmla="*/ 8053877 w 14151427"/>
              <a:gd name="connsiteY125" fmla="*/ 0 h 445828"/>
              <a:gd name="connsiteX126" fmla="*/ 8165431 w 14151427"/>
              <a:gd name="connsiteY126" fmla="*/ 0 h 445828"/>
              <a:gd name="connsiteX127" fmla="*/ 8168177 w 14151427"/>
              <a:gd name="connsiteY127" fmla="*/ 0 h 445828"/>
              <a:gd name="connsiteX128" fmla="*/ 7722157 w 14151427"/>
              <a:gd name="connsiteY128" fmla="*/ 445828 h 445828"/>
              <a:gd name="connsiteX129" fmla="*/ 7395402 w 14151427"/>
              <a:gd name="connsiteY129" fmla="*/ 445828 h 445828"/>
              <a:gd name="connsiteX130" fmla="*/ 7428611 w 14151427"/>
              <a:gd name="connsiteY130" fmla="*/ 0 h 445828"/>
              <a:gd name="connsiteX131" fmla="*/ 7430559 w 14151427"/>
              <a:gd name="connsiteY131" fmla="*/ 0 h 445828"/>
              <a:gd name="connsiteX132" fmla="*/ 7542911 w 14151427"/>
              <a:gd name="connsiteY132" fmla="*/ 0 h 445828"/>
              <a:gd name="connsiteX133" fmla="*/ 7544859 w 14151427"/>
              <a:gd name="connsiteY133" fmla="*/ 0 h 445828"/>
              <a:gd name="connsiteX134" fmla="*/ 7638512 w 14151427"/>
              <a:gd name="connsiteY134" fmla="*/ 0 h 445828"/>
              <a:gd name="connsiteX135" fmla="*/ 7640460 w 14151427"/>
              <a:gd name="connsiteY135" fmla="*/ 0 h 445828"/>
              <a:gd name="connsiteX136" fmla="*/ 7752812 w 14151427"/>
              <a:gd name="connsiteY136" fmla="*/ 0 h 445828"/>
              <a:gd name="connsiteX137" fmla="*/ 7754760 w 14151427"/>
              <a:gd name="connsiteY137" fmla="*/ 0 h 445828"/>
              <a:gd name="connsiteX138" fmla="*/ 7308932 w 14151427"/>
              <a:gd name="connsiteY138" fmla="*/ 445828 h 445828"/>
              <a:gd name="connsiteX139" fmla="*/ 6982591 w 14151427"/>
              <a:gd name="connsiteY139" fmla="*/ 445828 h 445828"/>
              <a:gd name="connsiteX140" fmla="*/ 7015195 w 14151427"/>
              <a:gd name="connsiteY140" fmla="*/ 0 h 445828"/>
              <a:gd name="connsiteX141" fmla="*/ 7017141 w 14151427"/>
              <a:gd name="connsiteY141" fmla="*/ 0 h 445828"/>
              <a:gd name="connsiteX142" fmla="*/ 7129494 w 14151427"/>
              <a:gd name="connsiteY142" fmla="*/ 0 h 445828"/>
              <a:gd name="connsiteX143" fmla="*/ 7131441 w 14151427"/>
              <a:gd name="connsiteY143" fmla="*/ 0 h 445828"/>
              <a:gd name="connsiteX144" fmla="*/ 7225095 w 14151427"/>
              <a:gd name="connsiteY144" fmla="*/ 0 h 445828"/>
              <a:gd name="connsiteX145" fmla="*/ 7227042 w 14151427"/>
              <a:gd name="connsiteY145" fmla="*/ 0 h 445828"/>
              <a:gd name="connsiteX146" fmla="*/ 7339395 w 14151427"/>
              <a:gd name="connsiteY146" fmla="*/ 0 h 445828"/>
              <a:gd name="connsiteX147" fmla="*/ 7341342 w 14151427"/>
              <a:gd name="connsiteY147" fmla="*/ 0 h 445828"/>
              <a:gd name="connsiteX148" fmla="*/ 6895515 w 14151427"/>
              <a:gd name="connsiteY148" fmla="*/ 445828 h 445828"/>
              <a:gd name="connsiteX149" fmla="*/ 6569367 w 14151427"/>
              <a:gd name="connsiteY149" fmla="*/ 445828 h 445828"/>
              <a:gd name="connsiteX150" fmla="*/ 6601778 w 14151427"/>
              <a:gd name="connsiteY150" fmla="*/ 0 h 445828"/>
              <a:gd name="connsiteX151" fmla="*/ 6604522 w 14151427"/>
              <a:gd name="connsiteY151" fmla="*/ 0 h 445828"/>
              <a:gd name="connsiteX152" fmla="*/ 6716078 w 14151427"/>
              <a:gd name="connsiteY152" fmla="*/ 0 h 445828"/>
              <a:gd name="connsiteX153" fmla="*/ 6718822 w 14151427"/>
              <a:gd name="connsiteY153" fmla="*/ 0 h 445828"/>
              <a:gd name="connsiteX154" fmla="*/ 6811678 w 14151427"/>
              <a:gd name="connsiteY154" fmla="*/ 0 h 445828"/>
              <a:gd name="connsiteX155" fmla="*/ 6814423 w 14151427"/>
              <a:gd name="connsiteY155" fmla="*/ 0 h 445828"/>
              <a:gd name="connsiteX156" fmla="*/ 6925978 w 14151427"/>
              <a:gd name="connsiteY156" fmla="*/ 0 h 445828"/>
              <a:gd name="connsiteX157" fmla="*/ 6928723 w 14151427"/>
              <a:gd name="connsiteY157" fmla="*/ 0 h 445828"/>
              <a:gd name="connsiteX158" fmla="*/ 6482703 w 14151427"/>
              <a:gd name="connsiteY158" fmla="*/ 445828 h 445828"/>
              <a:gd name="connsiteX159" fmla="*/ 6155950 w 14151427"/>
              <a:gd name="connsiteY159" fmla="*/ 445828 h 445828"/>
              <a:gd name="connsiteX160" fmla="*/ 6189157 w 14151427"/>
              <a:gd name="connsiteY160" fmla="*/ 0 h 445828"/>
              <a:gd name="connsiteX161" fmla="*/ 6191105 w 14151427"/>
              <a:gd name="connsiteY161" fmla="*/ 0 h 445828"/>
              <a:gd name="connsiteX162" fmla="*/ 6303458 w 14151427"/>
              <a:gd name="connsiteY162" fmla="*/ 0 h 445828"/>
              <a:gd name="connsiteX163" fmla="*/ 6305405 w 14151427"/>
              <a:gd name="connsiteY163" fmla="*/ 0 h 445828"/>
              <a:gd name="connsiteX164" fmla="*/ 6399058 w 14151427"/>
              <a:gd name="connsiteY164" fmla="*/ 0 h 445828"/>
              <a:gd name="connsiteX165" fmla="*/ 6401007 w 14151427"/>
              <a:gd name="connsiteY165" fmla="*/ 0 h 445828"/>
              <a:gd name="connsiteX166" fmla="*/ 6513358 w 14151427"/>
              <a:gd name="connsiteY166" fmla="*/ 0 h 445828"/>
              <a:gd name="connsiteX167" fmla="*/ 6515306 w 14151427"/>
              <a:gd name="connsiteY167" fmla="*/ 0 h 445828"/>
              <a:gd name="connsiteX168" fmla="*/ 6069478 w 14151427"/>
              <a:gd name="connsiteY168" fmla="*/ 445828 h 445828"/>
              <a:gd name="connsiteX169" fmla="*/ 5743329 w 14151427"/>
              <a:gd name="connsiteY169" fmla="*/ 445828 h 445828"/>
              <a:gd name="connsiteX170" fmla="*/ 5775740 w 14151427"/>
              <a:gd name="connsiteY170" fmla="*/ 0 h 445828"/>
              <a:gd name="connsiteX171" fmla="*/ 5777688 w 14151427"/>
              <a:gd name="connsiteY171" fmla="*/ 0 h 445828"/>
              <a:gd name="connsiteX172" fmla="*/ 5890040 w 14151427"/>
              <a:gd name="connsiteY172" fmla="*/ 0 h 445828"/>
              <a:gd name="connsiteX173" fmla="*/ 5891988 w 14151427"/>
              <a:gd name="connsiteY173" fmla="*/ 0 h 445828"/>
              <a:gd name="connsiteX174" fmla="*/ 5985642 w 14151427"/>
              <a:gd name="connsiteY174" fmla="*/ 0 h 445828"/>
              <a:gd name="connsiteX175" fmla="*/ 5987590 w 14151427"/>
              <a:gd name="connsiteY175" fmla="*/ 0 h 445828"/>
              <a:gd name="connsiteX176" fmla="*/ 6099941 w 14151427"/>
              <a:gd name="connsiteY176" fmla="*/ 0 h 445828"/>
              <a:gd name="connsiteX177" fmla="*/ 6101890 w 14151427"/>
              <a:gd name="connsiteY177" fmla="*/ 0 h 445828"/>
              <a:gd name="connsiteX178" fmla="*/ 5656062 w 14151427"/>
              <a:gd name="connsiteY178" fmla="*/ 445828 h 445828"/>
              <a:gd name="connsiteX179" fmla="*/ 5329912 w 14151427"/>
              <a:gd name="connsiteY179" fmla="*/ 445828 h 445828"/>
              <a:gd name="connsiteX180" fmla="*/ 5362323 w 14151427"/>
              <a:gd name="connsiteY180" fmla="*/ 0 h 445828"/>
              <a:gd name="connsiteX181" fmla="*/ 5365068 w 14151427"/>
              <a:gd name="connsiteY181" fmla="*/ 0 h 445828"/>
              <a:gd name="connsiteX182" fmla="*/ 5476623 w 14151427"/>
              <a:gd name="connsiteY182" fmla="*/ 0 h 445828"/>
              <a:gd name="connsiteX183" fmla="*/ 5479368 w 14151427"/>
              <a:gd name="connsiteY183" fmla="*/ 0 h 445828"/>
              <a:gd name="connsiteX184" fmla="*/ 5573022 w 14151427"/>
              <a:gd name="connsiteY184" fmla="*/ 0 h 445828"/>
              <a:gd name="connsiteX185" fmla="*/ 5574969 w 14151427"/>
              <a:gd name="connsiteY185" fmla="*/ 0 h 445828"/>
              <a:gd name="connsiteX186" fmla="*/ 5687322 w 14151427"/>
              <a:gd name="connsiteY186" fmla="*/ 0 h 445828"/>
              <a:gd name="connsiteX187" fmla="*/ 5689270 w 14151427"/>
              <a:gd name="connsiteY187" fmla="*/ 0 h 445828"/>
              <a:gd name="connsiteX188" fmla="*/ 5243442 w 14151427"/>
              <a:gd name="connsiteY188" fmla="*/ 445828 h 445828"/>
              <a:gd name="connsiteX189" fmla="*/ 4916495 w 14151427"/>
              <a:gd name="connsiteY189" fmla="*/ 445828 h 445828"/>
              <a:gd name="connsiteX190" fmla="*/ 4949703 w 14151427"/>
              <a:gd name="connsiteY190" fmla="*/ 0 h 445828"/>
              <a:gd name="connsiteX191" fmla="*/ 4951484 w 14151427"/>
              <a:gd name="connsiteY191" fmla="*/ 0 h 445828"/>
              <a:gd name="connsiteX192" fmla="*/ 4951651 w 14151427"/>
              <a:gd name="connsiteY192" fmla="*/ 0 h 445828"/>
              <a:gd name="connsiteX193" fmla="*/ 5064003 w 14151427"/>
              <a:gd name="connsiteY193" fmla="*/ 0 h 445828"/>
              <a:gd name="connsiteX194" fmla="*/ 5065784 w 14151427"/>
              <a:gd name="connsiteY194" fmla="*/ 0 h 445828"/>
              <a:gd name="connsiteX195" fmla="*/ 5065951 w 14151427"/>
              <a:gd name="connsiteY195" fmla="*/ 0 h 445828"/>
              <a:gd name="connsiteX196" fmla="*/ 5159605 w 14151427"/>
              <a:gd name="connsiteY196" fmla="*/ 0 h 445828"/>
              <a:gd name="connsiteX197" fmla="*/ 5161385 w 14151427"/>
              <a:gd name="connsiteY197" fmla="*/ 0 h 445828"/>
              <a:gd name="connsiteX198" fmla="*/ 5161552 w 14151427"/>
              <a:gd name="connsiteY198" fmla="*/ 0 h 445828"/>
              <a:gd name="connsiteX199" fmla="*/ 5273905 w 14151427"/>
              <a:gd name="connsiteY199" fmla="*/ 0 h 445828"/>
              <a:gd name="connsiteX200" fmla="*/ 5275685 w 14151427"/>
              <a:gd name="connsiteY200" fmla="*/ 0 h 445828"/>
              <a:gd name="connsiteX201" fmla="*/ 5275852 w 14151427"/>
              <a:gd name="connsiteY201" fmla="*/ 0 h 445828"/>
              <a:gd name="connsiteX202" fmla="*/ 4830024 w 14151427"/>
              <a:gd name="connsiteY202" fmla="*/ 445828 h 445828"/>
              <a:gd name="connsiteX203" fmla="*/ 4505464 w 14151427"/>
              <a:gd name="connsiteY203" fmla="*/ 445828 h 445828"/>
              <a:gd name="connsiteX204" fmla="*/ 4760553 w 14151427"/>
              <a:gd name="connsiteY204" fmla="*/ 190849 h 445828"/>
              <a:gd name="connsiteX205" fmla="*/ 4760553 w 14151427"/>
              <a:gd name="connsiteY205" fmla="*/ 189150 h 445828"/>
              <a:gd name="connsiteX206" fmla="*/ 4538067 w 14151427"/>
              <a:gd name="connsiteY206" fmla="*/ 0 h 445828"/>
              <a:gd name="connsiteX207" fmla="*/ 4538234 w 14151427"/>
              <a:gd name="connsiteY207" fmla="*/ 0 h 445828"/>
              <a:gd name="connsiteX208" fmla="*/ 4652367 w 14151427"/>
              <a:gd name="connsiteY208" fmla="*/ 0 h 445828"/>
              <a:gd name="connsiteX209" fmla="*/ 4652534 w 14151427"/>
              <a:gd name="connsiteY209" fmla="*/ 0 h 445828"/>
              <a:gd name="connsiteX210" fmla="*/ 4747968 w 14151427"/>
              <a:gd name="connsiteY210" fmla="*/ 0 h 445828"/>
              <a:gd name="connsiteX211" fmla="*/ 4748933 w 14151427"/>
              <a:gd name="connsiteY211" fmla="*/ 0 h 445828"/>
              <a:gd name="connsiteX212" fmla="*/ 4862268 w 14151427"/>
              <a:gd name="connsiteY212" fmla="*/ 0 h 445828"/>
              <a:gd name="connsiteX213" fmla="*/ 4863233 w 14151427"/>
              <a:gd name="connsiteY213" fmla="*/ 0 h 445828"/>
              <a:gd name="connsiteX214" fmla="*/ 4417405 w 14151427"/>
              <a:gd name="connsiteY214" fmla="*/ 445828 h 445828"/>
              <a:gd name="connsiteX215" fmla="*/ 4092239 w 14151427"/>
              <a:gd name="connsiteY215" fmla="*/ 445828 h 445828"/>
              <a:gd name="connsiteX216" fmla="*/ 4124649 w 14151427"/>
              <a:gd name="connsiteY216" fmla="*/ 0 h 445828"/>
              <a:gd name="connsiteX217" fmla="*/ 4125614 w 14151427"/>
              <a:gd name="connsiteY217" fmla="*/ 0 h 445828"/>
              <a:gd name="connsiteX218" fmla="*/ 4238949 w 14151427"/>
              <a:gd name="connsiteY218" fmla="*/ 0 h 445828"/>
              <a:gd name="connsiteX219" fmla="*/ 4239914 w 14151427"/>
              <a:gd name="connsiteY219" fmla="*/ 0 h 445828"/>
              <a:gd name="connsiteX220" fmla="*/ 4334549 w 14151427"/>
              <a:gd name="connsiteY220" fmla="*/ 0 h 445828"/>
              <a:gd name="connsiteX221" fmla="*/ 4335516 w 14151427"/>
              <a:gd name="connsiteY221" fmla="*/ 0 h 445828"/>
              <a:gd name="connsiteX222" fmla="*/ 4448849 w 14151427"/>
              <a:gd name="connsiteY222" fmla="*/ 0 h 445828"/>
              <a:gd name="connsiteX223" fmla="*/ 4449816 w 14151427"/>
              <a:gd name="connsiteY223" fmla="*/ 0 h 445828"/>
              <a:gd name="connsiteX224" fmla="*/ 4050764 w 14151427"/>
              <a:gd name="connsiteY224" fmla="*/ 399052 h 445828"/>
              <a:gd name="connsiteX225" fmla="*/ 4050764 w 14151427"/>
              <a:gd name="connsiteY225" fmla="*/ 398085 h 445828"/>
              <a:gd name="connsiteX226" fmla="*/ 4003021 w 14151427"/>
              <a:gd name="connsiteY226" fmla="*/ 445828 h 445828"/>
              <a:gd name="connsiteX227" fmla="*/ 3678821 w 14151427"/>
              <a:gd name="connsiteY227" fmla="*/ 445828 h 445828"/>
              <a:gd name="connsiteX228" fmla="*/ 3712030 w 14151427"/>
              <a:gd name="connsiteY228" fmla="*/ 0 h 445828"/>
              <a:gd name="connsiteX229" fmla="*/ 3826330 w 14151427"/>
              <a:gd name="connsiteY229" fmla="*/ 0 h 445828"/>
              <a:gd name="connsiteX230" fmla="*/ 3921931 w 14151427"/>
              <a:gd name="connsiteY230" fmla="*/ 0 h 445828"/>
              <a:gd name="connsiteX231" fmla="*/ 4036231 w 14151427"/>
              <a:gd name="connsiteY231" fmla="*/ 0 h 445828"/>
              <a:gd name="connsiteX232" fmla="*/ 3590211 w 14151427"/>
              <a:gd name="connsiteY232" fmla="*/ 445828 h 445828"/>
              <a:gd name="connsiteX233" fmla="*/ 3266010 w 14151427"/>
              <a:gd name="connsiteY233" fmla="*/ 445828 h 445828"/>
              <a:gd name="connsiteX234" fmla="*/ 3298613 w 14151427"/>
              <a:gd name="connsiteY234" fmla="*/ 0 h 445828"/>
              <a:gd name="connsiteX235" fmla="*/ 3412913 w 14151427"/>
              <a:gd name="connsiteY235" fmla="*/ 0 h 445828"/>
              <a:gd name="connsiteX236" fmla="*/ 3508514 w 14151427"/>
              <a:gd name="connsiteY236" fmla="*/ 0 h 445828"/>
              <a:gd name="connsiteX237" fmla="*/ 3622814 w 14151427"/>
              <a:gd name="connsiteY237" fmla="*/ 0 h 445828"/>
              <a:gd name="connsiteX238" fmla="*/ 3176986 w 14151427"/>
              <a:gd name="connsiteY238" fmla="*/ 445828 h 445828"/>
              <a:gd name="connsiteX239" fmla="*/ 2852785 w 14151427"/>
              <a:gd name="connsiteY239" fmla="*/ 445828 h 445828"/>
              <a:gd name="connsiteX240" fmla="*/ 2885195 w 14151427"/>
              <a:gd name="connsiteY240" fmla="*/ 0 h 445828"/>
              <a:gd name="connsiteX241" fmla="*/ 2999495 w 14151427"/>
              <a:gd name="connsiteY241" fmla="*/ 0 h 445828"/>
              <a:gd name="connsiteX242" fmla="*/ 3095096 w 14151427"/>
              <a:gd name="connsiteY242" fmla="*/ 0 h 445828"/>
              <a:gd name="connsiteX243" fmla="*/ 3209396 w 14151427"/>
              <a:gd name="connsiteY243" fmla="*/ 0 h 445828"/>
              <a:gd name="connsiteX244" fmla="*/ 2763568 w 14151427"/>
              <a:gd name="connsiteY244" fmla="*/ 445828 h 445828"/>
              <a:gd name="connsiteX245" fmla="*/ 2439367 w 14151427"/>
              <a:gd name="connsiteY245" fmla="*/ 445828 h 445828"/>
              <a:gd name="connsiteX246" fmla="*/ 2472576 w 14151427"/>
              <a:gd name="connsiteY246" fmla="*/ 0 h 445828"/>
              <a:gd name="connsiteX247" fmla="*/ 2586876 w 14151427"/>
              <a:gd name="connsiteY247" fmla="*/ 0 h 445828"/>
              <a:gd name="connsiteX248" fmla="*/ 2682477 w 14151427"/>
              <a:gd name="connsiteY248" fmla="*/ 0 h 445828"/>
              <a:gd name="connsiteX249" fmla="*/ 2796777 w 14151427"/>
              <a:gd name="connsiteY249" fmla="*/ 0 h 445828"/>
              <a:gd name="connsiteX250" fmla="*/ 2350757 w 14151427"/>
              <a:gd name="connsiteY250" fmla="*/ 445828 h 445828"/>
              <a:gd name="connsiteX251" fmla="*/ 2026556 w 14151427"/>
              <a:gd name="connsiteY251" fmla="*/ 445828 h 445828"/>
              <a:gd name="connsiteX252" fmla="*/ 2059159 w 14151427"/>
              <a:gd name="connsiteY252" fmla="*/ 0 h 445828"/>
              <a:gd name="connsiteX253" fmla="*/ 2173459 w 14151427"/>
              <a:gd name="connsiteY253" fmla="*/ 0 h 445828"/>
              <a:gd name="connsiteX254" fmla="*/ 2269060 w 14151427"/>
              <a:gd name="connsiteY254" fmla="*/ 0 h 445828"/>
              <a:gd name="connsiteX255" fmla="*/ 2383360 w 14151427"/>
              <a:gd name="connsiteY255" fmla="*/ 0 h 445828"/>
              <a:gd name="connsiteX256" fmla="*/ 1937532 w 14151427"/>
              <a:gd name="connsiteY256" fmla="*/ 445828 h 445828"/>
              <a:gd name="connsiteX257" fmla="*/ 1613331 w 14151427"/>
              <a:gd name="connsiteY257" fmla="*/ 445828 h 445828"/>
              <a:gd name="connsiteX258" fmla="*/ 1645742 w 14151427"/>
              <a:gd name="connsiteY258" fmla="*/ 0 h 445828"/>
              <a:gd name="connsiteX259" fmla="*/ 1760042 w 14151427"/>
              <a:gd name="connsiteY259" fmla="*/ 0 h 445828"/>
              <a:gd name="connsiteX260" fmla="*/ 1855643 w 14151427"/>
              <a:gd name="connsiteY260" fmla="*/ 0 h 445828"/>
              <a:gd name="connsiteX261" fmla="*/ 1969943 w 14151427"/>
              <a:gd name="connsiteY261" fmla="*/ 0 h 445828"/>
              <a:gd name="connsiteX262" fmla="*/ 1524115 w 14151427"/>
              <a:gd name="connsiteY262" fmla="*/ 445828 h 445828"/>
              <a:gd name="connsiteX263" fmla="*/ 1199914 w 14151427"/>
              <a:gd name="connsiteY263" fmla="*/ 445828 h 445828"/>
              <a:gd name="connsiteX264" fmla="*/ 1233122 w 14151427"/>
              <a:gd name="connsiteY264" fmla="*/ 0 h 445828"/>
              <a:gd name="connsiteX265" fmla="*/ 1347422 w 14151427"/>
              <a:gd name="connsiteY265" fmla="*/ 0 h 445828"/>
              <a:gd name="connsiteX266" fmla="*/ 1443023 w 14151427"/>
              <a:gd name="connsiteY266" fmla="*/ 0 h 445828"/>
              <a:gd name="connsiteX267" fmla="*/ 1557323 w 14151427"/>
              <a:gd name="connsiteY267" fmla="*/ 0 h 445828"/>
              <a:gd name="connsiteX268" fmla="*/ 1111495 w 14151427"/>
              <a:gd name="connsiteY268" fmla="*/ 445828 h 445828"/>
              <a:gd name="connsiteX269" fmla="*/ 787294 w 14151427"/>
              <a:gd name="connsiteY269" fmla="*/ 445828 h 445828"/>
              <a:gd name="connsiteX270" fmla="*/ 819705 w 14151427"/>
              <a:gd name="connsiteY270" fmla="*/ 0 h 445828"/>
              <a:gd name="connsiteX271" fmla="*/ 934005 w 14151427"/>
              <a:gd name="connsiteY271" fmla="*/ 0 h 445828"/>
              <a:gd name="connsiteX272" fmla="*/ 1029606 w 14151427"/>
              <a:gd name="connsiteY272" fmla="*/ 0 h 445828"/>
              <a:gd name="connsiteX273" fmla="*/ 1143906 w 14151427"/>
              <a:gd name="connsiteY273" fmla="*/ 0 h 445828"/>
              <a:gd name="connsiteX274" fmla="*/ 698078 w 14151427"/>
              <a:gd name="connsiteY274" fmla="*/ 445828 h 445828"/>
              <a:gd name="connsiteX275" fmla="*/ 373877 w 14151427"/>
              <a:gd name="connsiteY275" fmla="*/ 445828 h 445828"/>
              <a:gd name="connsiteX276" fmla="*/ 406288 w 14151427"/>
              <a:gd name="connsiteY276" fmla="*/ 0 h 445828"/>
              <a:gd name="connsiteX277" fmla="*/ 520588 w 14151427"/>
              <a:gd name="connsiteY277" fmla="*/ 0 h 445828"/>
              <a:gd name="connsiteX278" fmla="*/ 616987 w 14151427"/>
              <a:gd name="connsiteY278" fmla="*/ 0 h 445828"/>
              <a:gd name="connsiteX279" fmla="*/ 731287 w 14151427"/>
              <a:gd name="connsiteY279" fmla="*/ 0 h 445828"/>
              <a:gd name="connsiteX280" fmla="*/ 285459 w 14151427"/>
              <a:gd name="connsiteY280" fmla="*/ 445828 h 445828"/>
              <a:gd name="connsiteX281" fmla="*/ 0 w 14151427"/>
              <a:gd name="connsiteY281" fmla="*/ 445828 h 445828"/>
              <a:gd name="connsiteX282" fmla="*/ 0 w 14151427"/>
              <a:gd name="connsiteY282" fmla="*/ 406288 h 445828"/>
              <a:gd name="connsiteX283" fmla="*/ 0 w 14151427"/>
              <a:gd name="connsiteY283" fmla="*/ 0 h 445828"/>
              <a:gd name="connsiteX284" fmla="*/ 107968 w 14151427"/>
              <a:gd name="connsiteY284" fmla="*/ 0 h 445828"/>
              <a:gd name="connsiteX285" fmla="*/ 203570 w 14151427"/>
              <a:gd name="connsiteY285" fmla="*/ 0 h 445828"/>
              <a:gd name="connsiteX286" fmla="*/ 317870 w 14151427"/>
              <a:gd name="connsiteY286" fmla="*/ 0 h 445828"/>
              <a:gd name="connsiteX287" fmla="*/ 0 w 14151427"/>
              <a:gd name="connsiteY287" fmla="*/ 317870 h 44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14151427" h="445828">
                <a:moveTo>
                  <a:pt x="14151427" y="301404"/>
                </a:moveTo>
                <a:lnTo>
                  <a:pt x="14151427" y="445828"/>
                </a:lnTo>
                <a:lnTo>
                  <a:pt x="14006933" y="445828"/>
                </a:lnTo>
                <a:close/>
                <a:moveTo>
                  <a:pt x="14039465" y="0"/>
                </a:moveTo>
                <a:lnTo>
                  <a:pt x="14151427" y="0"/>
                </a:lnTo>
                <a:lnTo>
                  <a:pt x="14151427" y="212148"/>
                </a:lnTo>
                <a:lnTo>
                  <a:pt x="13917646" y="445828"/>
                </a:lnTo>
                <a:lnTo>
                  <a:pt x="13593445" y="445828"/>
                </a:lnTo>
                <a:close/>
                <a:moveTo>
                  <a:pt x="13626048" y="0"/>
                </a:moveTo>
                <a:lnTo>
                  <a:pt x="13740348" y="0"/>
                </a:lnTo>
                <a:lnTo>
                  <a:pt x="13835949" y="0"/>
                </a:lnTo>
                <a:lnTo>
                  <a:pt x="13950249" y="0"/>
                </a:lnTo>
                <a:lnTo>
                  <a:pt x="13504421" y="445828"/>
                </a:lnTo>
                <a:lnTo>
                  <a:pt x="13180220" y="445828"/>
                </a:lnTo>
                <a:close/>
                <a:moveTo>
                  <a:pt x="13212630" y="0"/>
                </a:moveTo>
                <a:lnTo>
                  <a:pt x="13326930" y="0"/>
                </a:lnTo>
                <a:lnTo>
                  <a:pt x="13422530" y="0"/>
                </a:lnTo>
                <a:lnTo>
                  <a:pt x="13536830" y="0"/>
                </a:lnTo>
                <a:lnTo>
                  <a:pt x="13091002" y="445828"/>
                </a:lnTo>
                <a:lnTo>
                  <a:pt x="12766802" y="445828"/>
                </a:lnTo>
                <a:close/>
                <a:moveTo>
                  <a:pt x="12800011" y="0"/>
                </a:moveTo>
                <a:lnTo>
                  <a:pt x="12914311" y="0"/>
                </a:lnTo>
                <a:lnTo>
                  <a:pt x="13009912" y="0"/>
                </a:lnTo>
                <a:lnTo>
                  <a:pt x="13124212" y="0"/>
                </a:lnTo>
                <a:lnTo>
                  <a:pt x="12678192" y="445828"/>
                </a:lnTo>
                <a:lnTo>
                  <a:pt x="12353991" y="445828"/>
                </a:lnTo>
                <a:close/>
                <a:moveTo>
                  <a:pt x="12386594" y="0"/>
                </a:moveTo>
                <a:lnTo>
                  <a:pt x="12500894" y="0"/>
                </a:lnTo>
                <a:lnTo>
                  <a:pt x="12596495" y="0"/>
                </a:lnTo>
                <a:lnTo>
                  <a:pt x="12710795" y="0"/>
                </a:lnTo>
                <a:lnTo>
                  <a:pt x="12264967" y="445828"/>
                </a:lnTo>
                <a:lnTo>
                  <a:pt x="11940766" y="445828"/>
                </a:lnTo>
                <a:close/>
                <a:moveTo>
                  <a:pt x="11973176" y="0"/>
                </a:moveTo>
                <a:lnTo>
                  <a:pt x="12087476" y="0"/>
                </a:lnTo>
                <a:lnTo>
                  <a:pt x="12183077" y="0"/>
                </a:lnTo>
                <a:lnTo>
                  <a:pt x="12297377" y="0"/>
                </a:lnTo>
                <a:lnTo>
                  <a:pt x="11851549" y="445828"/>
                </a:lnTo>
                <a:lnTo>
                  <a:pt x="11527348" y="445828"/>
                </a:lnTo>
                <a:close/>
                <a:moveTo>
                  <a:pt x="11560557" y="0"/>
                </a:moveTo>
                <a:lnTo>
                  <a:pt x="11674857" y="0"/>
                </a:lnTo>
                <a:lnTo>
                  <a:pt x="11770458" y="0"/>
                </a:lnTo>
                <a:lnTo>
                  <a:pt x="11884758" y="0"/>
                </a:lnTo>
                <a:lnTo>
                  <a:pt x="11438738" y="445828"/>
                </a:lnTo>
                <a:lnTo>
                  <a:pt x="11114537" y="445828"/>
                </a:lnTo>
                <a:close/>
                <a:moveTo>
                  <a:pt x="11147140" y="0"/>
                </a:moveTo>
                <a:lnTo>
                  <a:pt x="11261440" y="0"/>
                </a:lnTo>
                <a:lnTo>
                  <a:pt x="11357041" y="0"/>
                </a:lnTo>
                <a:lnTo>
                  <a:pt x="11471341" y="0"/>
                </a:lnTo>
                <a:lnTo>
                  <a:pt x="11025513" y="445828"/>
                </a:lnTo>
                <a:lnTo>
                  <a:pt x="10701312" y="445828"/>
                </a:lnTo>
                <a:close/>
                <a:moveTo>
                  <a:pt x="10733723" y="0"/>
                </a:moveTo>
                <a:lnTo>
                  <a:pt x="10848023" y="0"/>
                </a:lnTo>
                <a:lnTo>
                  <a:pt x="10943624" y="0"/>
                </a:lnTo>
                <a:lnTo>
                  <a:pt x="11057924" y="0"/>
                </a:lnTo>
                <a:lnTo>
                  <a:pt x="10612096" y="445828"/>
                </a:lnTo>
                <a:lnTo>
                  <a:pt x="10287895" y="445828"/>
                </a:lnTo>
                <a:close/>
                <a:moveTo>
                  <a:pt x="10321103" y="0"/>
                </a:moveTo>
                <a:lnTo>
                  <a:pt x="10435403" y="0"/>
                </a:lnTo>
                <a:lnTo>
                  <a:pt x="10531004" y="0"/>
                </a:lnTo>
                <a:lnTo>
                  <a:pt x="10645304" y="0"/>
                </a:lnTo>
                <a:lnTo>
                  <a:pt x="10199476" y="445828"/>
                </a:lnTo>
                <a:lnTo>
                  <a:pt x="9874987" y="445828"/>
                </a:lnTo>
                <a:lnTo>
                  <a:pt x="10123804" y="197131"/>
                </a:lnTo>
                <a:lnTo>
                  <a:pt x="10123804" y="197299"/>
                </a:lnTo>
                <a:close/>
                <a:moveTo>
                  <a:pt x="9907519" y="0"/>
                </a:moveTo>
                <a:lnTo>
                  <a:pt x="9907686" y="0"/>
                </a:lnTo>
                <a:lnTo>
                  <a:pt x="10021819" y="0"/>
                </a:lnTo>
                <a:lnTo>
                  <a:pt x="10021986" y="0"/>
                </a:lnTo>
                <a:lnTo>
                  <a:pt x="10117420" y="0"/>
                </a:lnTo>
                <a:lnTo>
                  <a:pt x="10117587" y="0"/>
                </a:lnTo>
                <a:lnTo>
                  <a:pt x="10231720" y="0"/>
                </a:lnTo>
                <a:lnTo>
                  <a:pt x="10231887" y="0"/>
                </a:lnTo>
                <a:lnTo>
                  <a:pt x="9786059" y="445828"/>
                </a:lnTo>
                <a:lnTo>
                  <a:pt x="9461499" y="445828"/>
                </a:lnTo>
                <a:close/>
                <a:moveTo>
                  <a:pt x="9494102" y="0"/>
                </a:moveTo>
                <a:lnTo>
                  <a:pt x="9494269" y="0"/>
                </a:lnTo>
                <a:lnTo>
                  <a:pt x="9608402" y="0"/>
                </a:lnTo>
                <a:lnTo>
                  <a:pt x="9608569" y="0"/>
                </a:lnTo>
                <a:lnTo>
                  <a:pt x="9704003" y="0"/>
                </a:lnTo>
                <a:lnTo>
                  <a:pt x="9704968" y="0"/>
                </a:lnTo>
                <a:lnTo>
                  <a:pt x="9818303" y="0"/>
                </a:lnTo>
                <a:lnTo>
                  <a:pt x="9819268" y="0"/>
                </a:lnTo>
                <a:lnTo>
                  <a:pt x="9414015" y="405253"/>
                </a:lnTo>
                <a:lnTo>
                  <a:pt x="9414015" y="407032"/>
                </a:lnTo>
                <a:lnTo>
                  <a:pt x="9375198" y="445828"/>
                </a:lnTo>
                <a:lnTo>
                  <a:pt x="9048274" y="445828"/>
                </a:lnTo>
                <a:close/>
                <a:moveTo>
                  <a:pt x="9080684" y="0"/>
                </a:moveTo>
                <a:lnTo>
                  <a:pt x="9081649" y="0"/>
                </a:lnTo>
                <a:lnTo>
                  <a:pt x="9083430" y="0"/>
                </a:lnTo>
                <a:lnTo>
                  <a:pt x="9194984" y="0"/>
                </a:lnTo>
                <a:lnTo>
                  <a:pt x="9195949" y="0"/>
                </a:lnTo>
                <a:lnTo>
                  <a:pt x="9197730" y="0"/>
                </a:lnTo>
                <a:lnTo>
                  <a:pt x="9290584" y="0"/>
                </a:lnTo>
                <a:lnTo>
                  <a:pt x="9291551" y="0"/>
                </a:lnTo>
                <a:lnTo>
                  <a:pt x="9293331" y="0"/>
                </a:lnTo>
                <a:lnTo>
                  <a:pt x="9404884" y="0"/>
                </a:lnTo>
                <a:lnTo>
                  <a:pt x="9405851" y="0"/>
                </a:lnTo>
                <a:lnTo>
                  <a:pt x="9407631" y="0"/>
                </a:lnTo>
                <a:lnTo>
                  <a:pt x="8961611" y="445828"/>
                </a:lnTo>
                <a:lnTo>
                  <a:pt x="8634856" y="445828"/>
                </a:lnTo>
                <a:close/>
                <a:moveTo>
                  <a:pt x="8668065" y="0"/>
                </a:moveTo>
                <a:lnTo>
                  <a:pt x="8670013" y="0"/>
                </a:lnTo>
                <a:lnTo>
                  <a:pt x="8782365" y="0"/>
                </a:lnTo>
                <a:lnTo>
                  <a:pt x="8784313" y="0"/>
                </a:lnTo>
                <a:lnTo>
                  <a:pt x="8877966" y="0"/>
                </a:lnTo>
                <a:lnTo>
                  <a:pt x="8879914" y="0"/>
                </a:lnTo>
                <a:lnTo>
                  <a:pt x="8992266" y="0"/>
                </a:lnTo>
                <a:lnTo>
                  <a:pt x="8994214" y="0"/>
                </a:lnTo>
                <a:lnTo>
                  <a:pt x="8548386" y="445828"/>
                </a:lnTo>
                <a:lnTo>
                  <a:pt x="8222045" y="445828"/>
                </a:lnTo>
                <a:close/>
                <a:moveTo>
                  <a:pt x="8254648" y="0"/>
                </a:moveTo>
                <a:lnTo>
                  <a:pt x="8256595" y="0"/>
                </a:lnTo>
                <a:lnTo>
                  <a:pt x="8368948" y="0"/>
                </a:lnTo>
                <a:lnTo>
                  <a:pt x="8370895" y="0"/>
                </a:lnTo>
                <a:lnTo>
                  <a:pt x="8464549" y="0"/>
                </a:lnTo>
                <a:lnTo>
                  <a:pt x="8466495" y="0"/>
                </a:lnTo>
                <a:lnTo>
                  <a:pt x="8578849" y="0"/>
                </a:lnTo>
                <a:lnTo>
                  <a:pt x="8580795" y="0"/>
                </a:lnTo>
                <a:lnTo>
                  <a:pt x="8134968" y="445828"/>
                </a:lnTo>
                <a:lnTo>
                  <a:pt x="7808820" y="445828"/>
                </a:lnTo>
                <a:close/>
                <a:moveTo>
                  <a:pt x="7841230" y="0"/>
                </a:moveTo>
                <a:lnTo>
                  <a:pt x="7843976" y="0"/>
                </a:lnTo>
                <a:lnTo>
                  <a:pt x="7955530" y="0"/>
                </a:lnTo>
                <a:lnTo>
                  <a:pt x="7958276" y="0"/>
                </a:lnTo>
                <a:lnTo>
                  <a:pt x="8051131" y="0"/>
                </a:lnTo>
                <a:lnTo>
                  <a:pt x="8053877" y="0"/>
                </a:lnTo>
                <a:lnTo>
                  <a:pt x="8165431" y="0"/>
                </a:lnTo>
                <a:lnTo>
                  <a:pt x="8168177" y="0"/>
                </a:lnTo>
                <a:lnTo>
                  <a:pt x="7722157" y="445828"/>
                </a:lnTo>
                <a:lnTo>
                  <a:pt x="7395402" y="445828"/>
                </a:lnTo>
                <a:close/>
                <a:moveTo>
                  <a:pt x="7428611" y="0"/>
                </a:moveTo>
                <a:lnTo>
                  <a:pt x="7430559" y="0"/>
                </a:lnTo>
                <a:lnTo>
                  <a:pt x="7542911" y="0"/>
                </a:lnTo>
                <a:lnTo>
                  <a:pt x="7544859" y="0"/>
                </a:lnTo>
                <a:lnTo>
                  <a:pt x="7638512" y="0"/>
                </a:lnTo>
                <a:lnTo>
                  <a:pt x="7640460" y="0"/>
                </a:lnTo>
                <a:lnTo>
                  <a:pt x="7752812" y="0"/>
                </a:lnTo>
                <a:lnTo>
                  <a:pt x="7754760" y="0"/>
                </a:lnTo>
                <a:lnTo>
                  <a:pt x="7308932" y="445828"/>
                </a:lnTo>
                <a:lnTo>
                  <a:pt x="6982591" y="445828"/>
                </a:lnTo>
                <a:close/>
                <a:moveTo>
                  <a:pt x="7015195" y="0"/>
                </a:moveTo>
                <a:lnTo>
                  <a:pt x="7017141" y="0"/>
                </a:lnTo>
                <a:lnTo>
                  <a:pt x="7129494" y="0"/>
                </a:lnTo>
                <a:lnTo>
                  <a:pt x="7131441" y="0"/>
                </a:lnTo>
                <a:lnTo>
                  <a:pt x="7225095" y="0"/>
                </a:lnTo>
                <a:lnTo>
                  <a:pt x="7227042" y="0"/>
                </a:lnTo>
                <a:lnTo>
                  <a:pt x="7339395" y="0"/>
                </a:lnTo>
                <a:lnTo>
                  <a:pt x="7341342" y="0"/>
                </a:lnTo>
                <a:lnTo>
                  <a:pt x="6895515" y="445828"/>
                </a:lnTo>
                <a:lnTo>
                  <a:pt x="6569367" y="445828"/>
                </a:lnTo>
                <a:close/>
                <a:moveTo>
                  <a:pt x="6601778" y="0"/>
                </a:moveTo>
                <a:lnTo>
                  <a:pt x="6604522" y="0"/>
                </a:lnTo>
                <a:lnTo>
                  <a:pt x="6716078" y="0"/>
                </a:lnTo>
                <a:lnTo>
                  <a:pt x="6718822" y="0"/>
                </a:lnTo>
                <a:lnTo>
                  <a:pt x="6811678" y="0"/>
                </a:lnTo>
                <a:lnTo>
                  <a:pt x="6814423" y="0"/>
                </a:lnTo>
                <a:lnTo>
                  <a:pt x="6925978" y="0"/>
                </a:lnTo>
                <a:lnTo>
                  <a:pt x="6928723" y="0"/>
                </a:lnTo>
                <a:lnTo>
                  <a:pt x="6482703" y="445828"/>
                </a:lnTo>
                <a:lnTo>
                  <a:pt x="6155950" y="445828"/>
                </a:lnTo>
                <a:close/>
                <a:moveTo>
                  <a:pt x="6189157" y="0"/>
                </a:moveTo>
                <a:lnTo>
                  <a:pt x="6191105" y="0"/>
                </a:lnTo>
                <a:lnTo>
                  <a:pt x="6303458" y="0"/>
                </a:lnTo>
                <a:lnTo>
                  <a:pt x="6305405" y="0"/>
                </a:lnTo>
                <a:lnTo>
                  <a:pt x="6399058" y="0"/>
                </a:lnTo>
                <a:lnTo>
                  <a:pt x="6401007" y="0"/>
                </a:lnTo>
                <a:lnTo>
                  <a:pt x="6513358" y="0"/>
                </a:lnTo>
                <a:lnTo>
                  <a:pt x="6515306" y="0"/>
                </a:lnTo>
                <a:lnTo>
                  <a:pt x="6069478" y="445828"/>
                </a:lnTo>
                <a:lnTo>
                  <a:pt x="5743329" y="445828"/>
                </a:lnTo>
                <a:close/>
                <a:moveTo>
                  <a:pt x="5775740" y="0"/>
                </a:moveTo>
                <a:lnTo>
                  <a:pt x="5777688" y="0"/>
                </a:lnTo>
                <a:lnTo>
                  <a:pt x="5890040" y="0"/>
                </a:lnTo>
                <a:lnTo>
                  <a:pt x="5891988" y="0"/>
                </a:lnTo>
                <a:lnTo>
                  <a:pt x="5985642" y="0"/>
                </a:lnTo>
                <a:lnTo>
                  <a:pt x="5987590" y="0"/>
                </a:lnTo>
                <a:lnTo>
                  <a:pt x="6099941" y="0"/>
                </a:lnTo>
                <a:lnTo>
                  <a:pt x="6101890" y="0"/>
                </a:lnTo>
                <a:lnTo>
                  <a:pt x="5656062" y="445828"/>
                </a:lnTo>
                <a:lnTo>
                  <a:pt x="5329912" y="445828"/>
                </a:lnTo>
                <a:close/>
                <a:moveTo>
                  <a:pt x="5362323" y="0"/>
                </a:moveTo>
                <a:lnTo>
                  <a:pt x="5365068" y="0"/>
                </a:lnTo>
                <a:lnTo>
                  <a:pt x="5476623" y="0"/>
                </a:lnTo>
                <a:lnTo>
                  <a:pt x="5479368" y="0"/>
                </a:lnTo>
                <a:lnTo>
                  <a:pt x="5573022" y="0"/>
                </a:lnTo>
                <a:lnTo>
                  <a:pt x="5574969" y="0"/>
                </a:lnTo>
                <a:lnTo>
                  <a:pt x="5687322" y="0"/>
                </a:lnTo>
                <a:lnTo>
                  <a:pt x="5689270" y="0"/>
                </a:lnTo>
                <a:lnTo>
                  <a:pt x="5243442" y="445828"/>
                </a:lnTo>
                <a:lnTo>
                  <a:pt x="4916495" y="445828"/>
                </a:lnTo>
                <a:close/>
                <a:moveTo>
                  <a:pt x="4949703" y="0"/>
                </a:moveTo>
                <a:lnTo>
                  <a:pt x="4951484" y="0"/>
                </a:lnTo>
                <a:lnTo>
                  <a:pt x="4951651" y="0"/>
                </a:lnTo>
                <a:lnTo>
                  <a:pt x="5064003" y="0"/>
                </a:lnTo>
                <a:lnTo>
                  <a:pt x="5065784" y="0"/>
                </a:lnTo>
                <a:lnTo>
                  <a:pt x="5065951" y="0"/>
                </a:lnTo>
                <a:lnTo>
                  <a:pt x="5159605" y="0"/>
                </a:lnTo>
                <a:lnTo>
                  <a:pt x="5161385" y="0"/>
                </a:lnTo>
                <a:lnTo>
                  <a:pt x="5161552" y="0"/>
                </a:lnTo>
                <a:lnTo>
                  <a:pt x="5273905" y="0"/>
                </a:lnTo>
                <a:lnTo>
                  <a:pt x="5275685" y="0"/>
                </a:lnTo>
                <a:lnTo>
                  <a:pt x="5275852" y="0"/>
                </a:lnTo>
                <a:lnTo>
                  <a:pt x="4830024" y="445828"/>
                </a:lnTo>
                <a:lnTo>
                  <a:pt x="4505464" y="445828"/>
                </a:lnTo>
                <a:lnTo>
                  <a:pt x="4760553" y="190849"/>
                </a:lnTo>
                <a:lnTo>
                  <a:pt x="4760553" y="189150"/>
                </a:lnTo>
                <a:close/>
                <a:moveTo>
                  <a:pt x="4538067" y="0"/>
                </a:moveTo>
                <a:lnTo>
                  <a:pt x="4538234" y="0"/>
                </a:lnTo>
                <a:lnTo>
                  <a:pt x="4652367" y="0"/>
                </a:lnTo>
                <a:lnTo>
                  <a:pt x="4652534" y="0"/>
                </a:lnTo>
                <a:lnTo>
                  <a:pt x="4747968" y="0"/>
                </a:lnTo>
                <a:lnTo>
                  <a:pt x="4748933" y="0"/>
                </a:lnTo>
                <a:lnTo>
                  <a:pt x="4862268" y="0"/>
                </a:lnTo>
                <a:lnTo>
                  <a:pt x="4863233" y="0"/>
                </a:lnTo>
                <a:lnTo>
                  <a:pt x="4417405" y="445828"/>
                </a:lnTo>
                <a:lnTo>
                  <a:pt x="4092239" y="445828"/>
                </a:lnTo>
                <a:close/>
                <a:moveTo>
                  <a:pt x="4124649" y="0"/>
                </a:moveTo>
                <a:lnTo>
                  <a:pt x="4125614" y="0"/>
                </a:lnTo>
                <a:lnTo>
                  <a:pt x="4238949" y="0"/>
                </a:lnTo>
                <a:lnTo>
                  <a:pt x="4239914" y="0"/>
                </a:lnTo>
                <a:lnTo>
                  <a:pt x="4334549" y="0"/>
                </a:lnTo>
                <a:lnTo>
                  <a:pt x="4335516" y="0"/>
                </a:lnTo>
                <a:lnTo>
                  <a:pt x="4448849" y="0"/>
                </a:lnTo>
                <a:lnTo>
                  <a:pt x="4449816" y="0"/>
                </a:lnTo>
                <a:lnTo>
                  <a:pt x="4050764" y="399052"/>
                </a:lnTo>
                <a:lnTo>
                  <a:pt x="4050764" y="398085"/>
                </a:lnTo>
                <a:lnTo>
                  <a:pt x="4003021" y="445828"/>
                </a:lnTo>
                <a:lnTo>
                  <a:pt x="3678821" y="445828"/>
                </a:lnTo>
                <a:close/>
                <a:moveTo>
                  <a:pt x="3712030" y="0"/>
                </a:moveTo>
                <a:lnTo>
                  <a:pt x="3826330" y="0"/>
                </a:lnTo>
                <a:lnTo>
                  <a:pt x="3921931" y="0"/>
                </a:lnTo>
                <a:lnTo>
                  <a:pt x="4036231" y="0"/>
                </a:lnTo>
                <a:lnTo>
                  <a:pt x="3590211" y="445828"/>
                </a:lnTo>
                <a:lnTo>
                  <a:pt x="3266010" y="445828"/>
                </a:lnTo>
                <a:close/>
                <a:moveTo>
                  <a:pt x="3298613" y="0"/>
                </a:moveTo>
                <a:lnTo>
                  <a:pt x="3412913" y="0"/>
                </a:lnTo>
                <a:lnTo>
                  <a:pt x="3508514" y="0"/>
                </a:lnTo>
                <a:lnTo>
                  <a:pt x="3622814" y="0"/>
                </a:lnTo>
                <a:lnTo>
                  <a:pt x="3176986" y="445828"/>
                </a:lnTo>
                <a:lnTo>
                  <a:pt x="2852785" y="445828"/>
                </a:lnTo>
                <a:close/>
                <a:moveTo>
                  <a:pt x="2885195" y="0"/>
                </a:moveTo>
                <a:lnTo>
                  <a:pt x="2999495" y="0"/>
                </a:lnTo>
                <a:lnTo>
                  <a:pt x="3095096" y="0"/>
                </a:lnTo>
                <a:lnTo>
                  <a:pt x="3209396" y="0"/>
                </a:lnTo>
                <a:lnTo>
                  <a:pt x="2763568" y="445828"/>
                </a:lnTo>
                <a:lnTo>
                  <a:pt x="2439367" y="445828"/>
                </a:lnTo>
                <a:close/>
                <a:moveTo>
                  <a:pt x="2472576" y="0"/>
                </a:moveTo>
                <a:lnTo>
                  <a:pt x="2586876" y="0"/>
                </a:lnTo>
                <a:lnTo>
                  <a:pt x="2682477" y="0"/>
                </a:lnTo>
                <a:lnTo>
                  <a:pt x="2796777" y="0"/>
                </a:lnTo>
                <a:lnTo>
                  <a:pt x="2350757" y="445828"/>
                </a:lnTo>
                <a:lnTo>
                  <a:pt x="2026556" y="445828"/>
                </a:lnTo>
                <a:close/>
                <a:moveTo>
                  <a:pt x="2059159" y="0"/>
                </a:moveTo>
                <a:lnTo>
                  <a:pt x="2173459" y="0"/>
                </a:lnTo>
                <a:lnTo>
                  <a:pt x="2269060" y="0"/>
                </a:lnTo>
                <a:lnTo>
                  <a:pt x="2383360" y="0"/>
                </a:lnTo>
                <a:lnTo>
                  <a:pt x="1937532" y="445828"/>
                </a:lnTo>
                <a:lnTo>
                  <a:pt x="1613331" y="445828"/>
                </a:lnTo>
                <a:close/>
                <a:moveTo>
                  <a:pt x="1645742" y="0"/>
                </a:moveTo>
                <a:lnTo>
                  <a:pt x="1760042" y="0"/>
                </a:lnTo>
                <a:lnTo>
                  <a:pt x="1855643" y="0"/>
                </a:lnTo>
                <a:lnTo>
                  <a:pt x="1969943" y="0"/>
                </a:lnTo>
                <a:lnTo>
                  <a:pt x="1524115" y="445828"/>
                </a:lnTo>
                <a:lnTo>
                  <a:pt x="1199914" y="445828"/>
                </a:lnTo>
                <a:close/>
                <a:moveTo>
                  <a:pt x="1233122" y="0"/>
                </a:moveTo>
                <a:lnTo>
                  <a:pt x="1347422" y="0"/>
                </a:lnTo>
                <a:lnTo>
                  <a:pt x="1443023" y="0"/>
                </a:lnTo>
                <a:lnTo>
                  <a:pt x="1557323" y="0"/>
                </a:lnTo>
                <a:lnTo>
                  <a:pt x="1111495" y="445828"/>
                </a:lnTo>
                <a:lnTo>
                  <a:pt x="787294" y="445828"/>
                </a:lnTo>
                <a:close/>
                <a:moveTo>
                  <a:pt x="819705" y="0"/>
                </a:moveTo>
                <a:lnTo>
                  <a:pt x="934005" y="0"/>
                </a:lnTo>
                <a:lnTo>
                  <a:pt x="1029606" y="0"/>
                </a:lnTo>
                <a:lnTo>
                  <a:pt x="1143906" y="0"/>
                </a:lnTo>
                <a:lnTo>
                  <a:pt x="698078" y="445828"/>
                </a:lnTo>
                <a:lnTo>
                  <a:pt x="373877" y="445828"/>
                </a:lnTo>
                <a:close/>
                <a:moveTo>
                  <a:pt x="406288" y="0"/>
                </a:moveTo>
                <a:lnTo>
                  <a:pt x="520588" y="0"/>
                </a:lnTo>
                <a:lnTo>
                  <a:pt x="616987" y="0"/>
                </a:lnTo>
                <a:lnTo>
                  <a:pt x="731287" y="0"/>
                </a:lnTo>
                <a:lnTo>
                  <a:pt x="285459" y="445828"/>
                </a:lnTo>
                <a:lnTo>
                  <a:pt x="0" y="445828"/>
                </a:lnTo>
                <a:lnTo>
                  <a:pt x="0" y="406288"/>
                </a:lnTo>
                <a:close/>
                <a:moveTo>
                  <a:pt x="0" y="0"/>
                </a:moveTo>
                <a:lnTo>
                  <a:pt x="107968" y="0"/>
                </a:lnTo>
                <a:lnTo>
                  <a:pt x="203570" y="0"/>
                </a:lnTo>
                <a:lnTo>
                  <a:pt x="317870" y="0"/>
                </a:lnTo>
                <a:lnTo>
                  <a:pt x="0" y="317870"/>
                </a:lnTo>
                <a:close/>
              </a:path>
            </a:pathLst>
          </a:custGeom>
          <a:solidFill>
            <a:srgbClr val="222A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00"/>
          </a:p>
        </p:txBody>
      </p:sp>
      <p:grpSp>
        <p:nvGrpSpPr>
          <p:cNvPr id="17" name="-">
            <a:extLst>
              <a:ext uri="{FF2B5EF4-FFF2-40B4-BE49-F238E27FC236}">
                <a16:creationId xmlns:a16="http://schemas.microsoft.com/office/drawing/2014/main" id="{06785A62-CDE0-4B4A-B986-C7A13075F979}"/>
              </a:ext>
            </a:extLst>
          </p:cNvPr>
          <p:cNvGrpSpPr/>
          <p:nvPr/>
        </p:nvGrpSpPr>
        <p:grpSpPr>
          <a:xfrm>
            <a:off x="0" y="5402180"/>
            <a:ext cx="12192000" cy="1323439"/>
            <a:chOff x="0" y="5402180"/>
            <a:chExt cx="12192000" cy="1323439"/>
          </a:xfrm>
          <a:solidFill>
            <a:srgbClr val="222A35"/>
          </a:solidFill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A8765F17-7391-460C-BB78-12FECD40BF55}"/>
                </a:ext>
              </a:extLst>
            </p:cNvPr>
            <p:cNvSpPr/>
            <p:nvPr/>
          </p:nvSpPr>
          <p:spPr>
            <a:xfrm>
              <a:off x="11734800" y="5402180"/>
              <a:ext cx="457200" cy="13234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1B0E314A-79B8-4F81-8D0B-F2EC43E09C85}"/>
                </a:ext>
              </a:extLst>
            </p:cNvPr>
            <p:cNvSpPr/>
            <p:nvPr/>
          </p:nvSpPr>
          <p:spPr>
            <a:xfrm>
              <a:off x="0" y="5402180"/>
              <a:ext cx="457200" cy="13234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Cross 31">
            <a:extLst>
              <a:ext uri="{FF2B5EF4-FFF2-40B4-BE49-F238E27FC236}">
                <a16:creationId xmlns:a16="http://schemas.microsoft.com/office/drawing/2014/main" id="{22169591-05FD-4FC5-862D-9FE5DC7640F8}"/>
              </a:ext>
            </a:extLst>
          </p:cNvPr>
          <p:cNvSpPr/>
          <p:nvPr/>
        </p:nvSpPr>
        <p:spPr>
          <a:xfrm rot="2700000">
            <a:off x="11002204" y="227070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F4EEB48-1F3E-4625-9292-C3AE10AAEA2B}"/>
              </a:ext>
            </a:extLst>
          </p:cNvPr>
          <p:cNvSpPr/>
          <p:nvPr/>
        </p:nvSpPr>
        <p:spPr>
          <a:xfrm rot="2700000">
            <a:off x="2969386" y="873645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-">
            <a:extLst>
              <a:ext uri="{FF2B5EF4-FFF2-40B4-BE49-F238E27FC236}">
                <a16:creationId xmlns:a16="http://schemas.microsoft.com/office/drawing/2014/main" id="{4B2EBC90-52C2-4BCF-BC36-82FE3F0D4637}"/>
              </a:ext>
            </a:extLst>
          </p:cNvPr>
          <p:cNvGrpSpPr/>
          <p:nvPr/>
        </p:nvGrpSpPr>
        <p:grpSpPr>
          <a:xfrm>
            <a:off x="10421726" y="422748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5853571C-F1F2-4029-B254-252EFCFCA0B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73DD01FF-720C-4383-B598-F0578136442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-">
            <a:extLst>
              <a:ext uri="{FF2B5EF4-FFF2-40B4-BE49-F238E27FC236}">
                <a16:creationId xmlns:a16="http://schemas.microsoft.com/office/drawing/2014/main" id="{BF5CB740-8769-4C6C-A918-B663F1A1B993}"/>
              </a:ext>
            </a:extLst>
          </p:cNvPr>
          <p:cNvGrpSpPr/>
          <p:nvPr/>
        </p:nvGrpSpPr>
        <p:grpSpPr>
          <a:xfrm>
            <a:off x="10869715" y="422748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37C4075A-95A3-4F4B-9ED1-9190B6EF43D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" name="Graphic 1069">
              <a:extLst>
                <a:ext uri="{FF2B5EF4-FFF2-40B4-BE49-F238E27FC236}">
                  <a16:creationId xmlns:a16="http://schemas.microsoft.com/office/drawing/2014/main" id="{2953890F-6817-4959-955C-0DC235B2AD50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1" name="-">
                <a:extLst>
                  <a:ext uri="{FF2B5EF4-FFF2-40B4-BE49-F238E27FC236}">
                    <a16:creationId xmlns:a16="http://schemas.microsoft.com/office/drawing/2014/main" id="{133B4A97-9023-421C-83F6-AB4DA6BDB5F8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-">
                <a:extLst>
                  <a:ext uri="{FF2B5EF4-FFF2-40B4-BE49-F238E27FC236}">
                    <a16:creationId xmlns:a16="http://schemas.microsoft.com/office/drawing/2014/main" id="{06DF6FAF-493B-4ADB-8AD2-DE62C87212D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3" name="-">
            <a:extLst>
              <a:ext uri="{FF2B5EF4-FFF2-40B4-BE49-F238E27FC236}">
                <a16:creationId xmlns:a16="http://schemas.microsoft.com/office/drawing/2014/main" id="{477F2651-0FEE-4D0C-ABA8-65D17F3CB26D}"/>
              </a:ext>
            </a:extLst>
          </p:cNvPr>
          <p:cNvGrpSpPr/>
          <p:nvPr/>
        </p:nvGrpSpPr>
        <p:grpSpPr>
          <a:xfrm>
            <a:off x="11317705" y="422858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4" name="-">
              <a:extLst>
                <a:ext uri="{FF2B5EF4-FFF2-40B4-BE49-F238E27FC236}">
                  <a16:creationId xmlns:a16="http://schemas.microsoft.com/office/drawing/2014/main" id="{71559DBF-85A2-4173-8D21-B32F1AFC284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-">
              <a:extLst>
                <a:ext uri="{FF2B5EF4-FFF2-40B4-BE49-F238E27FC236}">
                  <a16:creationId xmlns:a16="http://schemas.microsoft.com/office/drawing/2014/main" id="{61E0D4E0-E1C6-48DA-846C-69933EACD023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455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3.7037E-6 L -0.10221 3.7037E-6 " pathEditMode="relative" rAng="0" ptsTypes="AA">
                                      <p:cBhvr>
                                        <p:cTn id="5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-4.07407E-6 L -0.02696 -4.07407E-6 " pathEditMode="relative" rAng="0" ptsTypes="AA">
                                      <p:cBhvr>
                                        <p:cTn id="5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70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78" dur="187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0" grpId="0" animBg="1"/>
      <p:bldP spid="31" grpId="0" animBg="1"/>
      <p:bldP spid="31" grpId="1" animBg="1"/>
      <p:bldP spid="2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15" grpId="1" animBg="1"/>
      <p:bldP spid="15" grpId="2" animBg="1"/>
      <p:bldP spid="16" grpId="0"/>
      <p:bldP spid="29" grpId="0" animBg="1"/>
      <p:bldP spid="29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35D743-779A-47F1-9D33-ED467F76E462}"/>
              </a:ext>
            </a:extLst>
          </p:cNvPr>
          <p:cNvSpPr txBox="1"/>
          <p:nvPr/>
        </p:nvSpPr>
        <p:spPr>
          <a:xfrm>
            <a:off x="5152236" y="82841"/>
            <a:ext cx="46426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INO-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47B4DF-8C91-4BA0-A9F3-CF93E884B530}"/>
              </a:ext>
            </a:extLst>
          </p:cNvPr>
          <p:cNvSpPr txBox="1"/>
          <p:nvPr/>
        </p:nvSpPr>
        <p:spPr>
          <a:xfrm>
            <a:off x="5152236" y="1344725"/>
            <a:ext cx="47179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VATIVE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E9F11C-60F4-417E-A56C-D04D16DB1A37}"/>
              </a:ext>
            </a:extLst>
          </p:cNvPr>
          <p:cNvSpPr txBox="1"/>
          <p:nvPr/>
        </p:nvSpPr>
        <p:spPr>
          <a:xfrm>
            <a:off x="5152236" y="2301861"/>
            <a:ext cx="3842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800" dirty="0">
                <a:solidFill>
                  <a:srgbClr val="FF941F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TEMPLATE.</a:t>
            </a:r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882AF756-6378-4359-BA1D-8F39E13045C9}"/>
              </a:ext>
            </a:extLst>
          </p:cNvPr>
          <p:cNvSpPr/>
          <p:nvPr/>
        </p:nvSpPr>
        <p:spPr>
          <a:xfrm>
            <a:off x="4381500" y="4534929"/>
            <a:ext cx="21183600" cy="2021643"/>
          </a:xfrm>
          <a:custGeom>
            <a:avLst/>
            <a:gdLst>
              <a:gd name="connsiteX0" fmla="*/ 14151427 w 14151427"/>
              <a:gd name="connsiteY0" fmla="*/ 301404 h 445828"/>
              <a:gd name="connsiteX1" fmla="*/ 14151427 w 14151427"/>
              <a:gd name="connsiteY1" fmla="*/ 445828 h 445828"/>
              <a:gd name="connsiteX2" fmla="*/ 14006933 w 14151427"/>
              <a:gd name="connsiteY2" fmla="*/ 445828 h 445828"/>
              <a:gd name="connsiteX3" fmla="*/ 14039465 w 14151427"/>
              <a:gd name="connsiteY3" fmla="*/ 0 h 445828"/>
              <a:gd name="connsiteX4" fmla="*/ 14151427 w 14151427"/>
              <a:gd name="connsiteY4" fmla="*/ 0 h 445828"/>
              <a:gd name="connsiteX5" fmla="*/ 14151427 w 14151427"/>
              <a:gd name="connsiteY5" fmla="*/ 212148 h 445828"/>
              <a:gd name="connsiteX6" fmla="*/ 13917646 w 14151427"/>
              <a:gd name="connsiteY6" fmla="*/ 445828 h 445828"/>
              <a:gd name="connsiteX7" fmla="*/ 13593445 w 14151427"/>
              <a:gd name="connsiteY7" fmla="*/ 445828 h 445828"/>
              <a:gd name="connsiteX8" fmla="*/ 13626048 w 14151427"/>
              <a:gd name="connsiteY8" fmla="*/ 0 h 445828"/>
              <a:gd name="connsiteX9" fmla="*/ 13740348 w 14151427"/>
              <a:gd name="connsiteY9" fmla="*/ 0 h 445828"/>
              <a:gd name="connsiteX10" fmla="*/ 13835949 w 14151427"/>
              <a:gd name="connsiteY10" fmla="*/ 0 h 445828"/>
              <a:gd name="connsiteX11" fmla="*/ 13950249 w 14151427"/>
              <a:gd name="connsiteY11" fmla="*/ 0 h 445828"/>
              <a:gd name="connsiteX12" fmla="*/ 13504421 w 14151427"/>
              <a:gd name="connsiteY12" fmla="*/ 445828 h 445828"/>
              <a:gd name="connsiteX13" fmla="*/ 13180220 w 14151427"/>
              <a:gd name="connsiteY13" fmla="*/ 445828 h 445828"/>
              <a:gd name="connsiteX14" fmla="*/ 13212630 w 14151427"/>
              <a:gd name="connsiteY14" fmla="*/ 0 h 445828"/>
              <a:gd name="connsiteX15" fmla="*/ 13326930 w 14151427"/>
              <a:gd name="connsiteY15" fmla="*/ 0 h 445828"/>
              <a:gd name="connsiteX16" fmla="*/ 13422530 w 14151427"/>
              <a:gd name="connsiteY16" fmla="*/ 0 h 445828"/>
              <a:gd name="connsiteX17" fmla="*/ 13536830 w 14151427"/>
              <a:gd name="connsiteY17" fmla="*/ 0 h 445828"/>
              <a:gd name="connsiteX18" fmla="*/ 13091002 w 14151427"/>
              <a:gd name="connsiteY18" fmla="*/ 445828 h 445828"/>
              <a:gd name="connsiteX19" fmla="*/ 12766802 w 14151427"/>
              <a:gd name="connsiteY19" fmla="*/ 445828 h 445828"/>
              <a:gd name="connsiteX20" fmla="*/ 12800011 w 14151427"/>
              <a:gd name="connsiteY20" fmla="*/ 0 h 445828"/>
              <a:gd name="connsiteX21" fmla="*/ 12914311 w 14151427"/>
              <a:gd name="connsiteY21" fmla="*/ 0 h 445828"/>
              <a:gd name="connsiteX22" fmla="*/ 13009912 w 14151427"/>
              <a:gd name="connsiteY22" fmla="*/ 0 h 445828"/>
              <a:gd name="connsiteX23" fmla="*/ 13124212 w 14151427"/>
              <a:gd name="connsiteY23" fmla="*/ 0 h 445828"/>
              <a:gd name="connsiteX24" fmla="*/ 12678192 w 14151427"/>
              <a:gd name="connsiteY24" fmla="*/ 445828 h 445828"/>
              <a:gd name="connsiteX25" fmla="*/ 12353991 w 14151427"/>
              <a:gd name="connsiteY25" fmla="*/ 445828 h 445828"/>
              <a:gd name="connsiteX26" fmla="*/ 12386594 w 14151427"/>
              <a:gd name="connsiteY26" fmla="*/ 0 h 445828"/>
              <a:gd name="connsiteX27" fmla="*/ 12500894 w 14151427"/>
              <a:gd name="connsiteY27" fmla="*/ 0 h 445828"/>
              <a:gd name="connsiteX28" fmla="*/ 12596495 w 14151427"/>
              <a:gd name="connsiteY28" fmla="*/ 0 h 445828"/>
              <a:gd name="connsiteX29" fmla="*/ 12710795 w 14151427"/>
              <a:gd name="connsiteY29" fmla="*/ 0 h 445828"/>
              <a:gd name="connsiteX30" fmla="*/ 12264967 w 14151427"/>
              <a:gd name="connsiteY30" fmla="*/ 445828 h 445828"/>
              <a:gd name="connsiteX31" fmla="*/ 11940766 w 14151427"/>
              <a:gd name="connsiteY31" fmla="*/ 445828 h 445828"/>
              <a:gd name="connsiteX32" fmla="*/ 11973176 w 14151427"/>
              <a:gd name="connsiteY32" fmla="*/ 0 h 445828"/>
              <a:gd name="connsiteX33" fmla="*/ 12087476 w 14151427"/>
              <a:gd name="connsiteY33" fmla="*/ 0 h 445828"/>
              <a:gd name="connsiteX34" fmla="*/ 12183077 w 14151427"/>
              <a:gd name="connsiteY34" fmla="*/ 0 h 445828"/>
              <a:gd name="connsiteX35" fmla="*/ 12297377 w 14151427"/>
              <a:gd name="connsiteY35" fmla="*/ 0 h 445828"/>
              <a:gd name="connsiteX36" fmla="*/ 11851549 w 14151427"/>
              <a:gd name="connsiteY36" fmla="*/ 445828 h 445828"/>
              <a:gd name="connsiteX37" fmla="*/ 11527348 w 14151427"/>
              <a:gd name="connsiteY37" fmla="*/ 445828 h 445828"/>
              <a:gd name="connsiteX38" fmla="*/ 11560557 w 14151427"/>
              <a:gd name="connsiteY38" fmla="*/ 0 h 445828"/>
              <a:gd name="connsiteX39" fmla="*/ 11674857 w 14151427"/>
              <a:gd name="connsiteY39" fmla="*/ 0 h 445828"/>
              <a:gd name="connsiteX40" fmla="*/ 11770458 w 14151427"/>
              <a:gd name="connsiteY40" fmla="*/ 0 h 445828"/>
              <a:gd name="connsiteX41" fmla="*/ 11884758 w 14151427"/>
              <a:gd name="connsiteY41" fmla="*/ 0 h 445828"/>
              <a:gd name="connsiteX42" fmla="*/ 11438738 w 14151427"/>
              <a:gd name="connsiteY42" fmla="*/ 445828 h 445828"/>
              <a:gd name="connsiteX43" fmla="*/ 11114537 w 14151427"/>
              <a:gd name="connsiteY43" fmla="*/ 445828 h 445828"/>
              <a:gd name="connsiteX44" fmla="*/ 11147140 w 14151427"/>
              <a:gd name="connsiteY44" fmla="*/ 0 h 445828"/>
              <a:gd name="connsiteX45" fmla="*/ 11261440 w 14151427"/>
              <a:gd name="connsiteY45" fmla="*/ 0 h 445828"/>
              <a:gd name="connsiteX46" fmla="*/ 11357041 w 14151427"/>
              <a:gd name="connsiteY46" fmla="*/ 0 h 445828"/>
              <a:gd name="connsiteX47" fmla="*/ 11471341 w 14151427"/>
              <a:gd name="connsiteY47" fmla="*/ 0 h 445828"/>
              <a:gd name="connsiteX48" fmla="*/ 11025513 w 14151427"/>
              <a:gd name="connsiteY48" fmla="*/ 445828 h 445828"/>
              <a:gd name="connsiteX49" fmla="*/ 10701312 w 14151427"/>
              <a:gd name="connsiteY49" fmla="*/ 445828 h 445828"/>
              <a:gd name="connsiteX50" fmla="*/ 10733723 w 14151427"/>
              <a:gd name="connsiteY50" fmla="*/ 0 h 445828"/>
              <a:gd name="connsiteX51" fmla="*/ 10848023 w 14151427"/>
              <a:gd name="connsiteY51" fmla="*/ 0 h 445828"/>
              <a:gd name="connsiteX52" fmla="*/ 10943624 w 14151427"/>
              <a:gd name="connsiteY52" fmla="*/ 0 h 445828"/>
              <a:gd name="connsiteX53" fmla="*/ 11057924 w 14151427"/>
              <a:gd name="connsiteY53" fmla="*/ 0 h 445828"/>
              <a:gd name="connsiteX54" fmla="*/ 10612096 w 14151427"/>
              <a:gd name="connsiteY54" fmla="*/ 445828 h 445828"/>
              <a:gd name="connsiteX55" fmla="*/ 10287895 w 14151427"/>
              <a:gd name="connsiteY55" fmla="*/ 445828 h 445828"/>
              <a:gd name="connsiteX56" fmla="*/ 10321103 w 14151427"/>
              <a:gd name="connsiteY56" fmla="*/ 0 h 445828"/>
              <a:gd name="connsiteX57" fmla="*/ 10435403 w 14151427"/>
              <a:gd name="connsiteY57" fmla="*/ 0 h 445828"/>
              <a:gd name="connsiteX58" fmla="*/ 10531004 w 14151427"/>
              <a:gd name="connsiteY58" fmla="*/ 0 h 445828"/>
              <a:gd name="connsiteX59" fmla="*/ 10645304 w 14151427"/>
              <a:gd name="connsiteY59" fmla="*/ 0 h 445828"/>
              <a:gd name="connsiteX60" fmla="*/ 10199476 w 14151427"/>
              <a:gd name="connsiteY60" fmla="*/ 445828 h 445828"/>
              <a:gd name="connsiteX61" fmla="*/ 9874987 w 14151427"/>
              <a:gd name="connsiteY61" fmla="*/ 445828 h 445828"/>
              <a:gd name="connsiteX62" fmla="*/ 10123804 w 14151427"/>
              <a:gd name="connsiteY62" fmla="*/ 197131 h 445828"/>
              <a:gd name="connsiteX63" fmla="*/ 10123804 w 14151427"/>
              <a:gd name="connsiteY63" fmla="*/ 197299 h 445828"/>
              <a:gd name="connsiteX64" fmla="*/ 9907519 w 14151427"/>
              <a:gd name="connsiteY64" fmla="*/ 0 h 445828"/>
              <a:gd name="connsiteX65" fmla="*/ 9907686 w 14151427"/>
              <a:gd name="connsiteY65" fmla="*/ 0 h 445828"/>
              <a:gd name="connsiteX66" fmla="*/ 10021819 w 14151427"/>
              <a:gd name="connsiteY66" fmla="*/ 0 h 445828"/>
              <a:gd name="connsiteX67" fmla="*/ 10021986 w 14151427"/>
              <a:gd name="connsiteY67" fmla="*/ 0 h 445828"/>
              <a:gd name="connsiteX68" fmla="*/ 10117420 w 14151427"/>
              <a:gd name="connsiteY68" fmla="*/ 0 h 445828"/>
              <a:gd name="connsiteX69" fmla="*/ 10117587 w 14151427"/>
              <a:gd name="connsiteY69" fmla="*/ 0 h 445828"/>
              <a:gd name="connsiteX70" fmla="*/ 10231720 w 14151427"/>
              <a:gd name="connsiteY70" fmla="*/ 0 h 445828"/>
              <a:gd name="connsiteX71" fmla="*/ 10231887 w 14151427"/>
              <a:gd name="connsiteY71" fmla="*/ 0 h 445828"/>
              <a:gd name="connsiteX72" fmla="*/ 9786059 w 14151427"/>
              <a:gd name="connsiteY72" fmla="*/ 445828 h 445828"/>
              <a:gd name="connsiteX73" fmla="*/ 9461499 w 14151427"/>
              <a:gd name="connsiteY73" fmla="*/ 445828 h 445828"/>
              <a:gd name="connsiteX74" fmla="*/ 9494102 w 14151427"/>
              <a:gd name="connsiteY74" fmla="*/ 0 h 445828"/>
              <a:gd name="connsiteX75" fmla="*/ 9494269 w 14151427"/>
              <a:gd name="connsiteY75" fmla="*/ 0 h 445828"/>
              <a:gd name="connsiteX76" fmla="*/ 9608402 w 14151427"/>
              <a:gd name="connsiteY76" fmla="*/ 0 h 445828"/>
              <a:gd name="connsiteX77" fmla="*/ 9608569 w 14151427"/>
              <a:gd name="connsiteY77" fmla="*/ 0 h 445828"/>
              <a:gd name="connsiteX78" fmla="*/ 9704003 w 14151427"/>
              <a:gd name="connsiteY78" fmla="*/ 0 h 445828"/>
              <a:gd name="connsiteX79" fmla="*/ 9704968 w 14151427"/>
              <a:gd name="connsiteY79" fmla="*/ 0 h 445828"/>
              <a:gd name="connsiteX80" fmla="*/ 9818303 w 14151427"/>
              <a:gd name="connsiteY80" fmla="*/ 0 h 445828"/>
              <a:gd name="connsiteX81" fmla="*/ 9819268 w 14151427"/>
              <a:gd name="connsiteY81" fmla="*/ 0 h 445828"/>
              <a:gd name="connsiteX82" fmla="*/ 9414015 w 14151427"/>
              <a:gd name="connsiteY82" fmla="*/ 405253 h 445828"/>
              <a:gd name="connsiteX83" fmla="*/ 9414015 w 14151427"/>
              <a:gd name="connsiteY83" fmla="*/ 407032 h 445828"/>
              <a:gd name="connsiteX84" fmla="*/ 9375198 w 14151427"/>
              <a:gd name="connsiteY84" fmla="*/ 445828 h 445828"/>
              <a:gd name="connsiteX85" fmla="*/ 9048274 w 14151427"/>
              <a:gd name="connsiteY85" fmla="*/ 445828 h 445828"/>
              <a:gd name="connsiteX86" fmla="*/ 9080684 w 14151427"/>
              <a:gd name="connsiteY86" fmla="*/ 0 h 445828"/>
              <a:gd name="connsiteX87" fmla="*/ 9081649 w 14151427"/>
              <a:gd name="connsiteY87" fmla="*/ 0 h 445828"/>
              <a:gd name="connsiteX88" fmla="*/ 9083430 w 14151427"/>
              <a:gd name="connsiteY88" fmla="*/ 0 h 445828"/>
              <a:gd name="connsiteX89" fmla="*/ 9194984 w 14151427"/>
              <a:gd name="connsiteY89" fmla="*/ 0 h 445828"/>
              <a:gd name="connsiteX90" fmla="*/ 9195949 w 14151427"/>
              <a:gd name="connsiteY90" fmla="*/ 0 h 445828"/>
              <a:gd name="connsiteX91" fmla="*/ 9197730 w 14151427"/>
              <a:gd name="connsiteY91" fmla="*/ 0 h 445828"/>
              <a:gd name="connsiteX92" fmla="*/ 9290584 w 14151427"/>
              <a:gd name="connsiteY92" fmla="*/ 0 h 445828"/>
              <a:gd name="connsiteX93" fmla="*/ 9291551 w 14151427"/>
              <a:gd name="connsiteY93" fmla="*/ 0 h 445828"/>
              <a:gd name="connsiteX94" fmla="*/ 9293331 w 14151427"/>
              <a:gd name="connsiteY94" fmla="*/ 0 h 445828"/>
              <a:gd name="connsiteX95" fmla="*/ 9404884 w 14151427"/>
              <a:gd name="connsiteY95" fmla="*/ 0 h 445828"/>
              <a:gd name="connsiteX96" fmla="*/ 9405851 w 14151427"/>
              <a:gd name="connsiteY96" fmla="*/ 0 h 445828"/>
              <a:gd name="connsiteX97" fmla="*/ 9407631 w 14151427"/>
              <a:gd name="connsiteY97" fmla="*/ 0 h 445828"/>
              <a:gd name="connsiteX98" fmla="*/ 8961611 w 14151427"/>
              <a:gd name="connsiteY98" fmla="*/ 445828 h 445828"/>
              <a:gd name="connsiteX99" fmla="*/ 8634856 w 14151427"/>
              <a:gd name="connsiteY99" fmla="*/ 445828 h 445828"/>
              <a:gd name="connsiteX100" fmla="*/ 8668065 w 14151427"/>
              <a:gd name="connsiteY100" fmla="*/ 0 h 445828"/>
              <a:gd name="connsiteX101" fmla="*/ 8670013 w 14151427"/>
              <a:gd name="connsiteY101" fmla="*/ 0 h 445828"/>
              <a:gd name="connsiteX102" fmla="*/ 8782365 w 14151427"/>
              <a:gd name="connsiteY102" fmla="*/ 0 h 445828"/>
              <a:gd name="connsiteX103" fmla="*/ 8784313 w 14151427"/>
              <a:gd name="connsiteY103" fmla="*/ 0 h 445828"/>
              <a:gd name="connsiteX104" fmla="*/ 8877966 w 14151427"/>
              <a:gd name="connsiteY104" fmla="*/ 0 h 445828"/>
              <a:gd name="connsiteX105" fmla="*/ 8879914 w 14151427"/>
              <a:gd name="connsiteY105" fmla="*/ 0 h 445828"/>
              <a:gd name="connsiteX106" fmla="*/ 8992266 w 14151427"/>
              <a:gd name="connsiteY106" fmla="*/ 0 h 445828"/>
              <a:gd name="connsiteX107" fmla="*/ 8994214 w 14151427"/>
              <a:gd name="connsiteY107" fmla="*/ 0 h 445828"/>
              <a:gd name="connsiteX108" fmla="*/ 8548386 w 14151427"/>
              <a:gd name="connsiteY108" fmla="*/ 445828 h 445828"/>
              <a:gd name="connsiteX109" fmla="*/ 8222045 w 14151427"/>
              <a:gd name="connsiteY109" fmla="*/ 445828 h 445828"/>
              <a:gd name="connsiteX110" fmla="*/ 8254648 w 14151427"/>
              <a:gd name="connsiteY110" fmla="*/ 0 h 445828"/>
              <a:gd name="connsiteX111" fmla="*/ 8256595 w 14151427"/>
              <a:gd name="connsiteY111" fmla="*/ 0 h 445828"/>
              <a:gd name="connsiteX112" fmla="*/ 8368948 w 14151427"/>
              <a:gd name="connsiteY112" fmla="*/ 0 h 445828"/>
              <a:gd name="connsiteX113" fmla="*/ 8370895 w 14151427"/>
              <a:gd name="connsiteY113" fmla="*/ 0 h 445828"/>
              <a:gd name="connsiteX114" fmla="*/ 8464549 w 14151427"/>
              <a:gd name="connsiteY114" fmla="*/ 0 h 445828"/>
              <a:gd name="connsiteX115" fmla="*/ 8466495 w 14151427"/>
              <a:gd name="connsiteY115" fmla="*/ 0 h 445828"/>
              <a:gd name="connsiteX116" fmla="*/ 8578849 w 14151427"/>
              <a:gd name="connsiteY116" fmla="*/ 0 h 445828"/>
              <a:gd name="connsiteX117" fmla="*/ 8580795 w 14151427"/>
              <a:gd name="connsiteY117" fmla="*/ 0 h 445828"/>
              <a:gd name="connsiteX118" fmla="*/ 8134968 w 14151427"/>
              <a:gd name="connsiteY118" fmla="*/ 445828 h 445828"/>
              <a:gd name="connsiteX119" fmla="*/ 7808820 w 14151427"/>
              <a:gd name="connsiteY119" fmla="*/ 445828 h 445828"/>
              <a:gd name="connsiteX120" fmla="*/ 7841230 w 14151427"/>
              <a:gd name="connsiteY120" fmla="*/ 0 h 445828"/>
              <a:gd name="connsiteX121" fmla="*/ 7843976 w 14151427"/>
              <a:gd name="connsiteY121" fmla="*/ 0 h 445828"/>
              <a:gd name="connsiteX122" fmla="*/ 7955530 w 14151427"/>
              <a:gd name="connsiteY122" fmla="*/ 0 h 445828"/>
              <a:gd name="connsiteX123" fmla="*/ 7958276 w 14151427"/>
              <a:gd name="connsiteY123" fmla="*/ 0 h 445828"/>
              <a:gd name="connsiteX124" fmla="*/ 8051131 w 14151427"/>
              <a:gd name="connsiteY124" fmla="*/ 0 h 445828"/>
              <a:gd name="connsiteX125" fmla="*/ 8053877 w 14151427"/>
              <a:gd name="connsiteY125" fmla="*/ 0 h 445828"/>
              <a:gd name="connsiteX126" fmla="*/ 8165431 w 14151427"/>
              <a:gd name="connsiteY126" fmla="*/ 0 h 445828"/>
              <a:gd name="connsiteX127" fmla="*/ 8168177 w 14151427"/>
              <a:gd name="connsiteY127" fmla="*/ 0 h 445828"/>
              <a:gd name="connsiteX128" fmla="*/ 7722157 w 14151427"/>
              <a:gd name="connsiteY128" fmla="*/ 445828 h 445828"/>
              <a:gd name="connsiteX129" fmla="*/ 7395402 w 14151427"/>
              <a:gd name="connsiteY129" fmla="*/ 445828 h 445828"/>
              <a:gd name="connsiteX130" fmla="*/ 7428611 w 14151427"/>
              <a:gd name="connsiteY130" fmla="*/ 0 h 445828"/>
              <a:gd name="connsiteX131" fmla="*/ 7430559 w 14151427"/>
              <a:gd name="connsiteY131" fmla="*/ 0 h 445828"/>
              <a:gd name="connsiteX132" fmla="*/ 7542911 w 14151427"/>
              <a:gd name="connsiteY132" fmla="*/ 0 h 445828"/>
              <a:gd name="connsiteX133" fmla="*/ 7544859 w 14151427"/>
              <a:gd name="connsiteY133" fmla="*/ 0 h 445828"/>
              <a:gd name="connsiteX134" fmla="*/ 7638512 w 14151427"/>
              <a:gd name="connsiteY134" fmla="*/ 0 h 445828"/>
              <a:gd name="connsiteX135" fmla="*/ 7640460 w 14151427"/>
              <a:gd name="connsiteY135" fmla="*/ 0 h 445828"/>
              <a:gd name="connsiteX136" fmla="*/ 7752812 w 14151427"/>
              <a:gd name="connsiteY136" fmla="*/ 0 h 445828"/>
              <a:gd name="connsiteX137" fmla="*/ 7754760 w 14151427"/>
              <a:gd name="connsiteY137" fmla="*/ 0 h 445828"/>
              <a:gd name="connsiteX138" fmla="*/ 7308932 w 14151427"/>
              <a:gd name="connsiteY138" fmla="*/ 445828 h 445828"/>
              <a:gd name="connsiteX139" fmla="*/ 6982591 w 14151427"/>
              <a:gd name="connsiteY139" fmla="*/ 445828 h 445828"/>
              <a:gd name="connsiteX140" fmla="*/ 7015195 w 14151427"/>
              <a:gd name="connsiteY140" fmla="*/ 0 h 445828"/>
              <a:gd name="connsiteX141" fmla="*/ 7017141 w 14151427"/>
              <a:gd name="connsiteY141" fmla="*/ 0 h 445828"/>
              <a:gd name="connsiteX142" fmla="*/ 7129494 w 14151427"/>
              <a:gd name="connsiteY142" fmla="*/ 0 h 445828"/>
              <a:gd name="connsiteX143" fmla="*/ 7131441 w 14151427"/>
              <a:gd name="connsiteY143" fmla="*/ 0 h 445828"/>
              <a:gd name="connsiteX144" fmla="*/ 7225095 w 14151427"/>
              <a:gd name="connsiteY144" fmla="*/ 0 h 445828"/>
              <a:gd name="connsiteX145" fmla="*/ 7227042 w 14151427"/>
              <a:gd name="connsiteY145" fmla="*/ 0 h 445828"/>
              <a:gd name="connsiteX146" fmla="*/ 7339395 w 14151427"/>
              <a:gd name="connsiteY146" fmla="*/ 0 h 445828"/>
              <a:gd name="connsiteX147" fmla="*/ 7341342 w 14151427"/>
              <a:gd name="connsiteY147" fmla="*/ 0 h 445828"/>
              <a:gd name="connsiteX148" fmla="*/ 6895515 w 14151427"/>
              <a:gd name="connsiteY148" fmla="*/ 445828 h 445828"/>
              <a:gd name="connsiteX149" fmla="*/ 6569367 w 14151427"/>
              <a:gd name="connsiteY149" fmla="*/ 445828 h 445828"/>
              <a:gd name="connsiteX150" fmla="*/ 6601778 w 14151427"/>
              <a:gd name="connsiteY150" fmla="*/ 0 h 445828"/>
              <a:gd name="connsiteX151" fmla="*/ 6604522 w 14151427"/>
              <a:gd name="connsiteY151" fmla="*/ 0 h 445828"/>
              <a:gd name="connsiteX152" fmla="*/ 6716078 w 14151427"/>
              <a:gd name="connsiteY152" fmla="*/ 0 h 445828"/>
              <a:gd name="connsiteX153" fmla="*/ 6718822 w 14151427"/>
              <a:gd name="connsiteY153" fmla="*/ 0 h 445828"/>
              <a:gd name="connsiteX154" fmla="*/ 6811678 w 14151427"/>
              <a:gd name="connsiteY154" fmla="*/ 0 h 445828"/>
              <a:gd name="connsiteX155" fmla="*/ 6814423 w 14151427"/>
              <a:gd name="connsiteY155" fmla="*/ 0 h 445828"/>
              <a:gd name="connsiteX156" fmla="*/ 6925978 w 14151427"/>
              <a:gd name="connsiteY156" fmla="*/ 0 h 445828"/>
              <a:gd name="connsiteX157" fmla="*/ 6928723 w 14151427"/>
              <a:gd name="connsiteY157" fmla="*/ 0 h 445828"/>
              <a:gd name="connsiteX158" fmla="*/ 6482703 w 14151427"/>
              <a:gd name="connsiteY158" fmla="*/ 445828 h 445828"/>
              <a:gd name="connsiteX159" fmla="*/ 6155950 w 14151427"/>
              <a:gd name="connsiteY159" fmla="*/ 445828 h 445828"/>
              <a:gd name="connsiteX160" fmla="*/ 6189157 w 14151427"/>
              <a:gd name="connsiteY160" fmla="*/ 0 h 445828"/>
              <a:gd name="connsiteX161" fmla="*/ 6191105 w 14151427"/>
              <a:gd name="connsiteY161" fmla="*/ 0 h 445828"/>
              <a:gd name="connsiteX162" fmla="*/ 6303458 w 14151427"/>
              <a:gd name="connsiteY162" fmla="*/ 0 h 445828"/>
              <a:gd name="connsiteX163" fmla="*/ 6305405 w 14151427"/>
              <a:gd name="connsiteY163" fmla="*/ 0 h 445828"/>
              <a:gd name="connsiteX164" fmla="*/ 6399058 w 14151427"/>
              <a:gd name="connsiteY164" fmla="*/ 0 h 445828"/>
              <a:gd name="connsiteX165" fmla="*/ 6401007 w 14151427"/>
              <a:gd name="connsiteY165" fmla="*/ 0 h 445828"/>
              <a:gd name="connsiteX166" fmla="*/ 6513358 w 14151427"/>
              <a:gd name="connsiteY166" fmla="*/ 0 h 445828"/>
              <a:gd name="connsiteX167" fmla="*/ 6515306 w 14151427"/>
              <a:gd name="connsiteY167" fmla="*/ 0 h 445828"/>
              <a:gd name="connsiteX168" fmla="*/ 6069478 w 14151427"/>
              <a:gd name="connsiteY168" fmla="*/ 445828 h 445828"/>
              <a:gd name="connsiteX169" fmla="*/ 5743329 w 14151427"/>
              <a:gd name="connsiteY169" fmla="*/ 445828 h 445828"/>
              <a:gd name="connsiteX170" fmla="*/ 5775740 w 14151427"/>
              <a:gd name="connsiteY170" fmla="*/ 0 h 445828"/>
              <a:gd name="connsiteX171" fmla="*/ 5777688 w 14151427"/>
              <a:gd name="connsiteY171" fmla="*/ 0 h 445828"/>
              <a:gd name="connsiteX172" fmla="*/ 5890040 w 14151427"/>
              <a:gd name="connsiteY172" fmla="*/ 0 h 445828"/>
              <a:gd name="connsiteX173" fmla="*/ 5891988 w 14151427"/>
              <a:gd name="connsiteY173" fmla="*/ 0 h 445828"/>
              <a:gd name="connsiteX174" fmla="*/ 5985642 w 14151427"/>
              <a:gd name="connsiteY174" fmla="*/ 0 h 445828"/>
              <a:gd name="connsiteX175" fmla="*/ 5987590 w 14151427"/>
              <a:gd name="connsiteY175" fmla="*/ 0 h 445828"/>
              <a:gd name="connsiteX176" fmla="*/ 6099941 w 14151427"/>
              <a:gd name="connsiteY176" fmla="*/ 0 h 445828"/>
              <a:gd name="connsiteX177" fmla="*/ 6101890 w 14151427"/>
              <a:gd name="connsiteY177" fmla="*/ 0 h 445828"/>
              <a:gd name="connsiteX178" fmla="*/ 5656062 w 14151427"/>
              <a:gd name="connsiteY178" fmla="*/ 445828 h 445828"/>
              <a:gd name="connsiteX179" fmla="*/ 5329912 w 14151427"/>
              <a:gd name="connsiteY179" fmla="*/ 445828 h 445828"/>
              <a:gd name="connsiteX180" fmla="*/ 5362323 w 14151427"/>
              <a:gd name="connsiteY180" fmla="*/ 0 h 445828"/>
              <a:gd name="connsiteX181" fmla="*/ 5365068 w 14151427"/>
              <a:gd name="connsiteY181" fmla="*/ 0 h 445828"/>
              <a:gd name="connsiteX182" fmla="*/ 5476623 w 14151427"/>
              <a:gd name="connsiteY182" fmla="*/ 0 h 445828"/>
              <a:gd name="connsiteX183" fmla="*/ 5479368 w 14151427"/>
              <a:gd name="connsiteY183" fmla="*/ 0 h 445828"/>
              <a:gd name="connsiteX184" fmla="*/ 5573022 w 14151427"/>
              <a:gd name="connsiteY184" fmla="*/ 0 h 445828"/>
              <a:gd name="connsiteX185" fmla="*/ 5574969 w 14151427"/>
              <a:gd name="connsiteY185" fmla="*/ 0 h 445828"/>
              <a:gd name="connsiteX186" fmla="*/ 5687322 w 14151427"/>
              <a:gd name="connsiteY186" fmla="*/ 0 h 445828"/>
              <a:gd name="connsiteX187" fmla="*/ 5689270 w 14151427"/>
              <a:gd name="connsiteY187" fmla="*/ 0 h 445828"/>
              <a:gd name="connsiteX188" fmla="*/ 5243442 w 14151427"/>
              <a:gd name="connsiteY188" fmla="*/ 445828 h 445828"/>
              <a:gd name="connsiteX189" fmla="*/ 4916495 w 14151427"/>
              <a:gd name="connsiteY189" fmla="*/ 445828 h 445828"/>
              <a:gd name="connsiteX190" fmla="*/ 4949703 w 14151427"/>
              <a:gd name="connsiteY190" fmla="*/ 0 h 445828"/>
              <a:gd name="connsiteX191" fmla="*/ 4951484 w 14151427"/>
              <a:gd name="connsiteY191" fmla="*/ 0 h 445828"/>
              <a:gd name="connsiteX192" fmla="*/ 4951651 w 14151427"/>
              <a:gd name="connsiteY192" fmla="*/ 0 h 445828"/>
              <a:gd name="connsiteX193" fmla="*/ 5064003 w 14151427"/>
              <a:gd name="connsiteY193" fmla="*/ 0 h 445828"/>
              <a:gd name="connsiteX194" fmla="*/ 5065784 w 14151427"/>
              <a:gd name="connsiteY194" fmla="*/ 0 h 445828"/>
              <a:gd name="connsiteX195" fmla="*/ 5065951 w 14151427"/>
              <a:gd name="connsiteY195" fmla="*/ 0 h 445828"/>
              <a:gd name="connsiteX196" fmla="*/ 5159605 w 14151427"/>
              <a:gd name="connsiteY196" fmla="*/ 0 h 445828"/>
              <a:gd name="connsiteX197" fmla="*/ 5161385 w 14151427"/>
              <a:gd name="connsiteY197" fmla="*/ 0 h 445828"/>
              <a:gd name="connsiteX198" fmla="*/ 5161552 w 14151427"/>
              <a:gd name="connsiteY198" fmla="*/ 0 h 445828"/>
              <a:gd name="connsiteX199" fmla="*/ 5273905 w 14151427"/>
              <a:gd name="connsiteY199" fmla="*/ 0 h 445828"/>
              <a:gd name="connsiteX200" fmla="*/ 5275685 w 14151427"/>
              <a:gd name="connsiteY200" fmla="*/ 0 h 445828"/>
              <a:gd name="connsiteX201" fmla="*/ 5275852 w 14151427"/>
              <a:gd name="connsiteY201" fmla="*/ 0 h 445828"/>
              <a:gd name="connsiteX202" fmla="*/ 4830024 w 14151427"/>
              <a:gd name="connsiteY202" fmla="*/ 445828 h 445828"/>
              <a:gd name="connsiteX203" fmla="*/ 4505464 w 14151427"/>
              <a:gd name="connsiteY203" fmla="*/ 445828 h 445828"/>
              <a:gd name="connsiteX204" fmla="*/ 4760553 w 14151427"/>
              <a:gd name="connsiteY204" fmla="*/ 190849 h 445828"/>
              <a:gd name="connsiteX205" fmla="*/ 4760553 w 14151427"/>
              <a:gd name="connsiteY205" fmla="*/ 189150 h 445828"/>
              <a:gd name="connsiteX206" fmla="*/ 4538067 w 14151427"/>
              <a:gd name="connsiteY206" fmla="*/ 0 h 445828"/>
              <a:gd name="connsiteX207" fmla="*/ 4538234 w 14151427"/>
              <a:gd name="connsiteY207" fmla="*/ 0 h 445828"/>
              <a:gd name="connsiteX208" fmla="*/ 4652367 w 14151427"/>
              <a:gd name="connsiteY208" fmla="*/ 0 h 445828"/>
              <a:gd name="connsiteX209" fmla="*/ 4652534 w 14151427"/>
              <a:gd name="connsiteY209" fmla="*/ 0 h 445828"/>
              <a:gd name="connsiteX210" fmla="*/ 4747968 w 14151427"/>
              <a:gd name="connsiteY210" fmla="*/ 0 h 445828"/>
              <a:gd name="connsiteX211" fmla="*/ 4748933 w 14151427"/>
              <a:gd name="connsiteY211" fmla="*/ 0 h 445828"/>
              <a:gd name="connsiteX212" fmla="*/ 4862268 w 14151427"/>
              <a:gd name="connsiteY212" fmla="*/ 0 h 445828"/>
              <a:gd name="connsiteX213" fmla="*/ 4863233 w 14151427"/>
              <a:gd name="connsiteY213" fmla="*/ 0 h 445828"/>
              <a:gd name="connsiteX214" fmla="*/ 4417405 w 14151427"/>
              <a:gd name="connsiteY214" fmla="*/ 445828 h 445828"/>
              <a:gd name="connsiteX215" fmla="*/ 4092239 w 14151427"/>
              <a:gd name="connsiteY215" fmla="*/ 445828 h 445828"/>
              <a:gd name="connsiteX216" fmla="*/ 4124649 w 14151427"/>
              <a:gd name="connsiteY216" fmla="*/ 0 h 445828"/>
              <a:gd name="connsiteX217" fmla="*/ 4125614 w 14151427"/>
              <a:gd name="connsiteY217" fmla="*/ 0 h 445828"/>
              <a:gd name="connsiteX218" fmla="*/ 4238949 w 14151427"/>
              <a:gd name="connsiteY218" fmla="*/ 0 h 445828"/>
              <a:gd name="connsiteX219" fmla="*/ 4239914 w 14151427"/>
              <a:gd name="connsiteY219" fmla="*/ 0 h 445828"/>
              <a:gd name="connsiteX220" fmla="*/ 4334549 w 14151427"/>
              <a:gd name="connsiteY220" fmla="*/ 0 h 445828"/>
              <a:gd name="connsiteX221" fmla="*/ 4335516 w 14151427"/>
              <a:gd name="connsiteY221" fmla="*/ 0 h 445828"/>
              <a:gd name="connsiteX222" fmla="*/ 4448849 w 14151427"/>
              <a:gd name="connsiteY222" fmla="*/ 0 h 445828"/>
              <a:gd name="connsiteX223" fmla="*/ 4449816 w 14151427"/>
              <a:gd name="connsiteY223" fmla="*/ 0 h 445828"/>
              <a:gd name="connsiteX224" fmla="*/ 4050764 w 14151427"/>
              <a:gd name="connsiteY224" fmla="*/ 399052 h 445828"/>
              <a:gd name="connsiteX225" fmla="*/ 4050764 w 14151427"/>
              <a:gd name="connsiteY225" fmla="*/ 398085 h 445828"/>
              <a:gd name="connsiteX226" fmla="*/ 4003021 w 14151427"/>
              <a:gd name="connsiteY226" fmla="*/ 445828 h 445828"/>
              <a:gd name="connsiteX227" fmla="*/ 3678821 w 14151427"/>
              <a:gd name="connsiteY227" fmla="*/ 445828 h 445828"/>
              <a:gd name="connsiteX228" fmla="*/ 3712030 w 14151427"/>
              <a:gd name="connsiteY228" fmla="*/ 0 h 445828"/>
              <a:gd name="connsiteX229" fmla="*/ 3826330 w 14151427"/>
              <a:gd name="connsiteY229" fmla="*/ 0 h 445828"/>
              <a:gd name="connsiteX230" fmla="*/ 3921931 w 14151427"/>
              <a:gd name="connsiteY230" fmla="*/ 0 h 445828"/>
              <a:gd name="connsiteX231" fmla="*/ 4036231 w 14151427"/>
              <a:gd name="connsiteY231" fmla="*/ 0 h 445828"/>
              <a:gd name="connsiteX232" fmla="*/ 3590211 w 14151427"/>
              <a:gd name="connsiteY232" fmla="*/ 445828 h 445828"/>
              <a:gd name="connsiteX233" fmla="*/ 3266010 w 14151427"/>
              <a:gd name="connsiteY233" fmla="*/ 445828 h 445828"/>
              <a:gd name="connsiteX234" fmla="*/ 3298613 w 14151427"/>
              <a:gd name="connsiteY234" fmla="*/ 0 h 445828"/>
              <a:gd name="connsiteX235" fmla="*/ 3412913 w 14151427"/>
              <a:gd name="connsiteY235" fmla="*/ 0 h 445828"/>
              <a:gd name="connsiteX236" fmla="*/ 3508514 w 14151427"/>
              <a:gd name="connsiteY236" fmla="*/ 0 h 445828"/>
              <a:gd name="connsiteX237" fmla="*/ 3622814 w 14151427"/>
              <a:gd name="connsiteY237" fmla="*/ 0 h 445828"/>
              <a:gd name="connsiteX238" fmla="*/ 3176986 w 14151427"/>
              <a:gd name="connsiteY238" fmla="*/ 445828 h 445828"/>
              <a:gd name="connsiteX239" fmla="*/ 2852785 w 14151427"/>
              <a:gd name="connsiteY239" fmla="*/ 445828 h 445828"/>
              <a:gd name="connsiteX240" fmla="*/ 2885195 w 14151427"/>
              <a:gd name="connsiteY240" fmla="*/ 0 h 445828"/>
              <a:gd name="connsiteX241" fmla="*/ 2999495 w 14151427"/>
              <a:gd name="connsiteY241" fmla="*/ 0 h 445828"/>
              <a:gd name="connsiteX242" fmla="*/ 3095096 w 14151427"/>
              <a:gd name="connsiteY242" fmla="*/ 0 h 445828"/>
              <a:gd name="connsiteX243" fmla="*/ 3209396 w 14151427"/>
              <a:gd name="connsiteY243" fmla="*/ 0 h 445828"/>
              <a:gd name="connsiteX244" fmla="*/ 2763568 w 14151427"/>
              <a:gd name="connsiteY244" fmla="*/ 445828 h 445828"/>
              <a:gd name="connsiteX245" fmla="*/ 2439367 w 14151427"/>
              <a:gd name="connsiteY245" fmla="*/ 445828 h 445828"/>
              <a:gd name="connsiteX246" fmla="*/ 2472576 w 14151427"/>
              <a:gd name="connsiteY246" fmla="*/ 0 h 445828"/>
              <a:gd name="connsiteX247" fmla="*/ 2586876 w 14151427"/>
              <a:gd name="connsiteY247" fmla="*/ 0 h 445828"/>
              <a:gd name="connsiteX248" fmla="*/ 2682477 w 14151427"/>
              <a:gd name="connsiteY248" fmla="*/ 0 h 445828"/>
              <a:gd name="connsiteX249" fmla="*/ 2796777 w 14151427"/>
              <a:gd name="connsiteY249" fmla="*/ 0 h 445828"/>
              <a:gd name="connsiteX250" fmla="*/ 2350757 w 14151427"/>
              <a:gd name="connsiteY250" fmla="*/ 445828 h 445828"/>
              <a:gd name="connsiteX251" fmla="*/ 2026556 w 14151427"/>
              <a:gd name="connsiteY251" fmla="*/ 445828 h 445828"/>
              <a:gd name="connsiteX252" fmla="*/ 2059159 w 14151427"/>
              <a:gd name="connsiteY252" fmla="*/ 0 h 445828"/>
              <a:gd name="connsiteX253" fmla="*/ 2173459 w 14151427"/>
              <a:gd name="connsiteY253" fmla="*/ 0 h 445828"/>
              <a:gd name="connsiteX254" fmla="*/ 2269060 w 14151427"/>
              <a:gd name="connsiteY254" fmla="*/ 0 h 445828"/>
              <a:gd name="connsiteX255" fmla="*/ 2383360 w 14151427"/>
              <a:gd name="connsiteY255" fmla="*/ 0 h 445828"/>
              <a:gd name="connsiteX256" fmla="*/ 1937532 w 14151427"/>
              <a:gd name="connsiteY256" fmla="*/ 445828 h 445828"/>
              <a:gd name="connsiteX257" fmla="*/ 1613331 w 14151427"/>
              <a:gd name="connsiteY257" fmla="*/ 445828 h 445828"/>
              <a:gd name="connsiteX258" fmla="*/ 1645742 w 14151427"/>
              <a:gd name="connsiteY258" fmla="*/ 0 h 445828"/>
              <a:gd name="connsiteX259" fmla="*/ 1760042 w 14151427"/>
              <a:gd name="connsiteY259" fmla="*/ 0 h 445828"/>
              <a:gd name="connsiteX260" fmla="*/ 1855643 w 14151427"/>
              <a:gd name="connsiteY260" fmla="*/ 0 h 445828"/>
              <a:gd name="connsiteX261" fmla="*/ 1969943 w 14151427"/>
              <a:gd name="connsiteY261" fmla="*/ 0 h 445828"/>
              <a:gd name="connsiteX262" fmla="*/ 1524115 w 14151427"/>
              <a:gd name="connsiteY262" fmla="*/ 445828 h 445828"/>
              <a:gd name="connsiteX263" fmla="*/ 1199914 w 14151427"/>
              <a:gd name="connsiteY263" fmla="*/ 445828 h 445828"/>
              <a:gd name="connsiteX264" fmla="*/ 1233122 w 14151427"/>
              <a:gd name="connsiteY264" fmla="*/ 0 h 445828"/>
              <a:gd name="connsiteX265" fmla="*/ 1347422 w 14151427"/>
              <a:gd name="connsiteY265" fmla="*/ 0 h 445828"/>
              <a:gd name="connsiteX266" fmla="*/ 1443023 w 14151427"/>
              <a:gd name="connsiteY266" fmla="*/ 0 h 445828"/>
              <a:gd name="connsiteX267" fmla="*/ 1557323 w 14151427"/>
              <a:gd name="connsiteY267" fmla="*/ 0 h 445828"/>
              <a:gd name="connsiteX268" fmla="*/ 1111495 w 14151427"/>
              <a:gd name="connsiteY268" fmla="*/ 445828 h 445828"/>
              <a:gd name="connsiteX269" fmla="*/ 787294 w 14151427"/>
              <a:gd name="connsiteY269" fmla="*/ 445828 h 445828"/>
              <a:gd name="connsiteX270" fmla="*/ 819705 w 14151427"/>
              <a:gd name="connsiteY270" fmla="*/ 0 h 445828"/>
              <a:gd name="connsiteX271" fmla="*/ 934005 w 14151427"/>
              <a:gd name="connsiteY271" fmla="*/ 0 h 445828"/>
              <a:gd name="connsiteX272" fmla="*/ 1029606 w 14151427"/>
              <a:gd name="connsiteY272" fmla="*/ 0 h 445828"/>
              <a:gd name="connsiteX273" fmla="*/ 1143906 w 14151427"/>
              <a:gd name="connsiteY273" fmla="*/ 0 h 445828"/>
              <a:gd name="connsiteX274" fmla="*/ 698078 w 14151427"/>
              <a:gd name="connsiteY274" fmla="*/ 445828 h 445828"/>
              <a:gd name="connsiteX275" fmla="*/ 373877 w 14151427"/>
              <a:gd name="connsiteY275" fmla="*/ 445828 h 445828"/>
              <a:gd name="connsiteX276" fmla="*/ 406288 w 14151427"/>
              <a:gd name="connsiteY276" fmla="*/ 0 h 445828"/>
              <a:gd name="connsiteX277" fmla="*/ 520588 w 14151427"/>
              <a:gd name="connsiteY277" fmla="*/ 0 h 445828"/>
              <a:gd name="connsiteX278" fmla="*/ 616987 w 14151427"/>
              <a:gd name="connsiteY278" fmla="*/ 0 h 445828"/>
              <a:gd name="connsiteX279" fmla="*/ 731287 w 14151427"/>
              <a:gd name="connsiteY279" fmla="*/ 0 h 445828"/>
              <a:gd name="connsiteX280" fmla="*/ 285459 w 14151427"/>
              <a:gd name="connsiteY280" fmla="*/ 445828 h 445828"/>
              <a:gd name="connsiteX281" fmla="*/ 0 w 14151427"/>
              <a:gd name="connsiteY281" fmla="*/ 445828 h 445828"/>
              <a:gd name="connsiteX282" fmla="*/ 0 w 14151427"/>
              <a:gd name="connsiteY282" fmla="*/ 406288 h 445828"/>
              <a:gd name="connsiteX283" fmla="*/ 0 w 14151427"/>
              <a:gd name="connsiteY283" fmla="*/ 0 h 445828"/>
              <a:gd name="connsiteX284" fmla="*/ 107968 w 14151427"/>
              <a:gd name="connsiteY284" fmla="*/ 0 h 445828"/>
              <a:gd name="connsiteX285" fmla="*/ 203570 w 14151427"/>
              <a:gd name="connsiteY285" fmla="*/ 0 h 445828"/>
              <a:gd name="connsiteX286" fmla="*/ 317870 w 14151427"/>
              <a:gd name="connsiteY286" fmla="*/ 0 h 445828"/>
              <a:gd name="connsiteX287" fmla="*/ 0 w 14151427"/>
              <a:gd name="connsiteY287" fmla="*/ 317870 h 44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14151427" h="445828">
                <a:moveTo>
                  <a:pt x="14151427" y="301404"/>
                </a:moveTo>
                <a:lnTo>
                  <a:pt x="14151427" y="445828"/>
                </a:lnTo>
                <a:lnTo>
                  <a:pt x="14006933" y="445828"/>
                </a:lnTo>
                <a:close/>
                <a:moveTo>
                  <a:pt x="14039465" y="0"/>
                </a:moveTo>
                <a:lnTo>
                  <a:pt x="14151427" y="0"/>
                </a:lnTo>
                <a:lnTo>
                  <a:pt x="14151427" y="212148"/>
                </a:lnTo>
                <a:lnTo>
                  <a:pt x="13917646" y="445828"/>
                </a:lnTo>
                <a:lnTo>
                  <a:pt x="13593445" y="445828"/>
                </a:lnTo>
                <a:close/>
                <a:moveTo>
                  <a:pt x="13626048" y="0"/>
                </a:moveTo>
                <a:lnTo>
                  <a:pt x="13740348" y="0"/>
                </a:lnTo>
                <a:lnTo>
                  <a:pt x="13835949" y="0"/>
                </a:lnTo>
                <a:lnTo>
                  <a:pt x="13950249" y="0"/>
                </a:lnTo>
                <a:lnTo>
                  <a:pt x="13504421" y="445828"/>
                </a:lnTo>
                <a:lnTo>
                  <a:pt x="13180220" y="445828"/>
                </a:lnTo>
                <a:close/>
                <a:moveTo>
                  <a:pt x="13212630" y="0"/>
                </a:moveTo>
                <a:lnTo>
                  <a:pt x="13326930" y="0"/>
                </a:lnTo>
                <a:lnTo>
                  <a:pt x="13422530" y="0"/>
                </a:lnTo>
                <a:lnTo>
                  <a:pt x="13536830" y="0"/>
                </a:lnTo>
                <a:lnTo>
                  <a:pt x="13091002" y="445828"/>
                </a:lnTo>
                <a:lnTo>
                  <a:pt x="12766802" y="445828"/>
                </a:lnTo>
                <a:close/>
                <a:moveTo>
                  <a:pt x="12800011" y="0"/>
                </a:moveTo>
                <a:lnTo>
                  <a:pt x="12914311" y="0"/>
                </a:lnTo>
                <a:lnTo>
                  <a:pt x="13009912" y="0"/>
                </a:lnTo>
                <a:lnTo>
                  <a:pt x="13124212" y="0"/>
                </a:lnTo>
                <a:lnTo>
                  <a:pt x="12678192" y="445828"/>
                </a:lnTo>
                <a:lnTo>
                  <a:pt x="12353991" y="445828"/>
                </a:lnTo>
                <a:close/>
                <a:moveTo>
                  <a:pt x="12386594" y="0"/>
                </a:moveTo>
                <a:lnTo>
                  <a:pt x="12500894" y="0"/>
                </a:lnTo>
                <a:lnTo>
                  <a:pt x="12596495" y="0"/>
                </a:lnTo>
                <a:lnTo>
                  <a:pt x="12710795" y="0"/>
                </a:lnTo>
                <a:lnTo>
                  <a:pt x="12264967" y="445828"/>
                </a:lnTo>
                <a:lnTo>
                  <a:pt x="11940766" y="445828"/>
                </a:lnTo>
                <a:close/>
                <a:moveTo>
                  <a:pt x="11973176" y="0"/>
                </a:moveTo>
                <a:lnTo>
                  <a:pt x="12087476" y="0"/>
                </a:lnTo>
                <a:lnTo>
                  <a:pt x="12183077" y="0"/>
                </a:lnTo>
                <a:lnTo>
                  <a:pt x="12297377" y="0"/>
                </a:lnTo>
                <a:lnTo>
                  <a:pt x="11851549" y="445828"/>
                </a:lnTo>
                <a:lnTo>
                  <a:pt x="11527348" y="445828"/>
                </a:lnTo>
                <a:close/>
                <a:moveTo>
                  <a:pt x="11560557" y="0"/>
                </a:moveTo>
                <a:lnTo>
                  <a:pt x="11674857" y="0"/>
                </a:lnTo>
                <a:lnTo>
                  <a:pt x="11770458" y="0"/>
                </a:lnTo>
                <a:lnTo>
                  <a:pt x="11884758" y="0"/>
                </a:lnTo>
                <a:lnTo>
                  <a:pt x="11438738" y="445828"/>
                </a:lnTo>
                <a:lnTo>
                  <a:pt x="11114537" y="445828"/>
                </a:lnTo>
                <a:close/>
                <a:moveTo>
                  <a:pt x="11147140" y="0"/>
                </a:moveTo>
                <a:lnTo>
                  <a:pt x="11261440" y="0"/>
                </a:lnTo>
                <a:lnTo>
                  <a:pt x="11357041" y="0"/>
                </a:lnTo>
                <a:lnTo>
                  <a:pt x="11471341" y="0"/>
                </a:lnTo>
                <a:lnTo>
                  <a:pt x="11025513" y="445828"/>
                </a:lnTo>
                <a:lnTo>
                  <a:pt x="10701312" y="445828"/>
                </a:lnTo>
                <a:close/>
                <a:moveTo>
                  <a:pt x="10733723" y="0"/>
                </a:moveTo>
                <a:lnTo>
                  <a:pt x="10848023" y="0"/>
                </a:lnTo>
                <a:lnTo>
                  <a:pt x="10943624" y="0"/>
                </a:lnTo>
                <a:lnTo>
                  <a:pt x="11057924" y="0"/>
                </a:lnTo>
                <a:lnTo>
                  <a:pt x="10612096" y="445828"/>
                </a:lnTo>
                <a:lnTo>
                  <a:pt x="10287895" y="445828"/>
                </a:lnTo>
                <a:close/>
                <a:moveTo>
                  <a:pt x="10321103" y="0"/>
                </a:moveTo>
                <a:lnTo>
                  <a:pt x="10435403" y="0"/>
                </a:lnTo>
                <a:lnTo>
                  <a:pt x="10531004" y="0"/>
                </a:lnTo>
                <a:lnTo>
                  <a:pt x="10645304" y="0"/>
                </a:lnTo>
                <a:lnTo>
                  <a:pt x="10199476" y="445828"/>
                </a:lnTo>
                <a:lnTo>
                  <a:pt x="9874987" y="445828"/>
                </a:lnTo>
                <a:lnTo>
                  <a:pt x="10123804" y="197131"/>
                </a:lnTo>
                <a:lnTo>
                  <a:pt x="10123804" y="197299"/>
                </a:lnTo>
                <a:close/>
                <a:moveTo>
                  <a:pt x="9907519" y="0"/>
                </a:moveTo>
                <a:lnTo>
                  <a:pt x="9907686" y="0"/>
                </a:lnTo>
                <a:lnTo>
                  <a:pt x="10021819" y="0"/>
                </a:lnTo>
                <a:lnTo>
                  <a:pt x="10021986" y="0"/>
                </a:lnTo>
                <a:lnTo>
                  <a:pt x="10117420" y="0"/>
                </a:lnTo>
                <a:lnTo>
                  <a:pt x="10117587" y="0"/>
                </a:lnTo>
                <a:lnTo>
                  <a:pt x="10231720" y="0"/>
                </a:lnTo>
                <a:lnTo>
                  <a:pt x="10231887" y="0"/>
                </a:lnTo>
                <a:lnTo>
                  <a:pt x="9786059" y="445828"/>
                </a:lnTo>
                <a:lnTo>
                  <a:pt x="9461499" y="445828"/>
                </a:lnTo>
                <a:close/>
                <a:moveTo>
                  <a:pt x="9494102" y="0"/>
                </a:moveTo>
                <a:lnTo>
                  <a:pt x="9494269" y="0"/>
                </a:lnTo>
                <a:lnTo>
                  <a:pt x="9608402" y="0"/>
                </a:lnTo>
                <a:lnTo>
                  <a:pt x="9608569" y="0"/>
                </a:lnTo>
                <a:lnTo>
                  <a:pt x="9704003" y="0"/>
                </a:lnTo>
                <a:lnTo>
                  <a:pt x="9704968" y="0"/>
                </a:lnTo>
                <a:lnTo>
                  <a:pt x="9818303" y="0"/>
                </a:lnTo>
                <a:lnTo>
                  <a:pt x="9819268" y="0"/>
                </a:lnTo>
                <a:lnTo>
                  <a:pt x="9414015" y="405253"/>
                </a:lnTo>
                <a:lnTo>
                  <a:pt x="9414015" y="407032"/>
                </a:lnTo>
                <a:lnTo>
                  <a:pt x="9375198" y="445828"/>
                </a:lnTo>
                <a:lnTo>
                  <a:pt x="9048274" y="445828"/>
                </a:lnTo>
                <a:close/>
                <a:moveTo>
                  <a:pt x="9080684" y="0"/>
                </a:moveTo>
                <a:lnTo>
                  <a:pt x="9081649" y="0"/>
                </a:lnTo>
                <a:lnTo>
                  <a:pt x="9083430" y="0"/>
                </a:lnTo>
                <a:lnTo>
                  <a:pt x="9194984" y="0"/>
                </a:lnTo>
                <a:lnTo>
                  <a:pt x="9195949" y="0"/>
                </a:lnTo>
                <a:lnTo>
                  <a:pt x="9197730" y="0"/>
                </a:lnTo>
                <a:lnTo>
                  <a:pt x="9290584" y="0"/>
                </a:lnTo>
                <a:lnTo>
                  <a:pt x="9291551" y="0"/>
                </a:lnTo>
                <a:lnTo>
                  <a:pt x="9293331" y="0"/>
                </a:lnTo>
                <a:lnTo>
                  <a:pt x="9404884" y="0"/>
                </a:lnTo>
                <a:lnTo>
                  <a:pt x="9405851" y="0"/>
                </a:lnTo>
                <a:lnTo>
                  <a:pt x="9407631" y="0"/>
                </a:lnTo>
                <a:lnTo>
                  <a:pt x="8961611" y="445828"/>
                </a:lnTo>
                <a:lnTo>
                  <a:pt x="8634856" y="445828"/>
                </a:lnTo>
                <a:close/>
                <a:moveTo>
                  <a:pt x="8668065" y="0"/>
                </a:moveTo>
                <a:lnTo>
                  <a:pt x="8670013" y="0"/>
                </a:lnTo>
                <a:lnTo>
                  <a:pt x="8782365" y="0"/>
                </a:lnTo>
                <a:lnTo>
                  <a:pt x="8784313" y="0"/>
                </a:lnTo>
                <a:lnTo>
                  <a:pt x="8877966" y="0"/>
                </a:lnTo>
                <a:lnTo>
                  <a:pt x="8879914" y="0"/>
                </a:lnTo>
                <a:lnTo>
                  <a:pt x="8992266" y="0"/>
                </a:lnTo>
                <a:lnTo>
                  <a:pt x="8994214" y="0"/>
                </a:lnTo>
                <a:lnTo>
                  <a:pt x="8548386" y="445828"/>
                </a:lnTo>
                <a:lnTo>
                  <a:pt x="8222045" y="445828"/>
                </a:lnTo>
                <a:close/>
                <a:moveTo>
                  <a:pt x="8254648" y="0"/>
                </a:moveTo>
                <a:lnTo>
                  <a:pt x="8256595" y="0"/>
                </a:lnTo>
                <a:lnTo>
                  <a:pt x="8368948" y="0"/>
                </a:lnTo>
                <a:lnTo>
                  <a:pt x="8370895" y="0"/>
                </a:lnTo>
                <a:lnTo>
                  <a:pt x="8464549" y="0"/>
                </a:lnTo>
                <a:lnTo>
                  <a:pt x="8466495" y="0"/>
                </a:lnTo>
                <a:lnTo>
                  <a:pt x="8578849" y="0"/>
                </a:lnTo>
                <a:lnTo>
                  <a:pt x="8580795" y="0"/>
                </a:lnTo>
                <a:lnTo>
                  <a:pt x="8134968" y="445828"/>
                </a:lnTo>
                <a:lnTo>
                  <a:pt x="7808820" y="445828"/>
                </a:lnTo>
                <a:close/>
                <a:moveTo>
                  <a:pt x="7841230" y="0"/>
                </a:moveTo>
                <a:lnTo>
                  <a:pt x="7843976" y="0"/>
                </a:lnTo>
                <a:lnTo>
                  <a:pt x="7955530" y="0"/>
                </a:lnTo>
                <a:lnTo>
                  <a:pt x="7958276" y="0"/>
                </a:lnTo>
                <a:lnTo>
                  <a:pt x="8051131" y="0"/>
                </a:lnTo>
                <a:lnTo>
                  <a:pt x="8053877" y="0"/>
                </a:lnTo>
                <a:lnTo>
                  <a:pt x="8165431" y="0"/>
                </a:lnTo>
                <a:lnTo>
                  <a:pt x="8168177" y="0"/>
                </a:lnTo>
                <a:lnTo>
                  <a:pt x="7722157" y="445828"/>
                </a:lnTo>
                <a:lnTo>
                  <a:pt x="7395402" y="445828"/>
                </a:lnTo>
                <a:close/>
                <a:moveTo>
                  <a:pt x="7428611" y="0"/>
                </a:moveTo>
                <a:lnTo>
                  <a:pt x="7430559" y="0"/>
                </a:lnTo>
                <a:lnTo>
                  <a:pt x="7542911" y="0"/>
                </a:lnTo>
                <a:lnTo>
                  <a:pt x="7544859" y="0"/>
                </a:lnTo>
                <a:lnTo>
                  <a:pt x="7638512" y="0"/>
                </a:lnTo>
                <a:lnTo>
                  <a:pt x="7640460" y="0"/>
                </a:lnTo>
                <a:lnTo>
                  <a:pt x="7752812" y="0"/>
                </a:lnTo>
                <a:lnTo>
                  <a:pt x="7754760" y="0"/>
                </a:lnTo>
                <a:lnTo>
                  <a:pt x="7308932" y="445828"/>
                </a:lnTo>
                <a:lnTo>
                  <a:pt x="6982591" y="445828"/>
                </a:lnTo>
                <a:close/>
                <a:moveTo>
                  <a:pt x="7015195" y="0"/>
                </a:moveTo>
                <a:lnTo>
                  <a:pt x="7017141" y="0"/>
                </a:lnTo>
                <a:lnTo>
                  <a:pt x="7129494" y="0"/>
                </a:lnTo>
                <a:lnTo>
                  <a:pt x="7131441" y="0"/>
                </a:lnTo>
                <a:lnTo>
                  <a:pt x="7225095" y="0"/>
                </a:lnTo>
                <a:lnTo>
                  <a:pt x="7227042" y="0"/>
                </a:lnTo>
                <a:lnTo>
                  <a:pt x="7339395" y="0"/>
                </a:lnTo>
                <a:lnTo>
                  <a:pt x="7341342" y="0"/>
                </a:lnTo>
                <a:lnTo>
                  <a:pt x="6895515" y="445828"/>
                </a:lnTo>
                <a:lnTo>
                  <a:pt x="6569367" y="445828"/>
                </a:lnTo>
                <a:close/>
                <a:moveTo>
                  <a:pt x="6601778" y="0"/>
                </a:moveTo>
                <a:lnTo>
                  <a:pt x="6604522" y="0"/>
                </a:lnTo>
                <a:lnTo>
                  <a:pt x="6716078" y="0"/>
                </a:lnTo>
                <a:lnTo>
                  <a:pt x="6718822" y="0"/>
                </a:lnTo>
                <a:lnTo>
                  <a:pt x="6811678" y="0"/>
                </a:lnTo>
                <a:lnTo>
                  <a:pt x="6814423" y="0"/>
                </a:lnTo>
                <a:lnTo>
                  <a:pt x="6925978" y="0"/>
                </a:lnTo>
                <a:lnTo>
                  <a:pt x="6928723" y="0"/>
                </a:lnTo>
                <a:lnTo>
                  <a:pt x="6482703" y="445828"/>
                </a:lnTo>
                <a:lnTo>
                  <a:pt x="6155950" y="445828"/>
                </a:lnTo>
                <a:close/>
                <a:moveTo>
                  <a:pt x="6189157" y="0"/>
                </a:moveTo>
                <a:lnTo>
                  <a:pt x="6191105" y="0"/>
                </a:lnTo>
                <a:lnTo>
                  <a:pt x="6303458" y="0"/>
                </a:lnTo>
                <a:lnTo>
                  <a:pt x="6305405" y="0"/>
                </a:lnTo>
                <a:lnTo>
                  <a:pt x="6399058" y="0"/>
                </a:lnTo>
                <a:lnTo>
                  <a:pt x="6401007" y="0"/>
                </a:lnTo>
                <a:lnTo>
                  <a:pt x="6513358" y="0"/>
                </a:lnTo>
                <a:lnTo>
                  <a:pt x="6515306" y="0"/>
                </a:lnTo>
                <a:lnTo>
                  <a:pt x="6069478" y="445828"/>
                </a:lnTo>
                <a:lnTo>
                  <a:pt x="5743329" y="445828"/>
                </a:lnTo>
                <a:close/>
                <a:moveTo>
                  <a:pt x="5775740" y="0"/>
                </a:moveTo>
                <a:lnTo>
                  <a:pt x="5777688" y="0"/>
                </a:lnTo>
                <a:lnTo>
                  <a:pt x="5890040" y="0"/>
                </a:lnTo>
                <a:lnTo>
                  <a:pt x="5891988" y="0"/>
                </a:lnTo>
                <a:lnTo>
                  <a:pt x="5985642" y="0"/>
                </a:lnTo>
                <a:lnTo>
                  <a:pt x="5987590" y="0"/>
                </a:lnTo>
                <a:lnTo>
                  <a:pt x="6099941" y="0"/>
                </a:lnTo>
                <a:lnTo>
                  <a:pt x="6101890" y="0"/>
                </a:lnTo>
                <a:lnTo>
                  <a:pt x="5656062" y="445828"/>
                </a:lnTo>
                <a:lnTo>
                  <a:pt x="5329912" y="445828"/>
                </a:lnTo>
                <a:close/>
                <a:moveTo>
                  <a:pt x="5362323" y="0"/>
                </a:moveTo>
                <a:lnTo>
                  <a:pt x="5365068" y="0"/>
                </a:lnTo>
                <a:lnTo>
                  <a:pt x="5476623" y="0"/>
                </a:lnTo>
                <a:lnTo>
                  <a:pt x="5479368" y="0"/>
                </a:lnTo>
                <a:lnTo>
                  <a:pt x="5573022" y="0"/>
                </a:lnTo>
                <a:lnTo>
                  <a:pt x="5574969" y="0"/>
                </a:lnTo>
                <a:lnTo>
                  <a:pt x="5687322" y="0"/>
                </a:lnTo>
                <a:lnTo>
                  <a:pt x="5689270" y="0"/>
                </a:lnTo>
                <a:lnTo>
                  <a:pt x="5243442" y="445828"/>
                </a:lnTo>
                <a:lnTo>
                  <a:pt x="4916495" y="445828"/>
                </a:lnTo>
                <a:close/>
                <a:moveTo>
                  <a:pt x="4949703" y="0"/>
                </a:moveTo>
                <a:lnTo>
                  <a:pt x="4951484" y="0"/>
                </a:lnTo>
                <a:lnTo>
                  <a:pt x="4951651" y="0"/>
                </a:lnTo>
                <a:lnTo>
                  <a:pt x="5064003" y="0"/>
                </a:lnTo>
                <a:lnTo>
                  <a:pt x="5065784" y="0"/>
                </a:lnTo>
                <a:lnTo>
                  <a:pt x="5065951" y="0"/>
                </a:lnTo>
                <a:lnTo>
                  <a:pt x="5159605" y="0"/>
                </a:lnTo>
                <a:lnTo>
                  <a:pt x="5161385" y="0"/>
                </a:lnTo>
                <a:lnTo>
                  <a:pt x="5161552" y="0"/>
                </a:lnTo>
                <a:lnTo>
                  <a:pt x="5273905" y="0"/>
                </a:lnTo>
                <a:lnTo>
                  <a:pt x="5275685" y="0"/>
                </a:lnTo>
                <a:lnTo>
                  <a:pt x="5275852" y="0"/>
                </a:lnTo>
                <a:lnTo>
                  <a:pt x="4830024" y="445828"/>
                </a:lnTo>
                <a:lnTo>
                  <a:pt x="4505464" y="445828"/>
                </a:lnTo>
                <a:lnTo>
                  <a:pt x="4760553" y="190849"/>
                </a:lnTo>
                <a:lnTo>
                  <a:pt x="4760553" y="189150"/>
                </a:lnTo>
                <a:close/>
                <a:moveTo>
                  <a:pt x="4538067" y="0"/>
                </a:moveTo>
                <a:lnTo>
                  <a:pt x="4538234" y="0"/>
                </a:lnTo>
                <a:lnTo>
                  <a:pt x="4652367" y="0"/>
                </a:lnTo>
                <a:lnTo>
                  <a:pt x="4652534" y="0"/>
                </a:lnTo>
                <a:lnTo>
                  <a:pt x="4747968" y="0"/>
                </a:lnTo>
                <a:lnTo>
                  <a:pt x="4748933" y="0"/>
                </a:lnTo>
                <a:lnTo>
                  <a:pt x="4862268" y="0"/>
                </a:lnTo>
                <a:lnTo>
                  <a:pt x="4863233" y="0"/>
                </a:lnTo>
                <a:lnTo>
                  <a:pt x="4417405" y="445828"/>
                </a:lnTo>
                <a:lnTo>
                  <a:pt x="4092239" y="445828"/>
                </a:lnTo>
                <a:close/>
                <a:moveTo>
                  <a:pt x="4124649" y="0"/>
                </a:moveTo>
                <a:lnTo>
                  <a:pt x="4125614" y="0"/>
                </a:lnTo>
                <a:lnTo>
                  <a:pt x="4238949" y="0"/>
                </a:lnTo>
                <a:lnTo>
                  <a:pt x="4239914" y="0"/>
                </a:lnTo>
                <a:lnTo>
                  <a:pt x="4334549" y="0"/>
                </a:lnTo>
                <a:lnTo>
                  <a:pt x="4335516" y="0"/>
                </a:lnTo>
                <a:lnTo>
                  <a:pt x="4448849" y="0"/>
                </a:lnTo>
                <a:lnTo>
                  <a:pt x="4449816" y="0"/>
                </a:lnTo>
                <a:lnTo>
                  <a:pt x="4050764" y="399052"/>
                </a:lnTo>
                <a:lnTo>
                  <a:pt x="4050764" y="398085"/>
                </a:lnTo>
                <a:lnTo>
                  <a:pt x="4003021" y="445828"/>
                </a:lnTo>
                <a:lnTo>
                  <a:pt x="3678821" y="445828"/>
                </a:lnTo>
                <a:close/>
                <a:moveTo>
                  <a:pt x="3712030" y="0"/>
                </a:moveTo>
                <a:lnTo>
                  <a:pt x="3826330" y="0"/>
                </a:lnTo>
                <a:lnTo>
                  <a:pt x="3921931" y="0"/>
                </a:lnTo>
                <a:lnTo>
                  <a:pt x="4036231" y="0"/>
                </a:lnTo>
                <a:lnTo>
                  <a:pt x="3590211" y="445828"/>
                </a:lnTo>
                <a:lnTo>
                  <a:pt x="3266010" y="445828"/>
                </a:lnTo>
                <a:close/>
                <a:moveTo>
                  <a:pt x="3298613" y="0"/>
                </a:moveTo>
                <a:lnTo>
                  <a:pt x="3412913" y="0"/>
                </a:lnTo>
                <a:lnTo>
                  <a:pt x="3508514" y="0"/>
                </a:lnTo>
                <a:lnTo>
                  <a:pt x="3622814" y="0"/>
                </a:lnTo>
                <a:lnTo>
                  <a:pt x="3176986" y="445828"/>
                </a:lnTo>
                <a:lnTo>
                  <a:pt x="2852785" y="445828"/>
                </a:lnTo>
                <a:close/>
                <a:moveTo>
                  <a:pt x="2885195" y="0"/>
                </a:moveTo>
                <a:lnTo>
                  <a:pt x="2999495" y="0"/>
                </a:lnTo>
                <a:lnTo>
                  <a:pt x="3095096" y="0"/>
                </a:lnTo>
                <a:lnTo>
                  <a:pt x="3209396" y="0"/>
                </a:lnTo>
                <a:lnTo>
                  <a:pt x="2763568" y="445828"/>
                </a:lnTo>
                <a:lnTo>
                  <a:pt x="2439367" y="445828"/>
                </a:lnTo>
                <a:close/>
                <a:moveTo>
                  <a:pt x="2472576" y="0"/>
                </a:moveTo>
                <a:lnTo>
                  <a:pt x="2586876" y="0"/>
                </a:lnTo>
                <a:lnTo>
                  <a:pt x="2682477" y="0"/>
                </a:lnTo>
                <a:lnTo>
                  <a:pt x="2796777" y="0"/>
                </a:lnTo>
                <a:lnTo>
                  <a:pt x="2350757" y="445828"/>
                </a:lnTo>
                <a:lnTo>
                  <a:pt x="2026556" y="445828"/>
                </a:lnTo>
                <a:close/>
                <a:moveTo>
                  <a:pt x="2059159" y="0"/>
                </a:moveTo>
                <a:lnTo>
                  <a:pt x="2173459" y="0"/>
                </a:lnTo>
                <a:lnTo>
                  <a:pt x="2269060" y="0"/>
                </a:lnTo>
                <a:lnTo>
                  <a:pt x="2383360" y="0"/>
                </a:lnTo>
                <a:lnTo>
                  <a:pt x="1937532" y="445828"/>
                </a:lnTo>
                <a:lnTo>
                  <a:pt x="1613331" y="445828"/>
                </a:lnTo>
                <a:close/>
                <a:moveTo>
                  <a:pt x="1645742" y="0"/>
                </a:moveTo>
                <a:lnTo>
                  <a:pt x="1760042" y="0"/>
                </a:lnTo>
                <a:lnTo>
                  <a:pt x="1855643" y="0"/>
                </a:lnTo>
                <a:lnTo>
                  <a:pt x="1969943" y="0"/>
                </a:lnTo>
                <a:lnTo>
                  <a:pt x="1524115" y="445828"/>
                </a:lnTo>
                <a:lnTo>
                  <a:pt x="1199914" y="445828"/>
                </a:lnTo>
                <a:close/>
                <a:moveTo>
                  <a:pt x="1233122" y="0"/>
                </a:moveTo>
                <a:lnTo>
                  <a:pt x="1347422" y="0"/>
                </a:lnTo>
                <a:lnTo>
                  <a:pt x="1443023" y="0"/>
                </a:lnTo>
                <a:lnTo>
                  <a:pt x="1557323" y="0"/>
                </a:lnTo>
                <a:lnTo>
                  <a:pt x="1111495" y="445828"/>
                </a:lnTo>
                <a:lnTo>
                  <a:pt x="787294" y="445828"/>
                </a:lnTo>
                <a:close/>
                <a:moveTo>
                  <a:pt x="819705" y="0"/>
                </a:moveTo>
                <a:lnTo>
                  <a:pt x="934005" y="0"/>
                </a:lnTo>
                <a:lnTo>
                  <a:pt x="1029606" y="0"/>
                </a:lnTo>
                <a:lnTo>
                  <a:pt x="1143906" y="0"/>
                </a:lnTo>
                <a:lnTo>
                  <a:pt x="698078" y="445828"/>
                </a:lnTo>
                <a:lnTo>
                  <a:pt x="373877" y="445828"/>
                </a:lnTo>
                <a:close/>
                <a:moveTo>
                  <a:pt x="406288" y="0"/>
                </a:moveTo>
                <a:lnTo>
                  <a:pt x="520588" y="0"/>
                </a:lnTo>
                <a:lnTo>
                  <a:pt x="616987" y="0"/>
                </a:lnTo>
                <a:lnTo>
                  <a:pt x="731287" y="0"/>
                </a:lnTo>
                <a:lnTo>
                  <a:pt x="285459" y="445828"/>
                </a:lnTo>
                <a:lnTo>
                  <a:pt x="0" y="445828"/>
                </a:lnTo>
                <a:lnTo>
                  <a:pt x="0" y="406288"/>
                </a:lnTo>
                <a:close/>
                <a:moveTo>
                  <a:pt x="0" y="0"/>
                </a:moveTo>
                <a:lnTo>
                  <a:pt x="107968" y="0"/>
                </a:lnTo>
                <a:lnTo>
                  <a:pt x="203570" y="0"/>
                </a:lnTo>
                <a:lnTo>
                  <a:pt x="317870" y="0"/>
                </a:lnTo>
                <a:lnTo>
                  <a:pt x="0" y="317870"/>
                </a:lnTo>
                <a:close/>
              </a:path>
            </a:pathLst>
          </a:custGeom>
          <a:solidFill>
            <a:srgbClr val="FF94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00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57E9B40E-18F5-4F67-A235-7B80BFBC3903}"/>
              </a:ext>
            </a:extLst>
          </p:cNvPr>
          <p:cNvSpPr/>
          <p:nvPr/>
        </p:nvSpPr>
        <p:spPr>
          <a:xfrm>
            <a:off x="0" y="0"/>
            <a:ext cx="5167914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B11D79F9-85D5-4A45-9338-81C47EDEF072}"/>
              </a:ext>
            </a:extLst>
          </p:cNvPr>
          <p:cNvSpPr/>
          <p:nvPr/>
        </p:nvSpPr>
        <p:spPr>
          <a:xfrm>
            <a:off x="323850" y="333375"/>
            <a:ext cx="4626588" cy="6191250"/>
          </a:xfrm>
          <a:prstGeom prst="rect">
            <a:avLst/>
          </a:prstGeom>
          <a:blipFill>
            <a:blip r:embed="rId2"/>
            <a:srcRect/>
            <a:stretch>
              <a:fillRect l="-185" r="-1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79D90A-E5C7-470F-B00B-6BF0E66048F0}"/>
              </a:ext>
            </a:extLst>
          </p:cNvPr>
          <p:cNvSpPr txBox="1"/>
          <p:nvPr/>
        </p:nvSpPr>
        <p:spPr>
          <a:xfrm>
            <a:off x="5220944" y="2754962"/>
            <a:ext cx="46265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CB69113-5C0B-4B39-8905-D03FFF116BEF}"/>
              </a:ext>
            </a:extLst>
          </p:cNvPr>
          <p:cNvSpPr/>
          <p:nvPr/>
        </p:nvSpPr>
        <p:spPr>
          <a:xfrm>
            <a:off x="9959300" y="495300"/>
            <a:ext cx="811074" cy="3738201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AFD239-2387-4A67-B9F9-CF55F5BF696E}"/>
              </a:ext>
            </a:extLst>
          </p:cNvPr>
          <p:cNvSpPr txBox="1"/>
          <p:nvPr/>
        </p:nvSpPr>
        <p:spPr>
          <a:xfrm rot="16200000">
            <a:off x="8690879" y="2102790"/>
            <a:ext cx="3371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222A35"/>
                </a:solidFill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FCEE2972-8F27-4553-99D1-ABADE3191B11}"/>
              </a:ext>
            </a:extLst>
          </p:cNvPr>
          <p:cNvSpPr/>
          <p:nvPr/>
        </p:nvSpPr>
        <p:spPr>
          <a:xfrm>
            <a:off x="10770374" y="0"/>
            <a:ext cx="1421626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44936A0-EAFE-4309-912E-C0E0BBAB0EEB}"/>
              </a:ext>
            </a:extLst>
          </p:cNvPr>
          <p:cNvSpPr/>
          <p:nvPr/>
        </p:nvSpPr>
        <p:spPr>
          <a:xfrm>
            <a:off x="11104203" y="333376"/>
            <a:ext cx="1421626" cy="6191250"/>
          </a:xfrm>
          <a:prstGeom prst="rect">
            <a:avLst/>
          </a:prstGeom>
          <a:solidFill>
            <a:srgbClr val="FF941F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C9DB8849-868C-4E2C-92B9-06F86D03997C}"/>
              </a:ext>
            </a:extLst>
          </p:cNvPr>
          <p:cNvGrpSpPr/>
          <p:nvPr/>
        </p:nvGrpSpPr>
        <p:grpSpPr>
          <a:xfrm>
            <a:off x="11534954" y="377374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6097CA4F-4398-487B-B073-F69293AB081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6D64B914-4340-4CFC-A703-AD8AB0B96C2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7CA6C0BA-ADBA-4EE7-AE20-A36A5A7F055E}"/>
              </a:ext>
            </a:extLst>
          </p:cNvPr>
          <p:cNvGrpSpPr/>
          <p:nvPr/>
        </p:nvGrpSpPr>
        <p:grpSpPr>
          <a:xfrm>
            <a:off x="11534954" y="33212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FBBF78B9-6277-40BC-BDD4-64272E17D7E2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069">
              <a:extLst>
                <a:ext uri="{FF2B5EF4-FFF2-40B4-BE49-F238E27FC236}">
                  <a16:creationId xmlns:a16="http://schemas.microsoft.com/office/drawing/2014/main" id="{8778ABFB-A009-4BB2-AC80-8B0B93489EF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B7003136-D258-4CAE-BC22-B83CFECE439F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5B4BF151-EB5E-47FA-8035-36430077AB3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" name="-">
            <a:extLst>
              <a:ext uri="{FF2B5EF4-FFF2-40B4-BE49-F238E27FC236}">
                <a16:creationId xmlns:a16="http://schemas.microsoft.com/office/drawing/2014/main" id="{CA145929-6269-4C2C-9D30-4654B30C17A3}"/>
              </a:ext>
            </a:extLst>
          </p:cNvPr>
          <p:cNvGrpSpPr/>
          <p:nvPr/>
        </p:nvGrpSpPr>
        <p:grpSpPr>
          <a:xfrm>
            <a:off x="11536050" y="287087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38C1011A-39A8-4F4F-A99C-46A43923A0F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D3A5EAE7-9125-4361-92EE-2E60DB2426E1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090064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-4.81481E-6 L -0.10222 -4.81481E-6 " pathEditMode="relative" rAng="0" ptsTypes="AA">
                                      <p:cBhvr>
                                        <p:cTn id="25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  <p:bldP spid="8" grpId="1" animBg="1"/>
      <p:bldP spid="2" grpId="0" animBg="1"/>
      <p:bldP spid="2" grpId="1" animBg="1"/>
      <p:bldP spid="2" grpId="2" animBg="1"/>
      <p:bldP spid="7" grpId="0"/>
      <p:bldP spid="9" grpId="0" animBg="1"/>
      <p:bldP spid="9" grpId="1" animBg="1"/>
      <p:bldP spid="9" grpId="2" animBg="1"/>
      <p:bldP spid="13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-">
            <a:extLst>
              <a:ext uri="{FF2B5EF4-FFF2-40B4-BE49-F238E27FC236}">
                <a16:creationId xmlns:a16="http://schemas.microsoft.com/office/drawing/2014/main" id="{F3004CE7-3FA7-473B-88A1-0E8EB7A9954F}"/>
              </a:ext>
            </a:extLst>
          </p:cNvPr>
          <p:cNvSpPr/>
          <p:nvPr/>
        </p:nvSpPr>
        <p:spPr>
          <a:xfrm rot="5400000">
            <a:off x="9009512" y="5322765"/>
            <a:ext cx="5363252" cy="1849205"/>
          </a:xfrm>
          <a:custGeom>
            <a:avLst/>
            <a:gdLst>
              <a:gd name="connsiteX0" fmla="*/ 5363251 w 5363252"/>
              <a:gd name="connsiteY0" fmla="*/ 1436585 h 1849205"/>
              <a:gd name="connsiteX1" fmla="*/ 5363251 w 5363252"/>
              <a:gd name="connsiteY1" fmla="*/ 1646486 h 1849205"/>
              <a:gd name="connsiteX2" fmla="*/ 5159735 w 5363252"/>
              <a:gd name="connsiteY2" fmla="*/ 1849204 h 1849205"/>
              <a:gd name="connsiteX3" fmla="*/ 4949834 w 5363252"/>
              <a:gd name="connsiteY3" fmla="*/ 1849204 h 1849205"/>
              <a:gd name="connsiteX4" fmla="*/ 5363252 w 5363252"/>
              <a:gd name="connsiteY4" fmla="*/ 1023168 h 1849205"/>
              <a:gd name="connsiteX5" fmla="*/ 5363252 w 5363252"/>
              <a:gd name="connsiteY5" fmla="*/ 1233069 h 1849205"/>
              <a:gd name="connsiteX6" fmla="*/ 4746318 w 5363252"/>
              <a:gd name="connsiteY6" fmla="*/ 1849205 h 1849205"/>
              <a:gd name="connsiteX7" fmla="*/ 4536417 w 5363252"/>
              <a:gd name="connsiteY7" fmla="*/ 1849205 h 1849205"/>
              <a:gd name="connsiteX8" fmla="*/ 5363252 w 5363252"/>
              <a:gd name="connsiteY8" fmla="*/ 609750 h 1849205"/>
              <a:gd name="connsiteX9" fmla="*/ 5363252 w 5363252"/>
              <a:gd name="connsiteY9" fmla="*/ 819651 h 1849205"/>
              <a:gd name="connsiteX10" fmla="*/ 4333699 w 5363252"/>
              <a:gd name="connsiteY10" fmla="*/ 1849204 h 1849205"/>
              <a:gd name="connsiteX11" fmla="*/ 4123798 w 5363252"/>
              <a:gd name="connsiteY11" fmla="*/ 1849204 h 1849205"/>
              <a:gd name="connsiteX12" fmla="*/ 5363251 w 5363252"/>
              <a:gd name="connsiteY12" fmla="*/ 197131 h 1849205"/>
              <a:gd name="connsiteX13" fmla="*/ 5363251 w 5363252"/>
              <a:gd name="connsiteY13" fmla="*/ 407032 h 1849205"/>
              <a:gd name="connsiteX14" fmla="*/ 3920281 w 5363252"/>
              <a:gd name="connsiteY14" fmla="*/ 1849204 h 1849205"/>
              <a:gd name="connsiteX15" fmla="*/ 3710380 w 5363252"/>
              <a:gd name="connsiteY15" fmla="*/ 1849204 h 1849205"/>
              <a:gd name="connsiteX16" fmla="*/ 5146966 w 5363252"/>
              <a:gd name="connsiteY16" fmla="*/ 0 h 1849205"/>
              <a:gd name="connsiteX17" fmla="*/ 5356867 w 5363252"/>
              <a:gd name="connsiteY17" fmla="*/ 0 h 1849205"/>
              <a:gd name="connsiteX18" fmla="*/ 3506864 w 5363252"/>
              <a:gd name="connsiteY18" fmla="*/ 1849205 h 1849205"/>
              <a:gd name="connsiteX19" fmla="*/ 3296963 w 5363252"/>
              <a:gd name="connsiteY19" fmla="*/ 1849205 h 1849205"/>
              <a:gd name="connsiteX20" fmla="*/ 4733549 w 5363252"/>
              <a:gd name="connsiteY20" fmla="*/ 0 h 1849205"/>
              <a:gd name="connsiteX21" fmla="*/ 4943450 w 5363252"/>
              <a:gd name="connsiteY21" fmla="*/ 0 h 1849205"/>
              <a:gd name="connsiteX22" fmla="*/ 3094245 w 5363252"/>
              <a:gd name="connsiteY22" fmla="*/ 1849205 h 1849205"/>
              <a:gd name="connsiteX23" fmla="*/ 2884344 w 5363252"/>
              <a:gd name="connsiteY23" fmla="*/ 1849205 h 1849205"/>
              <a:gd name="connsiteX24" fmla="*/ 4320131 w 5363252"/>
              <a:gd name="connsiteY24" fmla="*/ 0 h 1849205"/>
              <a:gd name="connsiteX25" fmla="*/ 4530031 w 5363252"/>
              <a:gd name="connsiteY25" fmla="*/ 0 h 1849205"/>
              <a:gd name="connsiteX26" fmla="*/ 2680827 w 5363252"/>
              <a:gd name="connsiteY26" fmla="*/ 1849205 h 1849205"/>
              <a:gd name="connsiteX27" fmla="*/ 2470926 w 5363252"/>
              <a:gd name="connsiteY27" fmla="*/ 1849205 h 1849205"/>
              <a:gd name="connsiteX28" fmla="*/ 3907512 w 5363252"/>
              <a:gd name="connsiteY28" fmla="*/ 0 h 1849205"/>
              <a:gd name="connsiteX29" fmla="*/ 4117413 w 5363252"/>
              <a:gd name="connsiteY29" fmla="*/ 0 h 1849205"/>
              <a:gd name="connsiteX30" fmla="*/ 2267410 w 5363252"/>
              <a:gd name="connsiteY30" fmla="*/ 1849205 h 1849205"/>
              <a:gd name="connsiteX31" fmla="*/ 2057509 w 5363252"/>
              <a:gd name="connsiteY31" fmla="*/ 1849205 h 1849205"/>
              <a:gd name="connsiteX32" fmla="*/ 3494095 w 5363252"/>
              <a:gd name="connsiteY32" fmla="*/ 0 h 1849205"/>
              <a:gd name="connsiteX33" fmla="*/ 3703996 w 5363252"/>
              <a:gd name="connsiteY33" fmla="*/ 0 h 1849205"/>
              <a:gd name="connsiteX34" fmla="*/ 1854791 w 5363252"/>
              <a:gd name="connsiteY34" fmla="*/ 1849205 h 1849205"/>
              <a:gd name="connsiteX35" fmla="*/ 1644890 w 5363252"/>
              <a:gd name="connsiteY35" fmla="*/ 1849205 h 1849205"/>
              <a:gd name="connsiteX36" fmla="*/ 3080677 w 5363252"/>
              <a:gd name="connsiteY36" fmla="*/ 0 h 1849205"/>
              <a:gd name="connsiteX37" fmla="*/ 3290578 w 5363252"/>
              <a:gd name="connsiteY37" fmla="*/ 0 h 1849205"/>
              <a:gd name="connsiteX38" fmla="*/ 1441373 w 5363252"/>
              <a:gd name="connsiteY38" fmla="*/ 1849205 h 1849205"/>
              <a:gd name="connsiteX39" fmla="*/ 1231472 w 5363252"/>
              <a:gd name="connsiteY39" fmla="*/ 1849205 h 1849205"/>
              <a:gd name="connsiteX40" fmla="*/ 2668058 w 5363252"/>
              <a:gd name="connsiteY40" fmla="*/ 0 h 1849205"/>
              <a:gd name="connsiteX41" fmla="*/ 2877959 w 5363252"/>
              <a:gd name="connsiteY41" fmla="*/ 0 h 1849205"/>
              <a:gd name="connsiteX42" fmla="*/ 1027956 w 5363252"/>
              <a:gd name="connsiteY42" fmla="*/ 1849205 h 1849205"/>
              <a:gd name="connsiteX43" fmla="*/ 818055 w 5363252"/>
              <a:gd name="connsiteY43" fmla="*/ 1849205 h 1849205"/>
              <a:gd name="connsiteX44" fmla="*/ 2254641 w 5363252"/>
              <a:gd name="connsiteY44" fmla="*/ 0 h 1849205"/>
              <a:gd name="connsiteX45" fmla="*/ 2464542 w 5363252"/>
              <a:gd name="connsiteY45" fmla="*/ 0 h 1849205"/>
              <a:gd name="connsiteX46" fmla="*/ 615337 w 5363252"/>
              <a:gd name="connsiteY46" fmla="*/ 1849205 h 1849205"/>
              <a:gd name="connsiteX47" fmla="*/ 405436 w 5363252"/>
              <a:gd name="connsiteY47" fmla="*/ 1849205 h 1849205"/>
              <a:gd name="connsiteX48" fmla="*/ 1841224 w 5363252"/>
              <a:gd name="connsiteY48" fmla="*/ 0 h 1849205"/>
              <a:gd name="connsiteX49" fmla="*/ 2051125 w 5363252"/>
              <a:gd name="connsiteY49" fmla="*/ 0 h 1849205"/>
              <a:gd name="connsiteX50" fmla="*/ 201920 w 5363252"/>
              <a:gd name="connsiteY50" fmla="*/ 1849205 h 1849205"/>
              <a:gd name="connsiteX51" fmla="*/ 0 w 5363252"/>
              <a:gd name="connsiteY51" fmla="*/ 1849205 h 1849205"/>
              <a:gd name="connsiteX52" fmla="*/ 0 w 5363252"/>
              <a:gd name="connsiteY52" fmla="*/ 1841224 h 1849205"/>
              <a:gd name="connsiteX53" fmla="*/ 1428604 w 5363252"/>
              <a:gd name="connsiteY53" fmla="*/ 0 h 1849205"/>
              <a:gd name="connsiteX54" fmla="*/ 1638505 w 5363252"/>
              <a:gd name="connsiteY54" fmla="*/ 0 h 1849205"/>
              <a:gd name="connsiteX55" fmla="*/ 0 w 5363252"/>
              <a:gd name="connsiteY55" fmla="*/ 1638506 h 1849205"/>
              <a:gd name="connsiteX56" fmla="*/ 0 w 5363252"/>
              <a:gd name="connsiteY56" fmla="*/ 1428604 h 1849205"/>
              <a:gd name="connsiteX57" fmla="*/ 1015187 w 5363252"/>
              <a:gd name="connsiteY57" fmla="*/ 0 h 1849205"/>
              <a:gd name="connsiteX58" fmla="*/ 1225088 w 5363252"/>
              <a:gd name="connsiteY58" fmla="*/ 0 h 1849205"/>
              <a:gd name="connsiteX59" fmla="*/ 0 w 5363252"/>
              <a:gd name="connsiteY59" fmla="*/ 1225088 h 1849205"/>
              <a:gd name="connsiteX60" fmla="*/ 0 w 5363252"/>
              <a:gd name="connsiteY60" fmla="*/ 1015187 h 1849205"/>
              <a:gd name="connsiteX61" fmla="*/ 601770 w 5363252"/>
              <a:gd name="connsiteY61" fmla="*/ 0 h 1849205"/>
              <a:gd name="connsiteX62" fmla="*/ 812469 w 5363252"/>
              <a:gd name="connsiteY62" fmla="*/ 0 h 1849205"/>
              <a:gd name="connsiteX63" fmla="*/ 0 w 5363252"/>
              <a:gd name="connsiteY63" fmla="*/ 812469 h 1849205"/>
              <a:gd name="connsiteX64" fmla="*/ 0 w 5363252"/>
              <a:gd name="connsiteY64" fmla="*/ 601770 h 1849205"/>
              <a:gd name="connsiteX65" fmla="*/ 189150 w 5363252"/>
              <a:gd name="connsiteY65" fmla="*/ 0 h 1849205"/>
              <a:gd name="connsiteX66" fmla="*/ 399052 w 5363252"/>
              <a:gd name="connsiteY66" fmla="*/ 0 h 1849205"/>
              <a:gd name="connsiteX67" fmla="*/ 0 w 5363252"/>
              <a:gd name="connsiteY67" fmla="*/ 399052 h 1849205"/>
              <a:gd name="connsiteX68" fmla="*/ 0 w 5363252"/>
              <a:gd name="connsiteY68" fmla="*/ 189150 h 18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363252" h="1849205">
                <a:moveTo>
                  <a:pt x="5363251" y="1436585"/>
                </a:moveTo>
                <a:lnTo>
                  <a:pt x="5363251" y="1646486"/>
                </a:lnTo>
                <a:lnTo>
                  <a:pt x="5159735" y="1849204"/>
                </a:lnTo>
                <a:lnTo>
                  <a:pt x="4949834" y="1849204"/>
                </a:lnTo>
                <a:close/>
                <a:moveTo>
                  <a:pt x="5363252" y="1023168"/>
                </a:moveTo>
                <a:lnTo>
                  <a:pt x="5363252" y="1233069"/>
                </a:lnTo>
                <a:lnTo>
                  <a:pt x="4746318" y="1849205"/>
                </a:lnTo>
                <a:lnTo>
                  <a:pt x="4536417" y="1849205"/>
                </a:lnTo>
                <a:close/>
                <a:moveTo>
                  <a:pt x="5363252" y="609750"/>
                </a:moveTo>
                <a:lnTo>
                  <a:pt x="5363252" y="819651"/>
                </a:lnTo>
                <a:lnTo>
                  <a:pt x="4333699" y="1849204"/>
                </a:lnTo>
                <a:lnTo>
                  <a:pt x="4123798" y="1849204"/>
                </a:lnTo>
                <a:close/>
                <a:moveTo>
                  <a:pt x="5363251" y="197131"/>
                </a:moveTo>
                <a:lnTo>
                  <a:pt x="5363251" y="407032"/>
                </a:lnTo>
                <a:lnTo>
                  <a:pt x="3920281" y="1849204"/>
                </a:lnTo>
                <a:lnTo>
                  <a:pt x="3710380" y="1849204"/>
                </a:lnTo>
                <a:close/>
                <a:moveTo>
                  <a:pt x="5146966" y="0"/>
                </a:moveTo>
                <a:lnTo>
                  <a:pt x="5356867" y="0"/>
                </a:lnTo>
                <a:lnTo>
                  <a:pt x="3506864" y="1849205"/>
                </a:lnTo>
                <a:lnTo>
                  <a:pt x="3296963" y="1849205"/>
                </a:lnTo>
                <a:close/>
                <a:moveTo>
                  <a:pt x="4733549" y="0"/>
                </a:moveTo>
                <a:lnTo>
                  <a:pt x="4943450" y="0"/>
                </a:lnTo>
                <a:lnTo>
                  <a:pt x="3094245" y="1849205"/>
                </a:lnTo>
                <a:lnTo>
                  <a:pt x="2884344" y="1849205"/>
                </a:lnTo>
                <a:close/>
                <a:moveTo>
                  <a:pt x="4320131" y="0"/>
                </a:moveTo>
                <a:lnTo>
                  <a:pt x="4530031" y="0"/>
                </a:lnTo>
                <a:lnTo>
                  <a:pt x="2680827" y="1849205"/>
                </a:lnTo>
                <a:lnTo>
                  <a:pt x="2470926" y="1849205"/>
                </a:lnTo>
                <a:close/>
                <a:moveTo>
                  <a:pt x="3907512" y="0"/>
                </a:moveTo>
                <a:lnTo>
                  <a:pt x="4117413" y="0"/>
                </a:lnTo>
                <a:lnTo>
                  <a:pt x="2267410" y="1849205"/>
                </a:lnTo>
                <a:lnTo>
                  <a:pt x="2057509" y="1849205"/>
                </a:lnTo>
                <a:close/>
                <a:moveTo>
                  <a:pt x="3494095" y="0"/>
                </a:moveTo>
                <a:lnTo>
                  <a:pt x="3703996" y="0"/>
                </a:lnTo>
                <a:lnTo>
                  <a:pt x="1854791" y="1849205"/>
                </a:lnTo>
                <a:lnTo>
                  <a:pt x="1644890" y="1849205"/>
                </a:lnTo>
                <a:close/>
                <a:moveTo>
                  <a:pt x="3080677" y="0"/>
                </a:moveTo>
                <a:lnTo>
                  <a:pt x="3290578" y="0"/>
                </a:lnTo>
                <a:lnTo>
                  <a:pt x="1441373" y="1849205"/>
                </a:lnTo>
                <a:lnTo>
                  <a:pt x="1231472" y="1849205"/>
                </a:lnTo>
                <a:close/>
                <a:moveTo>
                  <a:pt x="2668058" y="0"/>
                </a:moveTo>
                <a:lnTo>
                  <a:pt x="2877959" y="0"/>
                </a:lnTo>
                <a:lnTo>
                  <a:pt x="1027956" y="1849205"/>
                </a:lnTo>
                <a:lnTo>
                  <a:pt x="818055" y="1849205"/>
                </a:lnTo>
                <a:close/>
                <a:moveTo>
                  <a:pt x="2254641" y="0"/>
                </a:moveTo>
                <a:lnTo>
                  <a:pt x="2464542" y="0"/>
                </a:lnTo>
                <a:lnTo>
                  <a:pt x="615337" y="1849205"/>
                </a:lnTo>
                <a:lnTo>
                  <a:pt x="405436" y="1849205"/>
                </a:lnTo>
                <a:close/>
                <a:moveTo>
                  <a:pt x="1841224" y="0"/>
                </a:moveTo>
                <a:lnTo>
                  <a:pt x="2051125" y="0"/>
                </a:lnTo>
                <a:lnTo>
                  <a:pt x="201920" y="1849205"/>
                </a:lnTo>
                <a:lnTo>
                  <a:pt x="0" y="1849205"/>
                </a:lnTo>
                <a:lnTo>
                  <a:pt x="0" y="1841224"/>
                </a:lnTo>
                <a:close/>
                <a:moveTo>
                  <a:pt x="1428604" y="0"/>
                </a:moveTo>
                <a:lnTo>
                  <a:pt x="1638505" y="0"/>
                </a:lnTo>
                <a:lnTo>
                  <a:pt x="0" y="1638506"/>
                </a:lnTo>
                <a:lnTo>
                  <a:pt x="0" y="1428604"/>
                </a:lnTo>
                <a:close/>
                <a:moveTo>
                  <a:pt x="1015187" y="0"/>
                </a:moveTo>
                <a:lnTo>
                  <a:pt x="1225088" y="0"/>
                </a:lnTo>
                <a:lnTo>
                  <a:pt x="0" y="1225088"/>
                </a:lnTo>
                <a:lnTo>
                  <a:pt x="0" y="1015187"/>
                </a:lnTo>
                <a:close/>
                <a:moveTo>
                  <a:pt x="601770" y="0"/>
                </a:moveTo>
                <a:lnTo>
                  <a:pt x="812469" y="0"/>
                </a:lnTo>
                <a:lnTo>
                  <a:pt x="0" y="812469"/>
                </a:lnTo>
                <a:lnTo>
                  <a:pt x="0" y="601770"/>
                </a:lnTo>
                <a:close/>
                <a:moveTo>
                  <a:pt x="189150" y="0"/>
                </a:moveTo>
                <a:lnTo>
                  <a:pt x="399052" y="0"/>
                </a:lnTo>
                <a:lnTo>
                  <a:pt x="0" y="399052"/>
                </a:lnTo>
                <a:lnTo>
                  <a:pt x="0" y="189150"/>
                </a:lnTo>
                <a:close/>
              </a:path>
            </a:pathLst>
          </a:custGeom>
          <a:solidFill>
            <a:srgbClr val="FF941F"/>
          </a:solidFill>
          <a:ln w="79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991A975D-4D44-4301-854A-7553C7A10031}"/>
              </a:ext>
            </a:extLst>
          </p:cNvPr>
          <p:cNvSpPr/>
          <p:nvPr/>
        </p:nvSpPr>
        <p:spPr>
          <a:xfrm>
            <a:off x="-230478" y="321276"/>
            <a:ext cx="5041557" cy="5041557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A49AFEFD-90D6-4B0D-8801-23801699245C}"/>
              </a:ext>
            </a:extLst>
          </p:cNvPr>
          <p:cNvSpPr/>
          <p:nvPr/>
        </p:nvSpPr>
        <p:spPr>
          <a:xfrm>
            <a:off x="665206" y="1857179"/>
            <a:ext cx="10861589" cy="5288692"/>
          </a:xfrm>
          <a:prstGeom prst="rect">
            <a:avLst/>
          </a:prstGeom>
          <a:blipFill>
            <a:blip r:embed="rId2"/>
            <a:srcRect/>
            <a:stretch>
              <a:fillRect t="-15193" b="-21735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883DB9E2-5E49-42FB-BC91-441BC5BC2DCE}"/>
              </a:ext>
            </a:extLst>
          </p:cNvPr>
          <p:cNvSpPr/>
          <p:nvPr/>
        </p:nvSpPr>
        <p:spPr>
          <a:xfrm rot="5400000">
            <a:off x="0" y="0"/>
            <a:ext cx="1828800" cy="1828800"/>
          </a:xfrm>
          <a:prstGeom prst="triangle">
            <a:avLst>
              <a:gd name="adj" fmla="val 0"/>
            </a:avLst>
          </a:prstGeom>
          <a:solidFill>
            <a:srgbClr val="FF941F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E563A45F-AFE3-4D49-A9FB-B87E2EBFCC70}"/>
              </a:ext>
            </a:extLst>
          </p:cNvPr>
          <p:cNvSpPr/>
          <p:nvPr/>
        </p:nvSpPr>
        <p:spPr>
          <a:xfrm>
            <a:off x="1149178" y="976184"/>
            <a:ext cx="5918887" cy="21006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865776D2-D1BD-4B24-AF92-045A3882B697}"/>
              </a:ext>
            </a:extLst>
          </p:cNvPr>
          <p:cNvSpPr/>
          <p:nvPr/>
        </p:nvSpPr>
        <p:spPr>
          <a:xfrm>
            <a:off x="3216473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CFF5094E-3975-4979-826F-A253F887EA69}"/>
              </a:ext>
            </a:extLst>
          </p:cNvPr>
          <p:cNvSpPr/>
          <p:nvPr/>
        </p:nvSpPr>
        <p:spPr>
          <a:xfrm>
            <a:off x="3849958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1A62CD20-BCF2-4705-B542-7F4767D7FC42}"/>
              </a:ext>
            </a:extLst>
          </p:cNvPr>
          <p:cNvSpPr/>
          <p:nvPr/>
        </p:nvSpPr>
        <p:spPr>
          <a:xfrm>
            <a:off x="4483444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0CD06B-8E8A-4D2F-A3D6-609137578EFA}"/>
              </a:ext>
            </a:extLst>
          </p:cNvPr>
          <p:cNvSpPr txBox="1"/>
          <p:nvPr/>
        </p:nvSpPr>
        <p:spPr>
          <a:xfrm>
            <a:off x="7139054" y="393129"/>
            <a:ext cx="28696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C000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ELE-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E48CF1-315A-42D4-894B-65C46EAF4460}"/>
              </a:ext>
            </a:extLst>
          </p:cNvPr>
          <p:cNvSpPr txBox="1"/>
          <p:nvPr/>
        </p:nvSpPr>
        <p:spPr>
          <a:xfrm>
            <a:off x="7139054" y="1033037"/>
            <a:ext cx="39853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rgbClr val="FFC000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GANT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6B70B4-8442-49BA-967C-FCA8CAFA0E6B}"/>
              </a:ext>
            </a:extLst>
          </p:cNvPr>
          <p:cNvSpPr txBox="1"/>
          <p:nvPr/>
        </p:nvSpPr>
        <p:spPr>
          <a:xfrm>
            <a:off x="7139054" y="1966497"/>
            <a:ext cx="4434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ANIMATION.</a:t>
            </a: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DF02546-5BE2-4726-B4CB-980DE0E5672A}"/>
              </a:ext>
            </a:extLst>
          </p:cNvPr>
          <p:cNvSpPr/>
          <p:nvPr/>
        </p:nvSpPr>
        <p:spPr>
          <a:xfrm>
            <a:off x="7734082" y="5256568"/>
            <a:ext cx="5918887" cy="1806358"/>
          </a:xfrm>
          <a:prstGeom prst="rect">
            <a:avLst/>
          </a:prstGeom>
          <a:noFill/>
          <a:ln w="38100">
            <a:solidFill>
              <a:srgbClr val="FF941F"/>
            </a:solidFill>
          </a:ln>
          <a:effectLst>
            <a:outerShdw blurRad="63500" sx="99000" sy="99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E70AAA1E-BEB2-4B90-9F3A-4A53254D1B25}"/>
              </a:ext>
            </a:extLst>
          </p:cNvPr>
          <p:cNvSpPr/>
          <p:nvPr/>
        </p:nvSpPr>
        <p:spPr>
          <a:xfrm>
            <a:off x="9801845" y="5581508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AD39B7-6AA8-47E6-9114-A566ADF66755}"/>
              </a:ext>
            </a:extLst>
          </p:cNvPr>
          <p:cNvSpPr txBox="1"/>
          <p:nvPr/>
        </p:nvSpPr>
        <p:spPr>
          <a:xfrm>
            <a:off x="1730664" y="1138659"/>
            <a:ext cx="52288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FD98918-3C32-49EE-92C3-82261CF09120}"/>
              </a:ext>
            </a:extLst>
          </p:cNvPr>
          <p:cNvSpPr/>
          <p:nvPr/>
        </p:nvSpPr>
        <p:spPr>
          <a:xfrm rot="2700000">
            <a:off x="11298196" y="203740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07F4AD96-1A19-449F-99AA-CEE921CFB2DD}"/>
              </a:ext>
            </a:extLst>
          </p:cNvPr>
          <p:cNvSpPr/>
          <p:nvPr/>
        </p:nvSpPr>
        <p:spPr>
          <a:xfrm rot="2700000">
            <a:off x="547663" y="6108807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268CE502-41D3-469F-9B27-0DD6456D480B}"/>
              </a:ext>
            </a:extLst>
          </p:cNvPr>
          <p:cNvGrpSpPr/>
          <p:nvPr/>
        </p:nvGrpSpPr>
        <p:grpSpPr>
          <a:xfrm>
            <a:off x="1297663" y="261385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6AF521D8-A795-4C70-B945-0B5FD8B9882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8D5E2116-3312-4109-BBA0-27AFEDD527D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BA69B3FE-05E5-44D8-B6F8-338E3C16D9C7}"/>
              </a:ext>
            </a:extLst>
          </p:cNvPr>
          <p:cNvGrpSpPr/>
          <p:nvPr/>
        </p:nvGrpSpPr>
        <p:grpSpPr>
          <a:xfrm>
            <a:off x="1745652" y="261385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1578C935-C555-4B4E-8A53-4B0876416E8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4D58313A-49C4-4E36-8E12-63DCCF21732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A7FB3E06-5E57-4F99-B341-844990082E7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95943231-B06C-484C-A6AF-5169648C1AE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AECD3488-7C2B-4692-B1F5-FAAAF2E570D8}"/>
              </a:ext>
            </a:extLst>
          </p:cNvPr>
          <p:cNvGrpSpPr/>
          <p:nvPr/>
        </p:nvGrpSpPr>
        <p:grpSpPr>
          <a:xfrm>
            <a:off x="2193642" y="261494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04AAEA95-E978-4F9E-9A41-C2EDBDCC50B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659B496F-F8AF-4A4D-8FC4-979BC84BD37B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819151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1.48148E-6 L -0.02695 1.48148E-6 " pathEditMode="relative" rAng="0" ptsTypes="AA">
                                      <p:cBhvr>
                                        <p:cTn id="3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4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1.11022E-16 L 0 -0.02824 " pathEditMode="relative" rAng="0" ptsTypes="AA">
                                      <p:cBhvr>
                                        <p:cTn id="44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05026 -1.85185E-6 " pathEditMode="relative" rAng="0" ptsTypes="AA">
                                      <p:cBhvr>
                                        <p:cTn id="5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7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78" dur="187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3.7037E-6 L -0.04427 3.7037E-6 " pathEditMode="relative" rAng="0" ptsTypes="AA">
                                      <p:cBhvr>
                                        <p:cTn id="101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-4.16667E-6 -0.12107 " pathEditMode="relative" rAng="0" ptsTypes="AA">
                                      <p:cBhvr>
                                        <p:cTn id="10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4" grpId="0" animBg="1"/>
      <p:bldP spid="4" grpId="1" animBg="1"/>
      <p:bldP spid="4" grpId="2" animBg="1"/>
      <p:bldP spid="4" grpId="3" animBg="1"/>
      <p:bldP spid="2" grpId="0" animBg="1"/>
      <p:bldP spid="2" grpId="1" animBg="1"/>
      <p:bldP spid="3" grpId="0" animBg="1"/>
      <p:bldP spid="5" grpId="0" animBg="1"/>
      <p:bldP spid="5" grpId="1" animBg="1"/>
      <p:bldP spid="5" grpId="2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4" grpId="1" animBg="1"/>
      <p:bldP spid="15" grpId="0"/>
      <p:bldP spid="15" grpId="1"/>
      <p:bldP spid="16" grpId="0" animBg="1"/>
      <p:bldP spid="16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35D743-779A-47F1-9D33-ED467F76E462}"/>
              </a:ext>
            </a:extLst>
          </p:cNvPr>
          <p:cNvSpPr txBox="1"/>
          <p:nvPr/>
        </p:nvSpPr>
        <p:spPr>
          <a:xfrm>
            <a:off x="5152236" y="82841"/>
            <a:ext cx="4453463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ELE-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47B4DF-8C91-4BA0-A9F3-CF93E884B530}"/>
              </a:ext>
            </a:extLst>
          </p:cNvPr>
          <p:cNvSpPr txBox="1"/>
          <p:nvPr/>
        </p:nvSpPr>
        <p:spPr>
          <a:xfrm>
            <a:off x="5152236" y="1185700"/>
            <a:ext cx="43652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GANT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E9F11C-60F4-417E-A56C-D04D16DB1A37}"/>
              </a:ext>
            </a:extLst>
          </p:cNvPr>
          <p:cNvSpPr txBox="1"/>
          <p:nvPr/>
        </p:nvSpPr>
        <p:spPr>
          <a:xfrm>
            <a:off x="5152236" y="2301861"/>
            <a:ext cx="3155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2000" dirty="0">
                <a:solidFill>
                  <a:srgbClr val="FF941F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TITLE.</a:t>
            </a:r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882AF756-6378-4359-BA1D-8F39E13045C9}"/>
              </a:ext>
            </a:extLst>
          </p:cNvPr>
          <p:cNvSpPr/>
          <p:nvPr/>
        </p:nvSpPr>
        <p:spPr>
          <a:xfrm>
            <a:off x="4381500" y="4534929"/>
            <a:ext cx="21183600" cy="2021643"/>
          </a:xfrm>
          <a:custGeom>
            <a:avLst/>
            <a:gdLst>
              <a:gd name="connsiteX0" fmla="*/ 14151427 w 14151427"/>
              <a:gd name="connsiteY0" fmla="*/ 301404 h 445828"/>
              <a:gd name="connsiteX1" fmla="*/ 14151427 w 14151427"/>
              <a:gd name="connsiteY1" fmla="*/ 445828 h 445828"/>
              <a:gd name="connsiteX2" fmla="*/ 14006933 w 14151427"/>
              <a:gd name="connsiteY2" fmla="*/ 445828 h 445828"/>
              <a:gd name="connsiteX3" fmla="*/ 14039465 w 14151427"/>
              <a:gd name="connsiteY3" fmla="*/ 0 h 445828"/>
              <a:gd name="connsiteX4" fmla="*/ 14151427 w 14151427"/>
              <a:gd name="connsiteY4" fmla="*/ 0 h 445828"/>
              <a:gd name="connsiteX5" fmla="*/ 14151427 w 14151427"/>
              <a:gd name="connsiteY5" fmla="*/ 212148 h 445828"/>
              <a:gd name="connsiteX6" fmla="*/ 13917646 w 14151427"/>
              <a:gd name="connsiteY6" fmla="*/ 445828 h 445828"/>
              <a:gd name="connsiteX7" fmla="*/ 13593445 w 14151427"/>
              <a:gd name="connsiteY7" fmla="*/ 445828 h 445828"/>
              <a:gd name="connsiteX8" fmla="*/ 13626048 w 14151427"/>
              <a:gd name="connsiteY8" fmla="*/ 0 h 445828"/>
              <a:gd name="connsiteX9" fmla="*/ 13740348 w 14151427"/>
              <a:gd name="connsiteY9" fmla="*/ 0 h 445828"/>
              <a:gd name="connsiteX10" fmla="*/ 13835949 w 14151427"/>
              <a:gd name="connsiteY10" fmla="*/ 0 h 445828"/>
              <a:gd name="connsiteX11" fmla="*/ 13950249 w 14151427"/>
              <a:gd name="connsiteY11" fmla="*/ 0 h 445828"/>
              <a:gd name="connsiteX12" fmla="*/ 13504421 w 14151427"/>
              <a:gd name="connsiteY12" fmla="*/ 445828 h 445828"/>
              <a:gd name="connsiteX13" fmla="*/ 13180220 w 14151427"/>
              <a:gd name="connsiteY13" fmla="*/ 445828 h 445828"/>
              <a:gd name="connsiteX14" fmla="*/ 13212630 w 14151427"/>
              <a:gd name="connsiteY14" fmla="*/ 0 h 445828"/>
              <a:gd name="connsiteX15" fmla="*/ 13326930 w 14151427"/>
              <a:gd name="connsiteY15" fmla="*/ 0 h 445828"/>
              <a:gd name="connsiteX16" fmla="*/ 13422530 w 14151427"/>
              <a:gd name="connsiteY16" fmla="*/ 0 h 445828"/>
              <a:gd name="connsiteX17" fmla="*/ 13536830 w 14151427"/>
              <a:gd name="connsiteY17" fmla="*/ 0 h 445828"/>
              <a:gd name="connsiteX18" fmla="*/ 13091002 w 14151427"/>
              <a:gd name="connsiteY18" fmla="*/ 445828 h 445828"/>
              <a:gd name="connsiteX19" fmla="*/ 12766802 w 14151427"/>
              <a:gd name="connsiteY19" fmla="*/ 445828 h 445828"/>
              <a:gd name="connsiteX20" fmla="*/ 12800011 w 14151427"/>
              <a:gd name="connsiteY20" fmla="*/ 0 h 445828"/>
              <a:gd name="connsiteX21" fmla="*/ 12914311 w 14151427"/>
              <a:gd name="connsiteY21" fmla="*/ 0 h 445828"/>
              <a:gd name="connsiteX22" fmla="*/ 13009912 w 14151427"/>
              <a:gd name="connsiteY22" fmla="*/ 0 h 445828"/>
              <a:gd name="connsiteX23" fmla="*/ 13124212 w 14151427"/>
              <a:gd name="connsiteY23" fmla="*/ 0 h 445828"/>
              <a:gd name="connsiteX24" fmla="*/ 12678192 w 14151427"/>
              <a:gd name="connsiteY24" fmla="*/ 445828 h 445828"/>
              <a:gd name="connsiteX25" fmla="*/ 12353991 w 14151427"/>
              <a:gd name="connsiteY25" fmla="*/ 445828 h 445828"/>
              <a:gd name="connsiteX26" fmla="*/ 12386594 w 14151427"/>
              <a:gd name="connsiteY26" fmla="*/ 0 h 445828"/>
              <a:gd name="connsiteX27" fmla="*/ 12500894 w 14151427"/>
              <a:gd name="connsiteY27" fmla="*/ 0 h 445828"/>
              <a:gd name="connsiteX28" fmla="*/ 12596495 w 14151427"/>
              <a:gd name="connsiteY28" fmla="*/ 0 h 445828"/>
              <a:gd name="connsiteX29" fmla="*/ 12710795 w 14151427"/>
              <a:gd name="connsiteY29" fmla="*/ 0 h 445828"/>
              <a:gd name="connsiteX30" fmla="*/ 12264967 w 14151427"/>
              <a:gd name="connsiteY30" fmla="*/ 445828 h 445828"/>
              <a:gd name="connsiteX31" fmla="*/ 11940766 w 14151427"/>
              <a:gd name="connsiteY31" fmla="*/ 445828 h 445828"/>
              <a:gd name="connsiteX32" fmla="*/ 11973176 w 14151427"/>
              <a:gd name="connsiteY32" fmla="*/ 0 h 445828"/>
              <a:gd name="connsiteX33" fmla="*/ 12087476 w 14151427"/>
              <a:gd name="connsiteY33" fmla="*/ 0 h 445828"/>
              <a:gd name="connsiteX34" fmla="*/ 12183077 w 14151427"/>
              <a:gd name="connsiteY34" fmla="*/ 0 h 445828"/>
              <a:gd name="connsiteX35" fmla="*/ 12297377 w 14151427"/>
              <a:gd name="connsiteY35" fmla="*/ 0 h 445828"/>
              <a:gd name="connsiteX36" fmla="*/ 11851549 w 14151427"/>
              <a:gd name="connsiteY36" fmla="*/ 445828 h 445828"/>
              <a:gd name="connsiteX37" fmla="*/ 11527348 w 14151427"/>
              <a:gd name="connsiteY37" fmla="*/ 445828 h 445828"/>
              <a:gd name="connsiteX38" fmla="*/ 11560557 w 14151427"/>
              <a:gd name="connsiteY38" fmla="*/ 0 h 445828"/>
              <a:gd name="connsiteX39" fmla="*/ 11674857 w 14151427"/>
              <a:gd name="connsiteY39" fmla="*/ 0 h 445828"/>
              <a:gd name="connsiteX40" fmla="*/ 11770458 w 14151427"/>
              <a:gd name="connsiteY40" fmla="*/ 0 h 445828"/>
              <a:gd name="connsiteX41" fmla="*/ 11884758 w 14151427"/>
              <a:gd name="connsiteY41" fmla="*/ 0 h 445828"/>
              <a:gd name="connsiteX42" fmla="*/ 11438738 w 14151427"/>
              <a:gd name="connsiteY42" fmla="*/ 445828 h 445828"/>
              <a:gd name="connsiteX43" fmla="*/ 11114537 w 14151427"/>
              <a:gd name="connsiteY43" fmla="*/ 445828 h 445828"/>
              <a:gd name="connsiteX44" fmla="*/ 11147140 w 14151427"/>
              <a:gd name="connsiteY44" fmla="*/ 0 h 445828"/>
              <a:gd name="connsiteX45" fmla="*/ 11261440 w 14151427"/>
              <a:gd name="connsiteY45" fmla="*/ 0 h 445828"/>
              <a:gd name="connsiteX46" fmla="*/ 11357041 w 14151427"/>
              <a:gd name="connsiteY46" fmla="*/ 0 h 445828"/>
              <a:gd name="connsiteX47" fmla="*/ 11471341 w 14151427"/>
              <a:gd name="connsiteY47" fmla="*/ 0 h 445828"/>
              <a:gd name="connsiteX48" fmla="*/ 11025513 w 14151427"/>
              <a:gd name="connsiteY48" fmla="*/ 445828 h 445828"/>
              <a:gd name="connsiteX49" fmla="*/ 10701312 w 14151427"/>
              <a:gd name="connsiteY49" fmla="*/ 445828 h 445828"/>
              <a:gd name="connsiteX50" fmla="*/ 10733723 w 14151427"/>
              <a:gd name="connsiteY50" fmla="*/ 0 h 445828"/>
              <a:gd name="connsiteX51" fmla="*/ 10848023 w 14151427"/>
              <a:gd name="connsiteY51" fmla="*/ 0 h 445828"/>
              <a:gd name="connsiteX52" fmla="*/ 10943624 w 14151427"/>
              <a:gd name="connsiteY52" fmla="*/ 0 h 445828"/>
              <a:gd name="connsiteX53" fmla="*/ 11057924 w 14151427"/>
              <a:gd name="connsiteY53" fmla="*/ 0 h 445828"/>
              <a:gd name="connsiteX54" fmla="*/ 10612096 w 14151427"/>
              <a:gd name="connsiteY54" fmla="*/ 445828 h 445828"/>
              <a:gd name="connsiteX55" fmla="*/ 10287895 w 14151427"/>
              <a:gd name="connsiteY55" fmla="*/ 445828 h 445828"/>
              <a:gd name="connsiteX56" fmla="*/ 10321103 w 14151427"/>
              <a:gd name="connsiteY56" fmla="*/ 0 h 445828"/>
              <a:gd name="connsiteX57" fmla="*/ 10435403 w 14151427"/>
              <a:gd name="connsiteY57" fmla="*/ 0 h 445828"/>
              <a:gd name="connsiteX58" fmla="*/ 10531004 w 14151427"/>
              <a:gd name="connsiteY58" fmla="*/ 0 h 445828"/>
              <a:gd name="connsiteX59" fmla="*/ 10645304 w 14151427"/>
              <a:gd name="connsiteY59" fmla="*/ 0 h 445828"/>
              <a:gd name="connsiteX60" fmla="*/ 10199476 w 14151427"/>
              <a:gd name="connsiteY60" fmla="*/ 445828 h 445828"/>
              <a:gd name="connsiteX61" fmla="*/ 9874987 w 14151427"/>
              <a:gd name="connsiteY61" fmla="*/ 445828 h 445828"/>
              <a:gd name="connsiteX62" fmla="*/ 10123804 w 14151427"/>
              <a:gd name="connsiteY62" fmla="*/ 197131 h 445828"/>
              <a:gd name="connsiteX63" fmla="*/ 10123804 w 14151427"/>
              <a:gd name="connsiteY63" fmla="*/ 197299 h 445828"/>
              <a:gd name="connsiteX64" fmla="*/ 9907519 w 14151427"/>
              <a:gd name="connsiteY64" fmla="*/ 0 h 445828"/>
              <a:gd name="connsiteX65" fmla="*/ 9907686 w 14151427"/>
              <a:gd name="connsiteY65" fmla="*/ 0 h 445828"/>
              <a:gd name="connsiteX66" fmla="*/ 10021819 w 14151427"/>
              <a:gd name="connsiteY66" fmla="*/ 0 h 445828"/>
              <a:gd name="connsiteX67" fmla="*/ 10021986 w 14151427"/>
              <a:gd name="connsiteY67" fmla="*/ 0 h 445828"/>
              <a:gd name="connsiteX68" fmla="*/ 10117420 w 14151427"/>
              <a:gd name="connsiteY68" fmla="*/ 0 h 445828"/>
              <a:gd name="connsiteX69" fmla="*/ 10117587 w 14151427"/>
              <a:gd name="connsiteY69" fmla="*/ 0 h 445828"/>
              <a:gd name="connsiteX70" fmla="*/ 10231720 w 14151427"/>
              <a:gd name="connsiteY70" fmla="*/ 0 h 445828"/>
              <a:gd name="connsiteX71" fmla="*/ 10231887 w 14151427"/>
              <a:gd name="connsiteY71" fmla="*/ 0 h 445828"/>
              <a:gd name="connsiteX72" fmla="*/ 9786059 w 14151427"/>
              <a:gd name="connsiteY72" fmla="*/ 445828 h 445828"/>
              <a:gd name="connsiteX73" fmla="*/ 9461499 w 14151427"/>
              <a:gd name="connsiteY73" fmla="*/ 445828 h 445828"/>
              <a:gd name="connsiteX74" fmla="*/ 9494102 w 14151427"/>
              <a:gd name="connsiteY74" fmla="*/ 0 h 445828"/>
              <a:gd name="connsiteX75" fmla="*/ 9494269 w 14151427"/>
              <a:gd name="connsiteY75" fmla="*/ 0 h 445828"/>
              <a:gd name="connsiteX76" fmla="*/ 9608402 w 14151427"/>
              <a:gd name="connsiteY76" fmla="*/ 0 h 445828"/>
              <a:gd name="connsiteX77" fmla="*/ 9608569 w 14151427"/>
              <a:gd name="connsiteY77" fmla="*/ 0 h 445828"/>
              <a:gd name="connsiteX78" fmla="*/ 9704003 w 14151427"/>
              <a:gd name="connsiteY78" fmla="*/ 0 h 445828"/>
              <a:gd name="connsiteX79" fmla="*/ 9704968 w 14151427"/>
              <a:gd name="connsiteY79" fmla="*/ 0 h 445828"/>
              <a:gd name="connsiteX80" fmla="*/ 9818303 w 14151427"/>
              <a:gd name="connsiteY80" fmla="*/ 0 h 445828"/>
              <a:gd name="connsiteX81" fmla="*/ 9819268 w 14151427"/>
              <a:gd name="connsiteY81" fmla="*/ 0 h 445828"/>
              <a:gd name="connsiteX82" fmla="*/ 9414015 w 14151427"/>
              <a:gd name="connsiteY82" fmla="*/ 405253 h 445828"/>
              <a:gd name="connsiteX83" fmla="*/ 9414015 w 14151427"/>
              <a:gd name="connsiteY83" fmla="*/ 407032 h 445828"/>
              <a:gd name="connsiteX84" fmla="*/ 9375198 w 14151427"/>
              <a:gd name="connsiteY84" fmla="*/ 445828 h 445828"/>
              <a:gd name="connsiteX85" fmla="*/ 9048274 w 14151427"/>
              <a:gd name="connsiteY85" fmla="*/ 445828 h 445828"/>
              <a:gd name="connsiteX86" fmla="*/ 9080684 w 14151427"/>
              <a:gd name="connsiteY86" fmla="*/ 0 h 445828"/>
              <a:gd name="connsiteX87" fmla="*/ 9081649 w 14151427"/>
              <a:gd name="connsiteY87" fmla="*/ 0 h 445828"/>
              <a:gd name="connsiteX88" fmla="*/ 9083430 w 14151427"/>
              <a:gd name="connsiteY88" fmla="*/ 0 h 445828"/>
              <a:gd name="connsiteX89" fmla="*/ 9194984 w 14151427"/>
              <a:gd name="connsiteY89" fmla="*/ 0 h 445828"/>
              <a:gd name="connsiteX90" fmla="*/ 9195949 w 14151427"/>
              <a:gd name="connsiteY90" fmla="*/ 0 h 445828"/>
              <a:gd name="connsiteX91" fmla="*/ 9197730 w 14151427"/>
              <a:gd name="connsiteY91" fmla="*/ 0 h 445828"/>
              <a:gd name="connsiteX92" fmla="*/ 9290584 w 14151427"/>
              <a:gd name="connsiteY92" fmla="*/ 0 h 445828"/>
              <a:gd name="connsiteX93" fmla="*/ 9291551 w 14151427"/>
              <a:gd name="connsiteY93" fmla="*/ 0 h 445828"/>
              <a:gd name="connsiteX94" fmla="*/ 9293331 w 14151427"/>
              <a:gd name="connsiteY94" fmla="*/ 0 h 445828"/>
              <a:gd name="connsiteX95" fmla="*/ 9404884 w 14151427"/>
              <a:gd name="connsiteY95" fmla="*/ 0 h 445828"/>
              <a:gd name="connsiteX96" fmla="*/ 9405851 w 14151427"/>
              <a:gd name="connsiteY96" fmla="*/ 0 h 445828"/>
              <a:gd name="connsiteX97" fmla="*/ 9407631 w 14151427"/>
              <a:gd name="connsiteY97" fmla="*/ 0 h 445828"/>
              <a:gd name="connsiteX98" fmla="*/ 8961611 w 14151427"/>
              <a:gd name="connsiteY98" fmla="*/ 445828 h 445828"/>
              <a:gd name="connsiteX99" fmla="*/ 8634856 w 14151427"/>
              <a:gd name="connsiteY99" fmla="*/ 445828 h 445828"/>
              <a:gd name="connsiteX100" fmla="*/ 8668065 w 14151427"/>
              <a:gd name="connsiteY100" fmla="*/ 0 h 445828"/>
              <a:gd name="connsiteX101" fmla="*/ 8670013 w 14151427"/>
              <a:gd name="connsiteY101" fmla="*/ 0 h 445828"/>
              <a:gd name="connsiteX102" fmla="*/ 8782365 w 14151427"/>
              <a:gd name="connsiteY102" fmla="*/ 0 h 445828"/>
              <a:gd name="connsiteX103" fmla="*/ 8784313 w 14151427"/>
              <a:gd name="connsiteY103" fmla="*/ 0 h 445828"/>
              <a:gd name="connsiteX104" fmla="*/ 8877966 w 14151427"/>
              <a:gd name="connsiteY104" fmla="*/ 0 h 445828"/>
              <a:gd name="connsiteX105" fmla="*/ 8879914 w 14151427"/>
              <a:gd name="connsiteY105" fmla="*/ 0 h 445828"/>
              <a:gd name="connsiteX106" fmla="*/ 8992266 w 14151427"/>
              <a:gd name="connsiteY106" fmla="*/ 0 h 445828"/>
              <a:gd name="connsiteX107" fmla="*/ 8994214 w 14151427"/>
              <a:gd name="connsiteY107" fmla="*/ 0 h 445828"/>
              <a:gd name="connsiteX108" fmla="*/ 8548386 w 14151427"/>
              <a:gd name="connsiteY108" fmla="*/ 445828 h 445828"/>
              <a:gd name="connsiteX109" fmla="*/ 8222045 w 14151427"/>
              <a:gd name="connsiteY109" fmla="*/ 445828 h 445828"/>
              <a:gd name="connsiteX110" fmla="*/ 8254648 w 14151427"/>
              <a:gd name="connsiteY110" fmla="*/ 0 h 445828"/>
              <a:gd name="connsiteX111" fmla="*/ 8256595 w 14151427"/>
              <a:gd name="connsiteY111" fmla="*/ 0 h 445828"/>
              <a:gd name="connsiteX112" fmla="*/ 8368948 w 14151427"/>
              <a:gd name="connsiteY112" fmla="*/ 0 h 445828"/>
              <a:gd name="connsiteX113" fmla="*/ 8370895 w 14151427"/>
              <a:gd name="connsiteY113" fmla="*/ 0 h 445828"/>
              <a:gd name="connsiteX114" fmla="*/ 8464549 w 14151427"/>
              <a:gd name="connsiteY114" fmla="*/ 0 h 445828"/>
              <a:gd name="connsiteX115" fmla="*/ 8466495 w 14151427"/>
              <a:gd name="connsiteY115" fmla="*/ 0 h 445828"/>
              <a:gd name="connsiteX116" fmla="*/ 8578849 w 14151427"/>
              <a:gd name="connsiteY116" fmla="*/ 0 h 445828"/>
              <a:gd name="connsiteX117" fmla="*/ 8580795 w 14151427"/>
              <a:gd name="connsiteY117" fmla="*/ 0 h 445828"/>
              <a:gd name="connsiteX118" fmla="*/ 8134968 w 14151427"/>
              <a:gd name="connsiteY118" fmla="*/ 445828 h 445828"/>
              <a:gd name="connsiteX119" fmla="*/ 7808820 w 14151427"/>
              <a:gd name="connsiteY119" fmla="*/ 445828 h 445828"/>
              <a:gd name="connsiteX120" fmla="*/ 7841230 w 14151427"/>
              <a:gd name="connsiteY120" fmla="*/ 0 h 445828"/>
              <a:gd name="connsiteX121" fmla="*/ 7843976 w 14151427"/>
              <a:gd name="connsiteY121" fmla="*/ 0 h 445828"/>
              <a:gd name="connsiteX122" fmla="*/ 7955530 w 14151427"/>
              <a:gd name="connsiteY122" fmla="*/ 0 h 445828"/>
              <a:gd name="connsiteX123" fmla="*/ 7958276 w 14151427"/>
              <a:gd name="connsiteY123" fmla="*/ 0 h 445828"/>
              <a:gd name="connsiteX124" fmla="*/ 8051131 w 14151427"/>
              <a:gd name="connsiteY124" fmla="*/ 0 h 445828"/>
              <a:gd name="connsiteX125" fmla="*/ 8053877 w 14151427"/>
              <a:gd name="connsiteY125" fmla="*/ 0 h 445828"/>
              <a:gd name="connsiteX126" fmla="*/ 8165431 w 14151427"/>
              <a:gd name="connsiteY126" fmla="*/ 0 h 445828"/>
              <a:gd name="connsiteX127" fmla="*/ 8168177 w 14151427"/>
              <a:gd name="connsiteY127" fmla="*/ 0 h 445828"/>
              <a:gd name="connsiteX128" fmla="*/ 7722157 w 14151427"/>
              <a:gd name="connsiteY128" fmla="*/ 445828 h 445828"/>
              <a:gd name="connsiteX129" fmla="*/ 7395402 w 14151427"/>
              <a:gd name="connsiteY129" fmla="*/ 445828 h 445828"/>
              <a:gd name="connsiteX130" fmla="*/ 7428611 w 14151427"/>
              <a:gd name="connsiteY130" fmla="*/ 0 h 445828"/>
              <a:gd name="connsiteX131" fmla="*/ 7430559 w 14151427"/>
              <a:gd name="connsiteY131" fmla="*/ 0 h 445828"/>
              <a:gd name="connsiteX132" fmla="*/ 7542911 w 14151427"/>
              <a:gd name="connsiteY132" fmla="*/ 0 h 445828"/>
              <a:gd name="connsiteX133" fmla="*/ 7544859 w 14151427"/>
              <a:gd name="connsiteY133" fmla="*/ 0 h 445828"/>
              <a:gd name="connsiteX134" fmla="*/ 7638512 w 14151427"/>
              <a:gd name="connsiteY134" fmla="*/ 0 h 445828"/>
              <a:gd name="connsiteX135" fmla="*/ 7640460 w 14151427"/>
              <a:gd name="connsiteY135" fmla="*/ 0 h 445828"/>
              <a:gd name="connsiteX136" fmla="*/ 7752812 w 14151427"/>
              <a:gd name="connsiteY136" fmla="*/ 0 h 445828"/>
              <a:gd name="connsiteX137" fmla="*/ 7754760 w 14151427"/>
              <a:gd name="connsiteY137" fmla="*/ 0 h 445828"/>
              <a:gd name="connsiteX138" fmla="*/ 7308932 w 14151427"/>
              <a:gd name="connsiteY138" fmla="*/ 445828 h 445828"/>
              <a:gd name="connsiteX139" fmla="*/ 6982591 w 14151427"/>
              <a:gd name="connsiteY139" fmla="*/ 445828 h 445828"/>
              <a:gd name="connsiteX140" fmla="*/ 7015195 w 14151427"/>
              <a:gd name="connsiteY140" fmla="*/ 0 h 445828"/>
              <a:gd name="connsiteX141" fmla="*/ 7017141 w 14151427"/>
              <a:gd name="connsiteY141" fmla="*/ 0 h 445828"/>
              <a:gd name="connsiteX142" fmla="*/ 7129494 w 14151427"/>
              <a:gd name="connsiteY142" fmla="*/ 0 h 445828"/>
              <a:gd name="connsiteX143" fmla="*/ 7131441 w 14151427"/>
              <a:gd name="connsiteY143" fmla="*/ 0 h 445828"/>
              <a:gd name="connsiteX144" fmla="*/ 7225095 w 14151427"/>
              <a:gd name="connsiteY144" fmla="*/ 0 h 445828"/>
              <a:gd name="connsiteX145" fmla="*/ 7227042 w 14151427"/>
              <a:gd name="connsiteY145" fmla="*/ 0 h 445828"/>
              <a:gd name="connsiteX146" fmla="*/ 7339395 w 14151427"/>
              <a:gd name="connsiteY146" fmla="*/ 0 h 445828"/>
              <a:gd name="connsiteX147" fmla="*/ 7341342 w 14151427"/>
              <a:gd name="connsiteY147" fmla="*/ 0 h 445828"/>
              <a:gd name="connsiteX148" fmla="*/ 6895515 w 14151427"/>
              <a:gd name="connsiteY148" fmla="*/ 445828 h 445828"/>
              <a:gd name="connsiteX149" fmla="*/ 6569367 w 14151427"/>
              <a:gd name="connsiteY149" fmla="*/ 445828 h 445828"/>
              <a:gd name="connsiteX150" fmla="*/ 6601778 w 14151427"/>
              <a:gd name="connsiteY150" fmla="*/ 0 h 445828"/>
              <a:gd name="connsiteX151" fmla="*/ 6604522 w 14151427"/>
              <a:gd name="connsiteY151" fmla="*/ 0 h 445828"/>
              <a:gd name="connsiteX152" fmla="*/ 6716078 w 14151427"/>
              <a:gd name="connsiteY152" fmla="*/ 0 h 445828"/>
              <a:gd name="connsiteX153" fmla="*/ 6718822 w 14151427"/>
              <a:gd name="connsiteY153" fmla="*/ 0 h 445828"/>
              <a:gd name="connsiteX154" fmla="*/ 6811678 w 14151427"/>
              <a:gd name="connsiteY154" fmla="*/ 0 h 445828"/>
              <a:gd name="connsiteX155" fmla="*/ 6814423 w 14151427"/>
              <a:gd name="connsiteY155" fmla="*/ 0 h 445828"/>
              <a:gd name="connsiteX156" fmla="*/ 6925978 w 14151427"/>
              <a:gd name="connsiteY156" fmla="*/ 0 h 445828"/>
              <a:gd name="connsiteX157" fmla="*/ 6928723 w 14151427"/>
              <a:gd name="connsiteY157" fmla="*/ 0 h 445828"/>
              <a:gd name="connsiteX158" fmla="*/ 6482703 w 14151427"/>
              <a:gd name="connsiteY158" fmla="*/ 445828 h 445828"/>
              <a:gd name="connsiteX159" fmla="*/ 6155950 w 14151427"/>
              <a:gd name="connsiteY159" fmla="*/ 445828 h 445828"/>
              <a:gd name="connsiteX160" fmla="*/ 6189157 w 14151427"/>
              <a:gd name="connsiteY160" fmla="*/ 0 h 445828"/>
              <a:gd name="connsiteX161" fmla="*/ 6191105 w 14151427"/>
              <a:gd name="connsiteY161" fmla="*/ 0 h 445828"/>
              <a:gd name="connsiteX162" fmla="*/ 6303458 w 14151427"/>
              <a:gd name="connsiteY162" fmla="*/ 0 h 445828"/>
              <a:gd name="connsiteX163" fmla="*/ 6305405 w 14151427"/>
              <a:gd name="connsiteY163" fmla="*/ 0 h 445828"/>
              <a:gd name="connsiteX164" fmla="*/ 6399058 w 14151427"/>
              <a:gd name="connsiteY164" fmla="*/ 0 h 445828"/>
              <a:gd name="connsiteX165" fmla="*/ 6401007 w 14151427"/>
              <a:gd name="connsiteY165" fmla="*/ 0 h 445828"/>
              <a:gd name="connsiteX166" fmla="*/ 6513358 w 14151427"/>
              <a:gd name="connsiteY166" fmla="*/ 0 h 445828"/>
              <a:gd name="connsiteX167" fmla="*/ 6515306 w 14151427"/>
              <a:gd name="connsiteY167" fmla="*/ 0 h 445828"/>
              <a:gd name="connsiteX168" fmla="*/ 6069478 w 14151427"/>
              <a:gd name="connsiteY168" fmla="*/ 445828 h 445828"/>
              <a:gd name="connsiteX169" fmla="*/ 5743329 w 14151427"/>
              <a:gd name="connsiteY169" fmla="*/ 445828 h 445828"/>
              <a:gd name="connsiteX170" fmla="*/ 5775740 w 14151427"/>
              <a:gd name="connsiteY170" fmla="*/ 0 h 445828"/>
              <a:gd name="connsiteX171" fmla="*/ 5777688 w 14151427"/>
              <a:gd name="connsiteY171" fmla="*/ 0 h 445828"/>
              <a:gd name="connsiteX172" fmla="*/ 5890040 w 14151427"/>
              <a:gd name="connsiteY172" fmla="*/ 0 h 445828"/>
              <a:gd name="connsiteX173" fmla="*/ 5891988 w 14151427"/>
              <a:gd name="connsiteY173" fmla="*/ 0 h 445828"/>
              <a:gd name="connsiteX174" fmla="*/ 5985642 w 14151427"/>
              <a:gd name="connsiteY174" fmla="*/ 0 h 445828"/>
              <a:gd name="connsiteX175" fmla="*/ 5987590 w 14151427"/>
              <a:gd name="connsiteY175" fmla="*/ 0 h 445828"/>
              <a:gd name="connsiteX176" fmla="*/ 6099941 w 14151427"/>
              <a:gd name="connsiteY176" fmla="*/ 0 h 445828"/>
              <a:gd name="connsiteX177" fmla="*/ 6101890 w 14151427"/>
              <a:gd name="connsiteY177" fmla="*/ 0 h 445828"/>
              <a:gd name="connsiteX178" fmla="*/ 5656062 w 14151427"/>
              <a:gd name="connsiteY178" fmla="*/ 445828 h 445828"/>
              <a:gd name="connsiteX179" fmla="*/ 5329912 w 14151427"/>
              <a:gd name="connsiteY179" fmla="*/ 445828 h 445828"/>
              <a:gd name="connsiteX180" fmla="*/ 5362323 w 14151427"/>
              <a:gd name="connsiteY180" fmla="*/ 0 h 445828"/>
              <a:gd name="connsiteX181" fmla="*/ 5365068 w 14151427"/>
              <a:gd name="connsiteY181" fmla="*/ 0 h 445828"/>
              <a:gd name="connsiteX182" fmla="*/ 5476623 w 14151427"/>
              <a:gd name="connsiteY182" fmla="*/ 0 h 445828"/>
              <a:gd name="connsiteX183" fmla="*/ 5479368 w 14151427"/>
              <a:gd name="connsiteY183" fmla="*/ 0 h 445828"/>
              <a:gd name="connsiteX184" fmla="*/ 5573022 w 14151427"/>
              <a:gd name="connsiteY184" fmla="*/ 0 h 445828"/>
              <a:gd name="connsiteX185" fmla="*/ 5574969 w 14151427"/>
              <a:gd name="connsiteY185" fmla="*/ 0 h 445828"/>
              <a:gd name="connsiteX186" fmla="*/ 5687322 w 14151427"/>
              <a:gd name="connsiteY186" fmla="*/ 0 h 445828"/>
              <a:gd name="connsiteX187" fmla="*/ 5689270 w 14151427"/>
              <a:gd name="connsiteY187" fmla="*/ 0 h 445828"/>
              <a:gd name="connsiteX188" fmla="*/ 5243442 w 14151427"/>
              <a:gd name="connsiteY188" fmla="*/ 445828 h 445828"/>
              <a:gd name="connsiteX189" fmla="*/ 4916495 w 14151427"/>
              <a:gd name="connsiteY189" fmla="*/ 445828 h 445828"/>
              <a:gd name="connsiteX190" fmla="*/ 4949703 w 14151427"/>
              <a:gd name="connsiteY190" fmla="*/ 0 h 445828"/>
              <a:gd name="connsiteX191" fmla="*/ 4951484 w 14151427"/>
              <a:gd name="connsiteY191" fmla="*/ 0 h 445828"/>
              <a:gd name="connsiteX192" fmla="*/ 4951651 w 14151427"/>
              <a:gd name="connsiteY192" fmla="*/ 0 h 445828"/>
              <a:gd name="connsiteX193" fmla="*/ 5064003 w 14151427"/>
              <a:gd name="connsiteY193" fmla="*/ 0 h 445828"/>
              <a:gd name="connsiteX194" fmla="*/ 5065784 w 14151427"/>
              <a:gd name="connsiteY194" fmla="*/ 0 h 445828"/>
              <a:gd name="connsiteX195" fmla="*/ 5065951 w 14151427"/>
              <a:gd name="connsiteY195" fmla="*/ 0 h 445828"/>
              <a:gd name="connsiteX196" fmla="*/ 5159605 w 14151427"/>
              <a:gd name="connsiteY196" fmla="*/ 0 h 445828"/>
              <a:gd name="connsiteX197" fmla="*/ 5161385 w 14151427"/>
              <a:gd name="connsiteY197" fmla="*/ 0 h 445828"/>
              <a:gd name="connsiteX198" fmla="*/ 5161552 w 14151427"/>
              <a:gd name="connsiteY198" fmla="*/ 0 h 445828"/>
              <a:gd name="connsiteX199" fmla="*/ 5273905 w 14151427"/>
              <a:gd name="connsiteY199" fmla="*/ 0 h 445828"/>
              <a:gd name="connsiteX200" fmla="*/ 5275685 w 14151427"/>
              <a:gd name="connsiteY200" fmla="*/ 0 h 445828"/>
              <a:gd name="connsiteX201" fmla="*/ 5275852 w 14151427"/>
              <a:gd name="connsiteY201" fmla="*/ 0 h 445828"/>
              <a:gd name="connsiteX202" fmla="*/ 4830024 w 14151427"/>
              <a:gd name="connsiteY202" fmla="*/ 445828 h 445828"/>
              <a:gd name="connsiteX203" fmla="*/ 4505464 w 14151427"/>
              <a:gd name="connsiteY203" fmla="*/ 445828 h 445828"/>
              <a:gd name="connsiteX204" fmla="*/ 4760553 w 14151427"/>
              <a:gd name="connsiteY204" fmla="*/ 190849 h 445828"/>
              <a:gd name="connsiteX205" fmla="*/ 4760553 w 14151427"/>
              <a:gd name="connsiteY205" fmla="*/ 189150 h 445828"/>
              <a:gd name="connsiteX206" fmla="*/ 4538067 w 14151427"/>
              <a:gd name="connsiteY206" fmla="*/ 0 h 445828"/>
              <a:gd name="connsiteX207" fmla="*/ 4538234 w 14151427"/>
              <a:gd name="connsiteY207" fmla="*/ 0 h 445828"/>
              <a:gd name="connsiteX208" fmla="*/ 4652367 w 14151427"/>
              <a:gd name="connsiteY208" fmla="*/ 0 h 445828"/>
              <a:gd name="connsiteX209" fmla="*/ 4652534 w 14151427"/>
              <a:gd name="connsiteY209" fmla="*/ 0 h 445828"/>
              <a:gd name="connsiteX210" fmla="*/ 4747968 w 14151427"/>
              <a:gd name="connsiteY210" fmla="*/ 0 h 445828"/>
              <a:gd name="connsiteX211" fmla="*/ 4748933 w 14151427"/>
              <a:gd name="connsiteY211" fmla="*/ 0 h 445828"/>
              <a:gd name="connsiteX212" fmla="*/ 4862268 w 14151427"/>
              <a:gd name="connsiteY212" fmla="*/ 0 h 445828"/>
              <a:gd name="connsiteX213" fmla="*/ 4863233 w 14151427"/>
              <a:gd name="connsiteY213" fmla="*/ 0 h 445828"/>
              <a:gd name="connsiteX214" fmla="*/ 4417405 w 14151427"/>
              <a:gd name="connsiteY214" fmla="*/ 445828 h 445828"/>
              <a:gd name="connsiteX215" fmla="*/ 4092239 w 14151427"/>
              <a:gd name="connsiteY215" fmla="*/ 445828 h 445828"/>
              <a:gd name="connsiteX216" fmla="*/ 4124649 w 14151427"/>
              <a:gd name="connsiteY216" fmla="*/ 0 h 445828"/>
              <a:gd name="connsiteX217" fmla="*/ 4125614 w 14151427"/>
              <a:gd name="connsiteY217" fmla="*/ 0 h 445828"/>
              <a:gd name="connsiteX218" fmla="*/ 4238949 w 14151427"/>
              <a:gd name="connsiteY218" fmla="*/ 0 h 445828"/>
              <a:gd name="connsiteX219" fmla="*/ 4239914 w 14151427"/>
              <a:gd name="connsiteY219" fmla="*/ 0 h 445828"/>
              <a:gd name="connsiteX220" fmla="*/ 4334549 w 14151427"/>
              <a:gd name="connsiteY220" fmla="*/ 0 h 445828"/>
              <a:gd name="connsiteX221" fmla="*/ 4335516 w 14151427"/>
              <a:gd name="connsiteY221" fmla="*/ 0 h 445828"/>
              <a:gd name="connsiteX222" fmla="*/ 4448849 w 14151427"/>
              <a:gd name="connsiteY222" fmla="*/ 0 h 445828"/>
              <a:gd name="connsiteX223" fmla="*/ 4449816 w 14151427"/>
              <a:gd name="connsiteY223" fmla="*/ 0 h 445828"/>
              <a:gd name="connsiteX224" fmla="*/ 4050764 w 14151427"/>
              <a:gd name="connsiteY224" fmla="*/ 399052 h 445828"/>
              <a:gd name="connsiteX225" fmla="*/ 4050764 w 14151427"/>
              <a:gd name="connsiteY225" fmla="*/ 398085 h 445828"/>
              <a:gd name="connsiteX226" fmla="*/ 4003021 w 14151427"/>
              <a:gd name="connsiteY226" fmla="*/ 445828 h 445828"/>
              <a:gd name="connsiteX227" fmla="*/ 3678821 w 14151427"/>
              <a:gd name="connsiteY227" fmla="*/ 445828 h 445828"/>
              <a:gd name="connsiteX228" fmla="*/ 3712030 w 14151427"/>
              <a:gd name="connsiteY228" fmla="*/ 0 h 445828"/>
              <a:gd name="connsiteX229" fmla="*/ 3826330 w 14151427"/>
              <a:gd name="connsiteY229" fmla="*/ 0 h 445828"/>
              <a:gd name="connsiteX230" fmla="*/ 3921931 w 14151427"/>
              <a:gd name="connsiteY230" fmla="*/ 0 h 445828"/>
              <a:gd name="connsiteX231" fmla="*/ 4036231 w 14151427"/>
              <a:gd name="connsiteY231" fmla="*/ 0 h 445828"/>
              <a:gd name="connsiteX232" fmla="*/ 3590211 w 14151427"/>
              <a:gd name="connsiteY232" fmla="*/ 445828 h 445828"/>
              <a:gd name="connsiteX233" fmla="*/ 3266010 w 14151427"/>
              <a:gd name="connsiteY233" fmla="*/ 445828 h 445828"/>
              <a:gd name="connsiteX234" fmla="*/ 3298613 w 14151427"/>
              <a:gd name="connsiteY234" fmla="*/ 0 h 445828"/>
              <a:gd name="connsiteX235" fmla="*/ 3412913 w 14151427"/>
              <a:gd name="connsiteY235" fmla="*/ 0 h 445828"/>
              <a:gd name="connsiteX236" fmla="*/ 3508514 w 14151427"/>
              <a:gd name="connsiteY236" fmla="*/ 0 h 445828"/>
              <a:gd name="connsiteX237" fmla="*/ 3622814 w 14151427"/>
              <a:gd name="connsiteY237" fmla="*/ 0 h 445828"/>
              <a:gd name="connsiteX238" fmla="*/ 3176986 w 14151427"/>
              <a:gd name="connsiteY238" fmla="*/ 445828 h 445828"/>
              <a:gd name="connsiteX239" fmla="*/ 2852785 w 14151427"/>
              <a:gd name="connsiteY239" fmla="*/ 445828 h 445828"/>
              <a:gd name="connsiteX240" fmla="*/ 2885195 w 14151427"/>
              <a:gd name="connsiteY240" fmla="*/ 0 h 445828"/>
              <a:gd name="connsiteX241" fmla="*/ 2999495 w 14151427"/>
              <a:gd name="connsiteY241" fmla="*/ 0 h 445828"/>
              <a:gd name="connsiteX242" fmla="*/ 3095096 w 14151427"/>
              <a:gd name="connsiteY242" fmla="*/ 0 h 445828"/>
              <a:gd name="connsiteX243" fmla="*/ 3209396 w 14151427"/>
              <a:gd name="connsiteY243" fmla="*/ 0 h 445828"/>
              <a:gd name="connsiteX244" fmla="*/ 2763568 w 14151427"/>
              <a:gd name="connsiteY244" fmla="*/ 445828 h 445828"/>
              <a:gd name="connsiteX245" fmla="*/ 2439367 w 14151427"/>
              <a:gd name="connsiteY245" fmla="*/ 445828 h 445828"/>
              <a:gd name="connsiteX246" fmla="*/ 2472576 w 14151427"/>
              <a:gd name="connsiteY246" fmla="*/ 0 h 445828"/>
              <a:gd name="connsiteX247" fmla="*/ 2586876 w 14151427"/>
              <a:gd name="connsiteY247" fmla="*/ 0 h 445828"/>
              <a:gd name="connsiteX248" fmla="*/ 2682477 w 14151427"/>
              <a:gd name="connsiteY248" fmla="*/ 0 h 445828"/>
              <a:gd name="connsiteX249" fmla="*/ 2796777 w 14151427"/>
              <a:gd name="connsiteY249" fmla="*/ 0 h 445828"/>
              <a:gd name="connsiteX250" fmla="*/ 2350757 w 14151427"/>
              <a:gd name="connsiteY250" fmla="*/ 445828 h 445828"/>
              <a:gd name="connsiteX251" fmla="*/ 2026556 w 14151427"/>
              <a:gd name="connsiteY251" fmla="*/ 445828 h 445828"/>
              <a:gd name="connsiteX252" fmla="*/ 2059159 w 14151427"/>
              <a:gd name="connsiteY252" fmla="*/ 0 h 445828"/>
              <a:gd name="connsiteX253" fmla="*/ 2173459 w 14151427"/>
              <a:gd name="connsiteY253" fmla="*/ 0 h 445828"/>
              <a:gd name="connsiteX254" fmla="*/ 2269060 w 14151427"/>
              <a:gd name="connsiteY254" fmla="*/ 0 h 445828"/>
              <a:gd name="connsiteX255" fmla="*/ 2383360 w 14151427"/>
              <a:gd name="connsiteY255" fmla="*/ 0 h 445828"/>
              <a:gd name="connsiteX256" fmla="*/ 1937532 w 14151427"/>
              <a:gd name="connsiteY256" fmla="*/ 445828 h 445828"/>
              <a:gd name="connsiteX257" fmla="*/ 1613331 w 14151427"/>
              <a:gd name="connsiteY257" fmla="*/ 445828 h 445828"/>
              <a:gd name="connsiteX258" fmla="*/ 1645742 w 14151427"/>
              <a:gd name="connsiteY258" fmla="*/ 0 h 445828"/>
              <a:gd name="connsiteX259" fmla="*/ 1760042 w 14151427"/>
              <a:gd name="connsiteY259" fmla="*/ 0 h 445828"/>
              <a:gd name="connsiteX260" fmla="*/ 1855643 w 14151427"/>
              <a:gd name="connsiteY260" fmla="*/ 0 h 445828"/>
              <a:gd name="connsiteX261" fmla="*/ 1969943 w 14151427"/>
              <a:gd name="connsiteY261" fmla="*/ 0 h 445828"/>
              <a:gd name="connsiteX262" fmla="*/ 1524115 w 14151427"/>
              <a:gd name="connsiteY262" fmla="*/ 445828 h 445828"/>
              <a:gd name="connsiteX263" fmla="*/ 1199914 w 14151427"/>
              <a:gd name="connsiteY263" fmla="*/ 445828 h 445828"/>
              <a:gd name="connsiteX264" fmla="*/ 1233122 w 14151427"/>
              <a:gd name="connsiteY264" fmla="*/ 0 h 445828"/>
              <a:gd name="connsiteX265" fmla="*/ 1347422 w 14151427"/>
              <a:gd name="connsiteY265" fmla="*/ 0 h 445828"/>
              <a:gd name="connsiteX266" fmla="*/ 1443023 w 14151427"/>
              <a:gd name="connsiteY266" fmla="*/ 0 h 445828"/>
              <a:gd name="connsiteX267" fmla="*/ 1557323 w 14151427"/>
              <a:gd name="connsiteY267" fmla="*/ 0 h 445828"/>
              <a:gd name="connsiteX268" fmla="*/ 1111495 w 14151427"/>
              <a:gd name="connsiteY268" fmla="*/ 445828 h 445828"/>
              <a:gd name="connsiteX269" fmla="*/ 787294 w 14151427"/>
              <a:gd name="connsiteY269" fmla="*/ 445828 h 445828"/>
              <a:gd name="connsiteX270" fmla="*/ 819705 w 14151427"/>
              <a:gd name="connsiteY270" fmla="*/ 0 h 445828"/>
              <a:gd name="connsiteX271" fmla="*/ 934005 w 14151427"/>
              <a:gd name="connsiteY271" fmla="*/ 0 h 445828"/>
              <a:gd name="connsiteX272" fmla="*/ 1029606 w 14151427"/>
              <a:gd name="connsiteY272" fmla="*/ 0 h 445828"/>
              <a:gd name="connsiteX273" fmla="*/ 1143906 w 14151427"/>
              <a:gd name="connsiteY273" fmla="*/ 0 h 445828"/>
              <a:gd name="connsiteX274" fmla="*/ 698078 w 14151427"/>
              <a:gd name="connsiteY274" fmla="*/ 445828 h 445828"/>
              <a:gd name="connsiteX275" fmla="*/ 373877 w 14151427"/>
              <a:gd name="connsiteY275" fmla="*/ 445828 h 445828"/>
              <a:gd name="connsiteX276" fmla="*/ 406288 w 14151427"/>
              <a:gd name="connsiteY276" fmla="*/ 0 h 445828"/>
              <a:gd name="connsiteX277" fmla="*/ 520588 w 14151427"/>
              <a:gd name="connsiteY277" fmla="*/ 0 h 445828"/>
              <a:gd name="connsiteX278" fmla="*/ 616987 w 14151427"/>
              <a:gd name="connsiteY278" fmla="*/ 0 h 445828"/>
              <a:gd name="connsiteX279" fmla="*/ 731287 w 14151427"/>
              <a:gd name="connsiteY279" fmla="*/ 0 h 445828"/>
              <a:gd name="connsiteX280" fmla="*/ 285459 w 14151427"/>
              <a:gd name="connsiteY280" fmla="*/ 445828 h 445828"/>
              <a:gd name="connsiteX281" fmla="*/ 0 w 14151427"/>
              <a:gd name="connsiteY281" fmla="*/ 445828 h 445828"/>
              <a:gd name="connsiteX282" fmla="*/ 0 w 14151427"/>
              <a:gd name="connsiteY282" fmla="*/ 406288 h 445828"/>
              <a:gd name="connsiteX283" fmla="*/ 0 w 14151427"/>
              <a:gd name="connsiteY283" fmla="*/ 0 h 445828"/>
              <a:gd name="connsiteX284" fmla="*/ 107968 w 14151427"/>
              <a:gd name="connsiteY284" fmla="*/ 0 h 445828"/>
              <a:gd name="connsiteX285" fmla="*/ 203570 w 14151427"/>
              <a:gd name="connsiteY285" fmla="*/ 0 h 445828"/>
              <a:gd name="connsiteX286" fmla="*/ 317870 w 14151427"/>
              <a:gd name="connsiteY286" fmla="*/ 0 h 445828"/>
              <a:gd name="connsiteX287" fmla="*/ 0 w 14151427"/>
              <a:gd name="connsiteY287" fmla="*/ 317870 h 44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14151427" h="445828">
                <a:moveTo>
                  <a:pt x="14151427" y="301404"/>
                </a:moveTo>
                <a:lnTo>
                  <a:pt x="14151427" y="445828"/>
                </a:lnTo>
                <a:lnTo>
                  <a:pt x="14006933" y="445828"/>
                </a:lnTo>
                <a:close/>
                <a:moveTo>
                  <a:pt x="14039465" y="0"/>
                </a:moveTo>
                <a:lnTo>
                  <a:pt x="14151427" y="0"/>
                </a:lnTo>
                <a:lnTo>
                  <a:pt x="14151427" y="212148"/>
                </a:lnTo>
                <a:lnTo>
                  <a:pt x="13917646" y="445828"/>
                </a:lnTo>
                <a:lnTo>
                  <a:pt x="13593445" y="445828"/>
                </a:lnTo>
                <a:close/>
                <a:moveTo>
                  <a:pt x="13626048" y="0"/>
                </a:moveTo>
                <a:lnTo>
                  <a:pt x="13740348" y="0"/>
                </a:lnTo>
                <a:lnTo>
                  <a:pt x="13835949" y="0"/>
                </a:lnTo>
                <a:lnTo>
                  <a:pt x="13950249" y="0"/>
                </a:lnTo>
                <a:lnTo>
                  <a:pt x="13504421" y="445828"/>
                </a:lnTo>
                <a:lnTo>
                  <a:pt x="13180220" y="445828"/>
                </a:lnTo>
                <a:close/>
                <a:moveTo>
                  <a:pt x="13212630" y="0"/>
                </a:moveTo>
                <a:lnTo>
                  <a:pt x="13326930" y="0"/>
                </a:lnTo>
                <a:lnTo>
                  <a:pt x="13422530" y="0"/>
                </a:lnTo>
                <a:lnTo>
                  <a:pt x="13536830" y="0"/>
                </a:lnTo>
                <a:lnTo>
                  <a:pt x="13091002" y="445828"/>
                </a:lnTo>
                <a:lnTo>
                  <a:pt x="12766802" y="445828"/>
                </a:lnTo>
                <a:close/>
                <a:moveTo>
                  <a:pt x="12800011" y="0"/>
                </a:moveTo>
                <a:lnTo>
                  <a:pt x="12914311" y="0"/>
                </a:lnTo>
                <a:lnTo>
                  <a:pt x="13009912" y="0"/>
                </a:lnTo>
                <a:lnTo>
                  <a:pt x="13124212" y="0"/>
                </a:lnTo>
                <a:lnTo>
                  <a:pt x="12678192" y="445828"/>
                </a:lnTo>
                <a:lnTo>
                  <a:pt x="12353991" y="445828"/>
                </a:lnTo>
                <a:close/>
                <a:moveTo>
                  <a:pt x="12386594" y="0"/>
                </a:moveTo>
                <a:lnTo>
                  <a:pt x="12500894" y="0"/>
                </a:lnTo>
                <a:lnTo>
                  <a:pt x="12596495" y="0"/>
                </a:lnTo>
                <a:lnTo>
                  <a:pt x="12710795" y="0"/>
                </a:lnTo>
                <a:lnTo>
                  <a:pt x="12264967" y="445828"/>
                </a:lnTo>
                <a:lnTo>
                  <a:pt x="11940766" y="445828"/>
                </a:lnTo>
                <a:close/>
                <a:moveTo>
                  <a:pt x="11973176" y="0"/>
                </a:moveTo>
                <a:lnTo>
                  <a:pt x="12087476" y="0"/>
                </a:lnTo>
                <a:lnTo>
                  <a:pt x="12183077" y="0"/>
                </a:lnTo>
                <a:lnTo>
                  <a:pt x="12297377" y="0"/>
                </a:lnTo>
                <a:lnTo>
                  <a:pt x="11851549" y="445828"/>
                </a:lnTo>
                <a:lnTo>
                  <a:pt x="11527348" y="445828"/>
                </a:lnTo>
                <a:close/>
                <a:moveTo>
                  <a:pt x="11560557" y="0"/>
                </a:moveTo>
                <a:lnTo>
                  <a:pt x="11674857" y="0"/>
                </a:lnTo>
                <a:lnTo>
                  <a:pt x="11770458" y="0"/>
                </a:lnTo>
                <a:lnTo>
                  <a:pt x="11884758" y="0"/>
                </a:lnTo>
                <a:lnTo>
                  <a:pt x="11438738" y="445828"/>
                </a:lnTo>
                <a:lnTo>
                  <a:pt x="11114537" y="445828"/>
                </a:lnTo>
                <a:close/>
                <a:moveTo>
                  <a:pt x="11147140" y="0"/>
                </a:moveTo>
                <a:lnTo>
                  <a:pt x="11261440" y="0"/>
                </a:lnTo>
                <a:lnTo>
                  <a:pt x="11357041" y="0"/>
                </a:lnTo>
                <a:lnTo>
                  <a:pt x="11471341" y="0"/>
                </a:lnTo>
                <a:lnTo>
                  <a:pt x="11025513" y="445828"/>
                </a:lnTo>
                <a:lnTo>
                  <a:pt x="10701312" y="445828"/>
                </a:lnTo>
                <a:close/>
                <a:moveTo>
                  <a:pt x="10733723" y="0"/>
                </a:moveTo>
                <a:lnTo>
                  <a:pt x="10848023" y="0"/>
                </a:lnTo>
                <a:lnTo>
                  <a:pt x="10943624" y="0"/>
                </a:lnTo>
                <a:lnTo>
                  <a:pt x="11057924" y="0"/>
                </a:lnTo>
                <a:lnTo>
                  <a:pt x="10612096" y="445828"/>
                </a:lnTo>
                <a:lnTo>
                  <a:pt x="10287895" y="445828"/>
                </a:lnTo>
                <a:close/>
                <a:moveTo>
                  <a:pt x="10321103" y="0"/>
                </a:moveTo>
                <a:lnTo>
                  <a:pt x="10435403" y="0"/>
                </a:lnTo>
                <a:lnTo>
                  <a:pt x="10531004" y="0"/>
                </a:lnTo>
                <a:lnTo>
                  <a:pt x="10645304" y="0"/>
                </a:lnTo>
                <a:lnTo>
                  <a:pt x="10199476" y="445828"/>
                </a:lnTo>
                <a:lnTo>
                  <a:pt x="9874987" y="445828"/>
                </a:lnTo>
                <a:lnTo>
                  <a:pt x="10123804" y="197131"/>
                </a:lnTo>
                <a:lnTo>
                  <a:pt x="10123804" y="197299"/>
                </a:lnTo>
                <a:close/>
                <a:moveTo>
                  <a:pt x="9907519" y="0"/>
                </a:moveTo>
                <a:lnTo>
                  <a:pt x="9907686" y="0"/>
                </a:lnTo>
                <a:lnTo>
                  <a:pt x="10021819" y="0"/>
                </a:lnTo>
                <a:lnTo>
                  <a:pt x="10021986" y="0"/>
                </a:lnTo>
                <a:lnTo>
                  <a:pt x="10117420" y="0"/>
                </a:lnTo>
                <a:lnTo>
                  <a:pt x="10117587" y="0"/>
                </a:lnTo>
                <a:lnTo>
                  <a:pt x="10231720" y="0"/>
                </a:lnTo>
                <a:lnTo>
                  <a:pt x="10231887" y="0"/>
                </a:lnTo>
                <a:lnTo>
                  <a:pt x="9786059" y="445828"/>
                </a:lnTo>
                <a:lnTo>
                  <a:pt x="9461499" y="445828"/>
                </a:lnTo>
                <a:close/>
                <a:moveTo>
                  <a:pt x="9494102" y="0"/>
                </a:moveTo>
                <a:lnTo>
                  <a:pt x="9494269" y="0"/>
                </a:lnTo>
                <a:lnTo>
                  <a:pt x="9608402" y="0"/>
                </a:lnTo>
                <a:lnTo>
                  <a:pt x="9608569" y="0"/>
                </a:lnTo>
                <a:lnTo>
                  <a:pt x="9704003" y="0"/>
                </a:lnTo>
                <a:lnTo>
                  <a:pt x="9704968" y="0"/>
                </a:lnTo>
                <a:lnTo>
                  <a:pt x="9818303" y="0"/>
                </a:lnTo>
                <a:lnTo>
                  <a:pt x="9819268" y="0"/>
                </a:lnTo>
                <a:lnTo>
                  <a:pt x="9414015" y="405253"/>
                </a:lnTo>
                <a:lnTo>
                  <a:pt x="9414015" y="407032"/>
                </a:lnTo>
                <a:lnTo>
                  <a:pt x="9375198" y="445828"/>
                </a:lnTo>
                <a:lnTo>
                  <a:pt x="9048274" y="445828"/>
                </a:lnTo>
                <a:close/>
                <a:moveTo>
                  <a:pt x="9080684" y="0"/>
                </a:moveTo>
                <a:lnTo>
                  <a:pt x="9081649" y="0"/>
                </a:lnTo>
                <a:lnTo>
                  <a:pt x="9083430" y="0"/>
                </a:lnTo>
                <a:lnTo>
                  <a:pt x="9194984" y="0"/>
                </a:lnTo>
                <a:lnTo>
                  <a:pt x="9195949" y="0"/>
                </a:lnTo>
                <a:lnTo>
                  <a:pt x="9197730" y="0"/>
                </a:lnTo>
                <a:lnTo>
                  <a:pt x="9290584" y="0"/>
                </a:lnTo>
                <a:lnTo>
                  <a:pt x="9291551" y="0"/>
                </a:lnTo>
                <a:lnTo>
                  <a:pt x="9293331" y="0"/>
                </a:lnTo>
                <a:lnTo>
                  <a:pt x="9404884" y="0"/>
                </a:lnTo>
                <a:lnTo>
                  <a:pt x="9405851" y="0"/>
                </a:lnTo>
                <a:lnTo>
                  <a:pt x="9407631" y="0"/>
                </a:lnTo>
                <a:lnTo>
                  <a:pt x="8961611" y="445828"/>
                </a:lnTo>
                <a:lnTo>
                  <a:pt x="8634856" y="445828"/>
                </a:lnTo>
                <a:close/>
                <a:moveTo>
                  <a:pt x="8668065" y="0"/>
                </a:moveTo>
                <a:lnTo>
                  <a:pt x="8670013" y="0"/>
                </a:lnTo>
                <a:lnTo>
                  <a:pt x="8782365" y="0"/>
                </a:lnTo>
                <a:lnTo>
                  <a:pt x="8784313" y="0"/>
                </a:lnTo>
                <a:lnTo>
                  <a:pt x="8877966" y="0"/>
                </a:lnTo>
                <a:lnTo>
                  <a:pt x="8879914" y="0"/>
                </a:lnTo>
                <a:lnTo>
                  <a:pt x="8992266" y="0"/>
                </a:lnTo>
                <a:lnTo>
                  <a:pt x="8994214" y="0"/>
                </a:lnTo>
                <a:lnTo>
                  <a:pt x="8548386" y="445828"/>
                </a:lnTo>
                <a:lnTo>
                  <a:pt x="8222045" y="445828"/>
                </a:lnTo>
                <a:close/>
                <a:moveTo>
                  <a:pt x="8254648" y="0"/>
                </a:moveTo>
                <a:lnTo>
                  <a:pt x="8256595" y="0"/>
                </a:lnTo>
                <a:lnTo>
                  <a:pt x="8368948" y="0"/>
                </a:lnTo>
                <a:lnTo>
                  <a:pt x="8370895" y="0"/>
                </a:lnTo>
                <a:lnTo>
                  <a:pt x="8464549" y="0"/>
                </a:lnTo>
                <a:lnTo>
                  <a:pt x="8466495" y="0"/>
                </a:lnTo>
                <a:lnTo>
                  <a:pt x="8578849" y="0"/>
                </a:lnTo>
                <a:lnTo>
                  <a:pt x="8580795" y="0"/>
                </a:lnTo>
                <a:lnTo>
                  <a:pt x="8134968" y="445828"/>
                </a:lnTo>
                <a:lnTo>
                  <a:pt x="7808820" y="445828"/>
                </a:lnTo>
                <a:close/>
                <a:moveTo>
                  <a:pt x="7841230" y="0"/>
                </a:moveTo>
                <a:lnTo>
                  <a:pt x="7843976" y="0"/>
                </a:lnTo>
                <a:lnTo>
                  <a:pt x="7955530" y="0"/>
                </a:lnTo>
                <a:lnTo>
                  <a:pt x="7958276" y="0"/>
                </a:lnTo>
                <a:lnTo>
                  <a:pt x="8051131" y="0"/>
                </a:lnTo>
                <a:lnTo>
                  <a:pt x="8053877" y="0"/>
                </a:lnTo>
                <a:lnTo>
                  <a:pt x="8165431" y="0"/>
                </a:lnTo>
                <a:lnTo>
                  <a:pt x="8168177" y="0"/>
                </a:lnTo>
                <a:lnTo>
                  <a:pt x="7722157" y="445828"/>
                </a:lnTo>
                <a:lnTo>
                  <a:pt x="7395402" y="445828"/>
                </a:lnTo>
                <a:close/>
                <a:moveTo>
                  <a:pt x="7428611" y="0"/>
                </a:moveTo>
                <a:lnTo>
                  <a:pt x="7430559" y="0"/>
                </a:lnTo>
                <a:lnTo>
                  <a:pt x="7542911" y="0"/>
                </a:lnTo>
                <a:lnTo>
                  <a:pt x="7544859" y="0"/>
                </a:lnTo>
                <a:lnTo>
                  <a:pt x="7638512" y="0"/>
                </a:lnTo>
                <a:lnTo>
                  <a:pt x="7640460" y="0"/>
                </a:lnTo>
                <a:lnTo>
                  <a:pt x="7752812" y="0"/>
                </a:lnTo>
                <a:lnTo>
                  <a:pt x="7754760" y="0"/>
                </a:lnTo>
                <a:lnTo>
                  <a:pt x="7308932" y="445828"/>
                </a:lnTo>
                <a:lnTo>
                  <a:pt x="6982591" y="445828"/>
                </a:lnTo>
                <a:close/>
                <a:moveTo>
                  <a:pt x="7015195" y="0"/>
                </a:moveTo>
                <a:lnTo>
                  <a:pt x="7017141" y="0"/>
                </a:lnTo>
                <a:lnTo>
                  <a:pt x="7129494" y="0"/>
                </a:lnTo>
                <a:lnTo>
                  <a:pt x="7131441" y="0"/>
                </a:lnTo>
                <a:lnTo>
                  <a:pt x="7225095" y="0"/>
                </a:lnTo>
                <a:lnTo>
                  <a:pt x="7227042" y="0"/>
                </a:lnTo>
                <a:lnTo>
                  <a:pt x="7339395" y="0"/>
                </a:lnTo>
                <a:lnTo>
                  <a:pt x="7341342" y="0"/>
                </a:lnTo>
                <a:lnTo>
                  <a:pt x="6895515" y="445828"/>
                </a:lnTo>
                <a:lnTo>
                  <a:pt x="6569367" y="445828"/>
                </a:lnTo>
                <a:close/>
                <a:moveTo>
                  <a:pt x="6601778" y="0"/>
                </a:moveTo>
                <a:lnTo>
                  <a:pt x="6604522" y="0"/>
                </a:lnTo>
                <a:lnTo>
                  <a:pt x="6716078" y="0"/>
                </a:lnTo>
                <a:lnTo>
                  <a:pt x="6718822" y="0"/>
                </a:lnTo>
                <a:lnTo>
                  <a:pt x="6811678" y="0"/>
                </a:lnTo>
                <a:lnTo>
                  <a:pt x="6814423" y="0"/>
                </a:lnTo>
                <a:lnTo>
                  <a:pt x="6925978" y="0"/>
                </a:lnTo>
                <a:lnTo>
                  <a:pt x="6928723" y="0"/>
                </a:lnTo>
                <a:lnTo>
                  <a:pt x="6482703" y="445828"/>
                </a:lnTo>
                <a:lnTo>
                  <a:pt x="6155950" y="445828"/>
                </a:lnTo>
                <a:close/>
                <a:moveTo>
                  <a:pt x="6189157" y="0"/>
                </a:moveTo>
                <a:lnTo>
                  <a:pt x="6191105" y="0"/>
                </a:lnTo>
                <a:lnTo>
                  <a:pt x="6303458" y="0"/>
                </a:lnTo>
                <a:lnTo>
                  <a:pt x="6305405" y="0"/>
                </a:lnTo>
                <a:lnTo>
                  <a:pt x="6399058" y="0"/>
                </a:lnTo>
                <a:lnTo>
                  <a:pt x="6401007" y="0"/>
                </a:lnTo>
                <a:lnTo>
                  <a:pt x="6513358" y="0"/>
                </a:lnTo>
                <a:lnTo>
                  <a:pt x="6515306" y="0"/>
                </a:lnTo>
                <a:lnTo>
                  <a:pt x="6069478" y="445828"/>
                </a:lnTo>
                <a:lnTo>
                  <a:pt x="5743329" y="445828"/>
                </a:lnTo>
                <a:close/>
                <a:moveTo>
                  <a:pt x="5775740" y="0"/>
                </a:moveTo>
                <a:lnTo>
                  <a:pt x="5777688" y="0"/>
                </a:lnTo>
                <a:lnTo>
                  <a:pt x="5890040" y="0"/>
                </a:lnTo>
                <a:lnTo>
                  <a:pt x="5891988" y="0"/>
                </a:lnTo>
                <a:lnTo>
                  <a:pt x="5985642" y="0"/>
                </a:lnTo>
                <a:lnTo>
                  <a:pt x="5987590" y="0"/>
                </a:lnTo>
                <a:lnTo>
                  <a:pt x="6099941" y="0"/>
                </a:lnTo>
                <a:lnTo>
                  <a:pt x="6101890" y="0"/>
                </a:lnTo>
                <a:lnTo>
                  <a:pt x="5656062" y="445828"/>
                </a:lnTo>
                <a:lnTo>
                  <a:pt x="5329912" y="445828"/>
                </a:lnTo>
                <a:close/>
                <a:moveTo>
                  <a:pt x="5362323" y="0"/>
                </a:moveTo>
                <a:lnTo>
                  <a:pt x="5365068" y="0"/>
                </a:lnTo>
                <a:lnTo>
                  <a:pt x="5476623" y="0"/>
                </a:lnTo>
                <a:lnTo>
                  <a:pt x="5479368" y="0"/>
                </a:lnTo>
                <a:lnTo>
                  <a:pt x="5573022" y="0"/>
                </a:lnTo>
                <a:lnTo>
                  <a:pt x="5574969" y="0"/>
                </a:lnTo>
                <a:lnTo>
                  <a:pt x="5687322" y="0"/>
                </a:lnTo>
                <a:lnTo>
                  <a:pt x="5689270" y="0"/>
                </a:lnTo>
                <a:lnTo>
                  <a:pt x="5243442" y="445828"/>
                </a:lnTo>
                <a:lnTo>
                  <a:pt x="4916495" y="445828"/>
                </a:lnTo>
                <a:close/>
                <a:moveTo>
                  <a:pt x="4949703" y="0"/>
                </a:moveTo>
                <a:lnTo>
                  <a:pt x="4951484" y="0"/>
                </a:lnTo>
                <a:lnTo>
                  <a:pt x="4951651" y="0"/>
                </a:lnTo>
                <a:lnTo>
                  <a:pt x="5064003" y="0"/>
                </a:lnTo>
                <a:lnTo>
                  <a:pt x="5065784" y="0"/>
                </a:lnTo>
                <a:lnTo>
                  <a:pt x="5065951" y="0"/>
                </a:lnTo>
                <a:lnTo>
                  <a:pt x="5159605" y="0"/>
                </a:lnTo>
                <a:lnTo>
                  <a:pt x="5161385" y="0"/>
                </a:lnTo>
                <a:lnTo>
                  <a:pt x="5161552" y="0"/>
                </a:lnTo>
                <a:lnTo>
                  <a:pt x="5273905" y="0"/>
                </a:lnTo>
                <a:lnTo>
                  <a:pt x="5275685" y="0"/>
                </a:lnTo>
                <a:lnTo>
                  <a:pt x="5275852" y="0"/>
                </a:lnTo>
                <a:lnTo>
                  <a:pt x="4830024" y="445828"/>
                </a:lnTo>
                <a:lnTo>
                  <a:pt x="4505464" y="445828"/>
                </a:lnTo>
                <a:lnTo>
                  <a:pt x="4760553" y="190849"/>
                </a:lnTo>
                <a:lnTo>
                  <a:pt x="4760553" y="189150"/>
                </a:lnTo>
                <a:close/>
                <a:moveTo>
                  <a:pt x="4538067" y="0"/>
                </a:moveTo>
                <a:lnTo>
                  <a:pt x="4538234" y="0"/>
                </a:lnTo>
                <a:lnTo>
                  <a:pt x="4652367" y="0"/>
                </a:lnTo>
                <a:lnTo>
                  <a:pt x="4652534" y="0"/>
                </a:lnTo>
                <a:lnTo>
                  <a:pt x="4747968" y="0"/>
                </a:lnTo>
                <a:lnTo>
                  <a:pt x="4748933" y="0"/>
                </a:lnTo>
                <a:lnTo>
                  <a:pt x="4862268" y="0"/>
                </a:lnTo>
                <a:lnTo>
                  <a:pt x="4863233" y="0"/>
                </a:lnTo>
                <a:lnTo>
                  <a:pt x="4417405" y="445828"/>
                </a:lnTo>
                <a:lnTo>
                  <a:pt x="4092239" y="445828"/>
                </a:lnTo>
                <a:close/>
                <a:moveTo>
                  <a:pt x="4124649" y="0"/>
                </a:moveTo>
                <a:lnTo>
                  <a:pt x="4125614" y="0"/>
                </a:lnTo>
                <a:lnTo>
                  <a:pt x="4238949" y="0"/>
                </a:lnTo>
                <a:lnTo>
                  <a:pt x="4239914" y="0"/>
                </a:lnTo>
                <a:lnTo>
                  <a:pt x="4334549" y="0"/>
                </a:lnTo>
                <a:lnTo>
                  <a:pt x="4335516" y="0"/>
                </a:lnTo>
                <a:lnTo>
                  <a:pt x="4448849" y="0"/>
                </a:lnTo>
                <a:lnTo>
                  <a:pt x="4449816" y="0"/>
                </a:lnTo>
                <a:lnTo>
                  <a:pt x="4050764" y="399052"/>
                </a:lnTo>
                <a:lnTo>
                  <a:pt x="4050764" y="398085"/>
                </a:lnTo>
                <a:lnTo>
                  <a:pt x="4003021" y="445828"/>
                </a:lnTo>
                <a:lnTo>
                  <a:pt x="3678821" y="445828"/>
                </a:lnTo>
                <a:close/>
                <a:moveTo>
                  <a:pt x="3712030" y="0"/>
                </a:moveTo>
                <a:lnTo>
                  <a:pt x="3826330" y="0"/>
                </a:lnTo>
                <a:lnTo>
                  <a:pt x="3921931" y="0"/>
                </a:lnTo>
                <a:lnTo>
                  <a:pt x="4036231" y="0"/>
                </a:lnTo>
                <a:lnTo>
                  <a:pt x="3590211" y="445828"/>
                </a:lnTo>
                <a:lnTo>
                  <a:pt x="3266010" y="445828"/>
                </a:lnTo>
                <a:close/>
                <a:moveTo>
                  <a:pt x="3298613" y="0"/>
                </a:moveTo>
                <a:lnTo>
                  <a:pt x="3412913" y="0"/>
                </a:lnTo>
                <a:lnTo>
                  <a:pt x="3508514" y="0"/>
                </a:lnTo>
                <a:lnTo>
                  <a:pt x="3622814" y="0"/>
                </a:lnTo>
                <a:lnTo>
                  <a:pt x="3176986" y="445828"/>
                </a:lnTo>
                <a:lnTo>
                  <a:pt x="2852785" y="445828"/>
                </a:lnTo>
                <a:close/>
                <a:moveTo>
                  <a:pt x="2885195" y="0"/>
                </a:moveTo>
                <a:lnTo>
                  <a:pt x="2999495" y="0"/>
                </a:lnTo>
                <a:lnTo>
                  <a:pt x="3095096" y="0"/>
                </a:lnTo>
                <a:lnTo>
                  <a:pt x="3209396" y="0"/>
                </a:lnTo>
                <a:lnTo>
                  <a:pt x="2763568" y="445828"/>
                </a:lnTo>
                <a:lnTo>
                  <a:pt x="2439367" y="445828"/>
                </a:lnTo>
                <a:close/>
                <a:moveTo>
                  <a:pt x="2472576" y="0"/>
                </a:moveTo>
                <a:lnTo>
                  <a:pt x="2586876" y="0"/>
                </a:lnTo>
                <a:lnTo>
                  <a:pt x="2682477" y="0"/>
                </a:lnTo>
                <a:lnTo>
                  <a:pt x="2796777" y="0"/>
                </a:lnTo>
                <a:lnTo>
                  <a:pt x="2350757" y="445828"/>
                </a:lnTo>
                <a:lnTo>
                  <a:pt x="2026556" y="445828"/>
                </a:lnTo>
                <a:close/>
                <a:moveTo>
                  <a:pt x="2059159" y="0"/>
                </a:moveTo>
                <a:lnTo>
                  <a:pt x="2173459" y="0"/>
                </a:lnTo>
                <a:lnTo>
                  <a:pt x="2269060" y="0"/>
                </a:lnTo>
                <a:lnTo>
                  <a:pt x="2383360" y="0"/>
                </a:lnTo>
                <a:lnTo>
                  <a:pt x="1937532" y="445828"/>
                </a:lnTo>
                <a:lnTo>
                  <a:pt x="1613331" y="445828"/>
                </a:lnTo>
                <a:close/>
                <a:moveTo>
                  <a:pt x="1645742" y="0"/>
                </a:moveTo>
                <a:lnTo>
                  <a:pt x="1760042" y="0"/>
                </a:lnTo>
                <a:lnTo>
                  <a:pt x="1855643" y="0"/>
                </a:lnTo>
                <a:lnTo>
                  <a:pt x="1969943" y="0"/>
                </a:lnTo>
                <a:lnTo>
                  <a:pt x="1524115" y="445828"/>
                </a:lnTo>
                <a:lnTo>
                  <a:pt x="1199914" y="445828"/>
                </a:lnTo>
                <a:close/>
                <a:moveTo>
                  <a:pt x="1233122" y="0"/>
                </a:moveTo>
                <a:lnTo>
                  <a:pt x="1347422" y="0"/>
                </a:lnTo>
                <a:lnTo>
                  <a:pt x="1443023" y="0"/>
                </a:lnTo>
                <a:lnTo>
                  <a:pt x="1557323" y="0"/>
                </a:lnTo>
                <a:lnTo>
                  <a:pt x="1111495" y="445828"/>
                </a:lnTo>
                <a:lnTo>
                  <a:pt x="787294" y="445828"/>
                </a:lnTo>
                <a:close/>
                <a:moveTo>
                  <a:pt x="819705" y="0"/>
                </a:moveTo>
                <a:lnTo>
                  <a:pt x="934005" y="0"/>
                </a:lnTo>
                <a:lnTo>
                  <a:pt x="1029606" y="0"/>
                </a:lnTo>
                <a:lnTo>
                  <a:pt x="1143906" y="0"/>
                </a:lnTo>
                <a:lnTo>
                  <a:pt x="698078" y="445828"/>
                </a:lnTo>
                <a:lnTo>
                  <a:pt x="373877" y="445828"/>
                </a:lnTo>
                <a:close/>
                <a:moveTo>
                  <a:pt x="406288" y="0"/>
                </a:moveTo>
                <a:lnTo>
                  <a:pt x="520588" y="0"/>
                </a:lnTo>
                <a:lnTo>
                  <a:pt x="616987" y="0"/>
                </a:lnTo>
                <a:lnTo>
                  <a:pt x="731287" y="0"/>
                </a:lnTo>
                <a:lnTo>
                  <a:pt x="285459" y="445828"/>
                </a:lnTo>
                <a:lnTo>
                  <a:pt x="0" y="445828"/>
                </a:lnTo>
                <a:lnTo>
                  <a:pt x="0" y="406288"/>
                </a:lnTo>
                <a:close/>
                <a:moveTo>
                  <a:pt x="0" y="0"/>
                </a:moveTo>
                <a:lnTo>
                  <a:pt x="107968" y="0"/>
                </a:lnTo>
                <a:lnTo>
                  <a:pt x="203570" y="0"/>
                </a:lnTo>
                <a:lnTo>
                  <a:pt x="317870" y="0"/>
                </a:lnTo>
                <a:lnTo>
                  <a:pt x="0" y="317870"/>
                </a:lnTo>
                <a:close/>
              </a:path>
            </a:pathLst>
          </a:custGeom>
          <a:solidFill>
            <a:srgbClr val="FF94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00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57E9B40E-18F5-4F67-A235-7B80BFBC3903}"/>
              </a:ext>
            </a:extLst>
          </p:cNvPr>
          <p:cNvSpPr/>
          <p:nvPr/>
        </p:nvSpPr>
        <p:spPr>
          <a:xfrm>
            <a:off x="0" y="0"/>
            <a:ext cx="5167914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B11D79F9-85D5-4A45-9338-81C47EDEF072}"/>
              </a:ext>
            </a:extLst>
          </p:cNvPr>
          <p:cNvSpPr/>
          <p:nvPr/>
        </p:nvSpPr>
        <p:spPr>
          <a:xfrm>
            <a:off x="323850" y="333375"/>
            <a:ext cx="4626588" cy="6191250"/>
          </a:xfrm>
          <a:prstGeom prst="rect">
            <a:avLst/>
          </a:prstGeom>
          <a:blipFill>
            <a:blip r:embed="rId2"/>
            <a:srcRect/>
            <a:stretch>
              <a:fillRect l="-19741" t="-55097" r="-19741" b="-218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79D90A-E5C7-470F-B00B-6BF0E66048F0}"/>
              </a:ext>
            </a:extLst>
          </p:cNvPr>
          <p:cNvSpPr txBox="1"/>
          <p:nvPr/>
        </p:nvSpPr>
        <p:spPr>
          <a:xfrm>
            <a:off x="5220944" y="2754962"/>
            <a:ext cx="46265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CB69113-5C0B-4B39-8905-D03FFF116BEF}"/>
              </a:ext>
            </a:extLst>
          </p:cNvPr>
          <p:cNvSpPr/>
          <p:nvPr/>
        </p:nvSpPr>
        <p:spPr>
          <a:xfrm>
            <a:off x="9959300" y="495300"/>
            <a:ext cx="811074" cy="3738201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AFD239-2387-4A67-B9F9-CF55F5BF696E}"/>
              </a:ext>
            </a:extLst>
          </p:cNvPr>
          <p:cNvSpPr txBox="1"/>
          <p:nvPr/>
        </p:nvSpPr>
        <p:spPr>
          <a:xfrm rot="16200000">
            <a:off x="8690879" y="2102790"/>
            <a:ext cx="3371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222A35"/>
                </a:solidFill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FCEE2972-8F27-4553-99D1-ABADE3191B11}"/>
              </a:ext>
            </a:extLst>
          </p:cNvPr>
          <p:cNvSpPr/>
          <p:nvPr/>
        </p:nvSpPr>
        <p:spPr>
          <a:xfrm>
            <a:off x="10770374" y="0"/>
            <a:ext cx="1421626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44936A0-EAFE-4309-912E-C0E0BBAB0EEB}"/>
              </a:ext>
            </a:extLst>
          </p:cNvPr>
          <p:cNvSpPr/>
          <p:nvPr/>
        </p:nvSpPr>
        <p:spPr>
          <a:xfrm>
            <a:off x="11104203" y="333376"/>
            <a:ext cx="1421626" cy="6191250"/>
          </a:xfrm>
          <a:prstGeom prst="rect">
            <a:avLst/>
          </a:prstGeom>
          <a:solidFill>
            <a:srgbClr val="FF941F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C9DB8849-868C-4E2C-92B9-06F86D03997C}"/>
              </a:ext>
            </a:extLst>
          </p:cNvPr>
          <p:cNvGrpSpPr/>
          <p:nvPr/>
        </p:nvGrpSpPr>
        <p:grpSpPr>
          <a:xfrm>
            <a:off x="11534954" y="377374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6097CA4F-4398-487B-B073-F69293AB081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6D64B914-4340-4CFC-A703-AD8AB0B96C2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7CA6C0BA-ADBA-4EE7-AE20-A36A5A7F055E}"/>
              </a:ext>
            </a:extLst>
          </p:cNvPr>
          <p:cNvGrpSpPr/>
          <p:nvPr/>
        </p:nvGrpSpPr>
        <p:grpSpPr>
          <a:xfrm>
            <a:off x="11534954" y="33212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FBBF78B9-6277-40BC-BDD4-64272E17D7E2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069">
              <a:extLst>
                <a:ext uri="{FF2B5EF4-FFF2-40B4-BE49-F238E27FC236}">
                  <a16:creationId xmlns:a16="http://schemas.microsoft.com/office/drawing/2014/main" id="{8778ABFB-A009-4BB2-AC80-8B0B93489EF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B7003136-D258-4CAE-BC22-B83CFECE439F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5B4BF151-EB5E-47FA-8035-36430077AB3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" name="-">
            <a:extLst>
              <a:ext uri="{FF2B5EF4-FFF2-40B4-BE49-F238E27FC236}">
                <a16:creationId xmlns:a16="http://schemas.microsoft.com/office/drawing/2014/main" id="{CA145929-6269-4C2C-9D30-4654B30C17A3}"/>
              </a:ext>
            </a:extLst>
          </p:cNvPr>
          <p:cNvGrpSpPr/>
          <p:nvPr/>
        </p:nvGrpSpPr>
        <p:grpSpPr>
          <a:xfrm>
            <a:off x="11536050" y="287087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38C1011A-39A8-4F4F-A99C-46A43923A0F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D3A5EAE7-9125-4361-92EE-2E60DB2426E1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220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u"/>
      </p:transition>
    </mc:Choice>
    <mc:Fallback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-4.81481E-6 L -0.10222 -4.81481E-6 " pathEditMode="relative" rAng="0" ptsTypes="AA">
                                      <p:cBhvr>
                                        <p:cTn id="25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  <p:bldP spid="8" grpId="1" animBg="1"/>
      <p:bldP spid="2" grpId="0" animBg="1"/>
      <p:bldP spid="2" grpId="1" animBg="1"/>
      <p:bldP spid="2" grpId="2" animBg="1"/>
      <p:bldP spid="7" grpId="0"/>
      <p:bldP spid="9" grpId="0" animBg="1"/>
      <p:bldP spid="9" grpId="1" animBg="1"/>
      <p:bldP spid="9" grpId="2" animBg="1"/>
      <p:bldP spid="13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>
            <a:extLst>
              <a:ext uri="{FF2B5EF4-FFF2-40B4-BE49-F238E27FC236}">
                <a16:creationId xmlns:a16="http://schemas.microsoft.com/office/drawing/2014/main" id="{E48E44DA-AA60-41E3-A307-B7B1D118BD0C}"/>
              </a:ext>
            </a:extLst>
          </p:cNvPr>
          <p:cNvSpPr/>
          <p:nvPr/>
        </p:nvSpPr>
        <p:spPr>
          <a:xfrm>
            <a:off x="-417095" y="-234616"/>
            <a:ext cx="13026190" cy="7327232"/>
          </a:xfrm>
          <a:prstGeom prst="rect">
            <a:avLst/>
          </a:prstGeom>
          <a:blipFill>
            <a:blip r:embed="rId2"/>
            <a:srcRect/>
            <a:stretch>
              <a:fillRect t="-16984" b="-15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EDC3ED79-1A83-4797-B820-94A14C2A27DB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">
            <a:extLst>
              <a:ext uri="{FF2B5EF4-FFF2-40B4-BE49-F238E27FC236}">
                <a16:creationId xmlns:a16="http://schemas.microsoft.com/office/drawing/2014/main" id="{C462C9AA-DFAD-429C-A6F1-C15E383B2ACC}"/>
              </a:ext>
            </a:extLst>
          </p:cNvPr>
          <p:cNvSpPr/>
          <p:nvPr/>
        </p:nvSpPr>
        <p:spPr>
          <a:xfrm>
            <a:off x="6918808" y="3484489"/>
            <a:ext cx="5918887" cy="1806358"/>
          </a:xfrm>
          <a:prstGeom prst="rect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  <a:effectLst>
            <a:outerShdw blurRad="63500" sx="99000" sy="99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EA3A7EE5-2EAF-44CB-BF3E-BC31E45A441D}"/>
              </a:ext>
            </a:extLst>
          </p:cNvPr>
          <p:cNvSpPr/>
          <p:nvPr/>
        </p:nvSpPr>
        <p:spPr>
          <a:xfrm>
            <a:off x="1930050" y="3990962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-">
            <a:extLst>
              <a:ext uri="{FF2B5EF4-FFF2-40B4-BE49-F238E27FC236}">
                <a16:creationId xmlns:a16="http://schemas.microsoft.com/office/drawing/2014/main" id="{8364D915-5A4B-4960-884F-564432E7259F}"/>
              </a:ext>
            </a:extLst>
          </p:cNvPr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53BA532E-1787-4580-B1BB-6C446E4899BE}"/>
              </a:ext>
            </a:extLst>
          </p:cNvPr>
          <p:cNvSpPr/>
          <p:nvPr/>
        </p:nvSpPr>
        <p:spPr>
          <a:xfrm>
            <a:off x="11734800" y="0"/>
            <a:ext cx="457200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C984741F-7C4B-41A2-87DE-66C48DB4F68E}"/>
              </a:ext>
            </a:extLst>
          </p:cNvPr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F927A48E-2ADF-424F-94AA-EA3629F37051}"/>
              </a:ext>
            </a:extLst>
          </p:cNvPr>
          <p:cNvSpPr/>
          <p:nvPr/>
        </p:nvSpPr>
        <p:spPr>
          <a:xfrm>
            <a:off x="0" y="4680284"/>
            <a:ext cx="12192000" cy="2177716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AAED740E-BC75-46DD-ABBD-181C3A302121}"/>
              </a:ext>
            </a:extLst>
          </p:cNvPr>
          <p:cNvSpPr/>
          <p:nvPr/>
        </p:nvSpPr>
        <p:spPr>
          <a:xfrm rot="5400000">
            <a:off x="0" y="0"/>
            <a:ext cx="1828800" cy="1828800"/>
          </a:xfrm>
          <a:prstGeom prst="triangle">
            <a:avLst>
              <a:gd name="adj" fmla="val 0"/>
            </a:avLst>
          </a:prstGeom>
          <a:solidFill>
            <a:srgbClr val="FF941F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AC799A3B-43CF-4A6C-9958-8458D797539C}"/>
              </a:ext>
            </a:extLst>
          </p:cNvPr>
          <p:cNvSpPr/>
          <p:nvPr/>
        </p:nvSpPr>
        <p:spPr>
          <a:xfrm>
            <a:off x="3216473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9776A790-9833-489A-876F-5151AAEBCC22}"/>
              </a:ext>
            </a:extLst>
          </p:cNvPr>
          <p:cNvSpPr/>
          <p:nvPr/>
        </p:nvSpPr>
        <p:spPr>
          <a:xfrm>
            <a:off x="3849958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D0044FDE-B45F-4A9B-B5A2-ED56207D75F8}"/>
              </a:ext>
            </a:extLst>
          </p:cNvPr>
          <p:cNvSpPr/>
          <p:nvPr/>
        </p:nvSpPr>
        <p:spPr>
          <a:xfrm>
            <a:off x="4483444" y="-1"/>
            <a:ext cx="304799" cy="11069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8AA3F1D0-B2EA-45BC-A08D-37882B629F8C}"/>
              </a:ext>
            </a:extLst>
          </p:cNvPr>
          <p:cNvSpPr/>
          <p:nvPr/>
        </p:nvSpPr>
        <p:spPr>
          <a:xfrm>
            <a:off x="457200" y="4864155"/>
            <a:ext cx="11277600" cy="1809973"/>
          </a:xfrm>
          <a:prstGeom prst="rect">
            <a:avLst/>
          </a:prstGeom>
          <a:solidFill>
            <a:srgbClr val="FF94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267BBC-5A87-44E7-8EEF-83462D867D6D}"/>
              </a:ext>
            </a:extLst>
          </p:cNvPr>
          <p:cNvSpPr txBox="1"/>
          <p:nvPr/>
        </p:nvSpPr>
        <p:spPr>
          <a:xfrm>
            <a:off x="696127" y="4872842"/>
            <a:ext cx="107997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CLEAN DESIGN</a:t>
            </a:r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4C29937B-FBBF-4473-91B8-373634773999}"/>
              </a:ext>
            </a:extLst>
          </p:cNvPr>
          <p:cNvSpPr/>
          <p:nvPr/>
        </p:nvSpPr>
        <p:spPr>
          <a:xfrm>
            <a:off x="228600" y="6053595"/>
            <a:ext cx="14151427" cy="445828"/>
          </a:xfrm>
          <a:custGeom>
            <a:avLst/>
            <a:gdLst>
              <a:gd name="connsiteX0" fmla="*/ 14151427 w 14151427"/>
              <a:gd name="connsiteY0" fmla="*/ 301404 h 445828"/>
              <a:gd name="connsiteX1" fmla="*/ 14151427 w 14151427"/>
              <a:gd name="connsiteY1" fmla="*/ 445828 h 445828"/>
              <a:gd name="connsiteX2" fmla="*/ 14006933 w 14151427"/>
              <a:gd name="connsiteY2" fmla="*/ 445828 h 445828"/>
              <a:gd name="connsiteX3" fmla="*/ 14039465 w 14151427"/>
              <a:gd name="connsiteY3" fmla="*/ 0 h 445828"/>
              <a:gd name="connsiteX4" fmla="*/ 14151427 w 14151427"/>
              <a:gd name="connsiteY4" fmla="*/ 0 h 445828"/>
              <a:gd name="connsiteX5" fmla="*/ 14151427 w 14151427"/>
              <a:gd name="connsiteY5" fmla="*/ 212148 h 445828"/>
              <a:gd name="connsiteX6" fmla="*/ 13917646 w 14151427"/>
              <a:gd name="connsiteY6" fmla="*/ 445828 h 445828"/>
              <a:gd name="connsiteX7" fmla="*/ 13593445 w 14151427"/>
              <a:gd name="connsiteY7" fmla="*/ 445828 h 445828"/>
              <a:gd name="connsiteX8" fmla="*/ 13626048 w 14151427"/>
              <a:gd name="connsiteY8" fmla="*/ 0 h 445828"/>
              <a:gd name="connsiteX9" fmla="*/ 13740348 w 14151427"/>
              <a:gd name="connsiteY9" fmla="*/ 0 h 445828"/>
              <a:gd name="connsiteX10" fmla="*/ 13835949 w 14151427"/>
              <a:gd name="connsiteY10" fmla="*/ 0 h 445828"/>
              <a:gd name="connsiteX11" fmla="*/ 13950249 w 14151427"/>
              <a:gd name="connsiteY11" fmla="*/ 0 h 445828"/>
              <a:gd name="connsiteX12" fmla="*/ 13504421 w 14151427"/>
              <a:gd name="connsiteY12" fmla="*/ 445828 h 445828"/>
              <a:gd name="connsiteX13" fmla="*/ 13180220 w 14151427"/>
              <a:gd name="connsiteY13" fmla="*/ 445828 h 445828"/>
              <a:gd name="connsiteX14" fmla="*/ 13212630 w 14151427"/>
              <a:gd name="connsiteY14" fmla="*/ 0 h 445828"/>
              <a:gd name="connsiteX15" fmla="*/ 13326930 w 14151427"/>
              <a:gd name="connsiteY15" fmla="*/ 0 h 445828"/>
              <a:gd name="connsiteX16" fmla="*/ 13422530 w 14151427"/>
              <a:gd name="connsiteY16" fmla="*/ 0 h 445828"/>
              <a:gd name="connsiteX17" fmla="*/ 13536830 w 14151427"/>
              <a:gd name="connsiteY17" fmla="*/ 0 h 445828"/>
              <a:gd name="connsiteX18" fmla="*/ 13091002 w 14151427"/>
              <a:gd name="connsiteY18" fmla="*/ 445828 h 445828"/>
              <a:gd name="connsiteX19" fmla="*/ 12766802 w 14151427"/>
              <a:gd name="connsiteY19" fmla="*/ 445828 h 445828"/>
              <a:gd name="connsiteX20" fmla="*/ 12800011 w 14151427"/>
              <a:gd name="connsiteY20" fmla="*/ 0 h 445828"/>
              <a:gd name="connsiteX21" fmla="*/ 12914311 w 14151427"/>
              <a:gd name="connsiteY21" fmla="*/ 0 h 445828"/>
              <a:gd name="connsiteX22" fmla="*/ 13009912 w 14151427"/>
              <a:gd name="connsiteY22" fmla="*/ 0 h 445828"/>
              <a:gd name="connsiteX23" fmla="*/ 13124212 w 14151427"/>
              <a:gd name="connsiteY23" fmla="*/ 0 h 445828"/>
              <a:gd name="connsiteX24" fmla="*/ 12678192 w 14151427"/>
              <a:gd name="connsiteY24" fmla="*/ 445828 h 445828"/>
              <a:gd name="connsiteX25" fmla="*/ 12353991 w 14151427"/>
              <a:gd name="connsiteY25" fmla="*/ 445828 h 445828"/>
              <a:gd name="connsiteX26" fmla="*/ 12386594 w 14151427"/>
              <a:gd name="connsiteY26" fmla="*/ 0 h 445828"/>
              <a:gd name="connsiteX27" fmla="*/ 12500894 w 14151427"/>
              <a:gd name="connsiteY27" fmla="*/ 0 h 445828"/>
              <a:gd name="connsiteX28" fmla="*/ 12596495 w 14151427"/>
              <a:gd name="connsiteY28" fmla="*/ 0 h 445828"/>
              <a:gd name="connsiteX29" fmla="*/ 12710795 w 14151427"/>
              <a:gd name="connsiteY29" fmla="*/ 0 h 445828"/>
              <a:gd name="connsiteX30" fmla="*/ 12264967 w 14151427"/>
              <a:gd name="connsiteY30" fmla="*/ 445828 h 445828"/>
              <a:gd name="connsiteX31" fmla="*/ 11940766 w 14151427"/>
              <a:gd name="connsiteY31" fmla="*/ 445828 h 445828"/>
              <a:gd name="connsiteX32" fmla="*/ 11973176 w 14151427"/>
              <a:gd name="connsiteY32" fmla="*/ 0 h 445828"/>
              <a:gd name="connsiteX33" fmla="*/ 12087476 w 14151427"/>
              <a:gd name="connsiteY33" fmla="*/ 0 h 445828"/>
              <a:gd name="connsiteX34" fmla="*/ 12183077 w 14151427"/>
              <a:gd name="connsiteY34" fmla="*/ 0 h 445828"/>
              <a:gd name="connsiteX35" fmla="*/ 12297377 w 14151427"/>
              <a:gd name="connsiteY35" fmla="*/ 0 h 445828"/>
              <a:gd name="connsiteX36" fmla="*/ 11851549 w 14151427"/>
              <a:gd name="connsiteY36" fmla="*/ 445828 h 445828"/>
              <a:gd name="connsiteX37" fmla="*/ 11527348 w 14151427"/>
              <a:gd name="connsiteY37" fmla="*/ 445828 h 445828"/>
              <a:gd name="connsiteX38" fmla="*/ 11560557 w 14151427"/>
              <a:gd name="connsiteY38" fmla="*/ 0 h 445828"/>
              <a:gd name="connsiteX39" fmla="*/ 11674857 w 14151427"/>
              <a:gd name="connsiteY39" fmla="*/ 0 h 445828"/>
              <a:gd name="connsiteX40" fmla="*/ 11770458 w 14151427"/>
              <a:gd name="connsiteY40" fmla="*/ 0 h 445828"/>
              <a:gd name="connsiteX41" fmla="*/ 11884758 w 14151427"/>
              <a:gd name="connsiteY41" fmla="*/ 0 h 445828"/>
              <a:gd name="connsiteX42" fmla="*/ 11438738 w 14151427"/>
              <a:gd name="connsiteY42" fmla="*/ 445828 h 445828"/>
              <a:gd name="connsiteX43" fmla="*/ 11114537 w 14151427"/>
              <a:gd name="connsiteY43" fmla="*/ 445828 h 445828"/>
              <a:gd name="connsiteX44" fmla="*/ 11147140 w 14151427"/>
              <a:gd name="connsiteY44" fmla="*/ 0 h 445828"/>
              <a:gd name="connsiteX45" fmla="*/ 11261440 w 14151427"/>
              <a:gd name="connsiteY45" fmla="*/ 0 h 445828"/>
              <a:gd name="connsiteX46" fmla="*/ 11357041 w 14151427"/>
              <a:gd name="connsiteY46" fmla="*/ 0 h 445828"/>
              <a:gd name="connsiteX47" fmla="*/ 11471341 w 14151427"/>
              <a:gd name="connsiteY47" fmla="*/ 0 h 445828"/>
              <a:gd name="connsiteX48" fmla="*/ 11025513 w 14151427"/>
              <a:gd name="connsiteY48" fmla="*/ 445828 h 445828"/>
              <a:gd name="connsiteX49" fmla="*/ 10701312 w 14151427"/>
              <a:gd name="connsiteY49" fmla="*/ 445828 h 445828"/>
              <a:gd name="connsiteX50" fmla="*/ 10733723 w 14151427"/>
              <a:gd name="connsiteY50" fmla="*/ 0 h 445828"/>
              <a:gd name="connsiteX51" fmla="*/ 10848023 w 14151427"/>
              <a:gd name="connsiteY51" fmla="*/ 0 h 445828"/>
              <a:gd name="connsiteX52" fmla="*/ 10943624 w 14151427"/>
              <a:gd name="connsiteY52" fmla="*/ 0 h 445828"/>
              <a:gd name="connsiteX53" fmla="*/ 11057924 w 14151427"/>
              <a:gd name="connsiteY53" fmla="*/ 0 h 445828"/>
              <a:gd name="connsiteX54" fmla="*/ 10612096 w 14151427"/>
              <a:gd name="connsiteY54" fmla="*/ 445828 h 445828"/>
              <a:gd name="connsiteX55" fmla="*/ 10287895 w 14151427"/>
              <a:gd name="connsiteY55" fmla="*/ 445828 h 445828"/>
              <a:gd name="connsiteX56" fmla="*/ 10321103 w 14151427"/>
              <a:gd name="connsiteY56" fmla="*/ 0 h 445828"/>
              <a:gd name="connsiteX57" fmla="*/ 10435403 w 14151427"/>
              <a:gd name="connsiteY57" fmla="*/ 0 h 445828"/>
              <a:gd name="connsiteX58" fmla="*/ 10531004 w 14151427"/>
              <a:gd name="connsiteY58" fmla="*/ 0 h 445828"/>
              <a:gd name="connsiteX59" fmla="*/ 10645304 w 14151427"/>
              <a:gd name="connsiteY59" fmla="*/ 0 h 445828"/>
              <a:gd name="connsiteX60" fmla="*/ 10199476 w 14151427"/>
              <a:gd name="connsiteY60" fmla="*/ 445828 h 445828"/>
              <a:gd name="connsiteX61" fmla="*/ 9874987 w 14151427"/>
              <a:gd name="connsiteY61" fmla="*/ 445828 h 445828"/>
              <a:gd name="connsiteX62" fmla="*/ 10123804 w 14151427"/>
              <a:gd name="connsiteY62" fmla="*/ 197131 h 445828"/>
              <a:gd name="connsiteX63" fmla="*/ 10123804 w 14151427"/>
              <a:gd name="connsiteY63" fmla="*/ 197299 h 445828"/>
              <a:gd name="connsiteX64" fmla="*/ 9907519 w 14151427"/>
              <a:gd name="connsiteY64" fmla="*/ 0 h 445828"/>
              <a:gd name="connsiteX65" fmla="*/ 9907686 w 14151427"/>
              <a:gd name="connsiteY65" fmla="*/ 0 h 445828"/>
              <a:gd name="connsiteX66" fmla="*/ 10021819 w 14151427"/>
              <a:gd name="connsiteY66" fmla="*/ 0 h 445828"/>
              <a:gd name="connsiteX67" fmla="*/ 10021986 w 14151427"/>
              <a:gd name="connsiteY67" fmla="*/ 0 h 445828"/>
              <a:gd name="connsiteX68" fmla="*/ 10117420 w 14151427"/>
              <a:gd name="connsiteY68" fmla="*/ 0 h 445828"/>
              <a:gd name="connsiteX69" fmla="*/ 10117587 w 14151427"/>
              <a:gd name="connsiteY69" fmla="*/ 0 h 445828"/>
              <a:gd name="connsiteX70" fmla="*/ 10231720 w 14151427"/>
              <a:gd name="connsiteY70" fmla="*/ 0 h 445828"/>
              <a:gd name="connsiteX71" fmla="*/ 10231887 w 14151427"/>
              <a:gd name="connsiteY71" fmla="*/ 0 h 445828"/>
              <a:gd name="connsiteX72" fmla="*/ 9786059 w 14151427"/>
              <a:gd name="connsiteY72" fmla="*/ 445828 h 445828"/>
              <a:gd name="connsiteX73" fmla="*/ 9461499 w 14151427"/>
              <a:gd name="connsiteY73" fmla="*/ 445828 h 445828"/>
              <a:gd name="connsiteX74" fmla="*/ 9494102 w 14151427"/>
              <a:gd name="connsiteY74" fmla="*/ 0 h 445828"/>
              <a:gd name="connsiteX75" fmla="*/ 9494269 w 14151427"/>
              <a:gd name="connsiteY75" fmla="*/ 0 h 445828"/>
              <a:gd name="connsiteX76" fmla="*/ 9608402 w 14151427"/>
              <a:gd name="connsiteY76" fmla="*/ 0 h 445828"/>
              <a:gd name="connsiteX77" fmla="*/ 9608569 w 14151427"/>
              <a:gd name="connsiteY77" fmla="*/ 0 h 445828"/>
              <a:gd name="connsiteX78" fmla="*/ 9704003 w 14151427"/>
              <a:gd name="connsiteY78" fmla="*/ 0 h 445828"/>
              <a:gd name="connsiteX79" fmla="*/ 9704968 w 14151427"/>
              <a:gd name="connsiteY79" fmla="*/ 0 h 445828"/>
              <a:gd name="connsiteX80" fmla="*/ 9818303 w 14151427"/>
              <a:gd name="connsiteY80" fmla="*/ 0 h 445828"/>
              <a:gd name="connsiteX81" fmla="*/ 9819268 w 14151427"/>
              <a:gd name="connsiteY81" fmla="*/ 0 h 445828"/>
              <a:gd name="connsiteX82" fmla="*/ 9414015 w 14151427"/>
              <a:gd name="connsiteY82" fmla="*/ 405253 h 445828"/>
              <a:gd name="connsiteX83" fmla="*/ 9414015 w 14151427"/>
              <a:gd name="connsiteY83" fmla="*/ 407032 h 445828"/>
              <a:gd name="connsiteX84" fmla="*/ 9375198 w 14151427"/>
              <a:gd name="connsiteY84" fmla="*/ 445828 h 445828"/>
              <a:gd name="connsiteX85" fmla="*/ 9048274 w 14151427"/>
              <a:gd name="connsiteY85" fmla="*/ 445828 h 445828"/>
              <a:gd name="connsiteX86" fmla="*/ 9080684 w 14151427"/>
              <a:gd name="connsiteY86" fmla="*/ 0 h 445828"/>
              <a:gd name="connsiteX87" fmla="*/ 9081649 w 14151427"/>
              <a:gd name="connsiteY87" fmla="*/ 0 h 445828"/>
              <a:gd name="connsiteX88" fmla="*/ 9083430 w 14151427"/>
              <a:gd name="connsiteY88" fmla="*/ 0 h 445828"/>
              <a:gd name="connsiteX89" fmla="*/ 9194984 w 14151427"/>
              <a:gd name="connsiteY89" fmla="*/ 0 h 445828"/>
              <a:gd name="connsiteX90" fmla="*/ 9195949 w 14151427"/>
              <a:gd name="connsiteY90" fmla="*/ 0 h 445828"/>
              <a:gd name="connsiteX91" fmla="*/ 9197730 w 14151427"/>
              <a:gd name="connsiteY91" fmla="*/ 0 h 445828"/>
              <a:gd name="connsiteX92" fmla="*/ 9290584 w 14151427"/>
              <a:gd name="connsiteY92" fmla="*/ 0 h 445828"/>
              <a:gd name="connsiteX93" fmla="*/ 9291551 w 14151427"/>
              <a:gd name="connsiteY93" fmla="*/ 0 h 445828"/>
              <a:gd name="connsiteX94" fmla="*/ 9293331 w 14151427"/>
              <a:gd name="connsiteY94" fmla="*/ 0 h 445828"/>
              <a:gd name="connsiteX95" fmla="*/ 9404884 w 14151427"/>
              <a:gd name="connsiteY95" fmla="*/ 0 h 445828"/>
              <a:gd name="connsiteX96" fmla="*/ 9405851 w 14151427"/>
              <a:gd name="connsiteY96" fmla="*/ 0 h 445828"/>
              <a:gd name="connsiteX97" fmla="*/ 9407631 w 14151427"/>
              <a:gd name="connsiteY97" fmla="*/ 0 h 445828"/>
              <a:gd name="connsiteX98" fmla="*/ 8961611 w 14151427"/>
              <a:gd name="connsiteY98" fmla="*/ 445828 h 445828"/>
              <a:gd name="connsiteX99" fmla="*/ 8634856 w 14151427"/>
              <a:gd name="connsiteY99" fmla="*/ 445828 h 445828"/>
              <a:gd name="connsiteX100" fmla="*/ 8668065 w 14151427"/>
              <a:gd name="connsiteY100" fmla="*/ 0 h 445828"/>
              <a:gd name="connsiteX101" fmla="*/ 8670013 w 14151427"/>
              <a:gd name="connsiteY101" fmla="*/ 0 h 445828"/>
              <a:gd name="connsiteX102" fmla="*/ 8782365 w 14151427"/>
              <a:gd name="connsiteY102" fmla="*/ 0 h 445828"/>
              <a:gd name="connsiteX103" fmla="*/ 8784313 w 14151427"/>
              <a:gd name="connsiteY103" fmla="*/ 0 h 445828"/>
              <a:gd name="connsiteX104" fmla="*/ 8877966 w 14151427"/>
              <a:gd name="connsiteY104" fmla="*/ 0 h 445828"/>
              <a:gd name="connsiteX105" fmla="*/ 8879914 w 14151427"/>
              <a:gd name="connsiteY105" fmla="*/ 0 h 445828"/>
              <a:gd name="connsiteX106" fmla="*/ 8992266 w 14151427"/>
              <a:gd name="connsiteY106" fmla="*/ 0 h 445828"/>
              <a:gd name="connsiteX107" fmla="*/ 8994214 w 14151427"/>
              <a:gd name="connsiteY107" fmla="*/ 0 h 445828"/>
              <a:gd name="connsiteX108" fmla="*/ 8548386 w 14151427"/>
              <a:gd name="connsiteY108" fmla="*/ 445828 h 445828"/>
              <a:gd name="connsiteX109" fmla="*/ 8222045 w 14151427"/>
              <a:gd name="connsiteY109" fmla="*/ 445828 h 445828"/>
              <a:gd name="connsiteX110" fmla="*/ 8254648 w 14151427"/>
              <a:gd name="connsiteY110" fmla="*/ 0 h 445828"/>
              <a:gd name="connsiteX111" fmla="*/ 8256595 w 14151427"/>
              <a:gd name="connsiteY111" fmla="*/ 0 h 445828"/>
              <a:gd name="connsiteX112" fmla="*/ 8368948 w 14151427"/>
              <a:gd name="connsiteY112" fmla="*/ 0 h 445828"/>
              <a:gd name="connsiteX113" fmla="*/ 8370895 w 14151427"/>
              <a:gd name="connsiteY113" fmla="*/ 0 h 445828"/>
              <a:gd name="connsiteX114" fmla="*/ 8464549 w 14151427"/>
              <a:gd name="connsiteY114" fmla="*/ 0 h 445828"/>
              <a:gd name="connsiteX115" fmla="*/ 8466495 w 14151427"/>
              <a:gd name="connsiteY115" fmla="*/ 0 h 445828"/>
              <a:gd name="connsiteX116" fmla="*/ 8578849 w 14151427"/>
              <a:gd name="connsiteY116" fmla="*/ 0 h 445828"/>
              <a:gd name="connsiteX117" fmla="*/ 8580795 w 14151427"/>
              <a:gd name="connsiteY117" fmla="*/ 0 h 445828"/>
              <a:gd name="connsiteX118" fmla="*/ 8134968 w 14151427"/>
              <a:gd name="connsiteY118" fmla="*/ 445828 h 445828"/>
              <a:gd name="connsiteX119" fmla="*/ 7808820 w 14151427"/>
              <a:gd name="connsiteY119" fmla="*/ 445828 h 445828"/>
              <a:gd name="connsiteX120" fmla="*/ 7841230 w 14151427"/>
              <a:gd name="connsiteY120" fmla="*/ 0 h 445828"/>
              <a:gd name="connsiteX121" fmla="*/ 7843976 w 14151427"/>
              <a:gd name="connsiteY121" fmla="*/ 0 h 445828"/>
              <a:gd name="connsiteX122" fmla="*/ 7955530 w 14151427"/>
              <a:gd name="connsiteY122" fmla="*/ 0 h 445828"/>
              <a:gd name="connsiteX123" fmla="*/ 7958276 w 14151427"/>
              <a:gd name="connsiteY123" fmla="*/ 0 h 445828"/>
              <a:gd name="connsiteX124" fmla="*/ 8051131 w 14151427"/>
              <a:gd name="connsiteY124" fmla="*/ 0 h 445828"/>
              <a:gd name="connsiteX125" fmla="*/ 8053877 w 14151427"/>
              <a:gd name="connsiteY125" fmla="*/ 0 h 445828"/>
              <a:gd name="connsiteX126" fmla="*/ 8165431 w 14151427"/>
              <a:gd name="connsiteY126" fmla="*/ 0 h 445828"/>
              <a:gd name="connsiteX127" fmla="*/ 8168177 w 14151427"/>
              <a:gd name="connsiteY127" fmla="*/ 0 h 445828"/>
              <a:gd name="connsiteX128" fmla="*/ 7722157 w 14151427"/>
              <a:gd name="connsiteY128" fmla="*/ 445828 h 445828"/>
              <a:gd name="connsiteX129" fmla="*/ 7395402 w 14151427"/>
              <a:gd name="connsiteY129" fmla="*/ 445828 h 445828"/>
              <a:gd name="connsiteX130" fmla="*/ 7428611 w 14151427"/>
              <a:gd name="connsiteY130" fmla="*/ 0 h 445828"/>
              <a:gd name="connsiteX131" fmla="*/ 7430559 w 14151427"/>
              <a:gd name="connsiteY131" fmla="*/ 0 h 445828"/>
              <a:gd name="connsiteX132" fmla="*/ 7542911 w 14151427"/>
              <a:gd name="connsiteY132" fmla="*/ 0 h 445828"/>
              <a:gd name="connsiteX133" fmla="*/ 7544859 w 14151427"/>
              <a:gd name="connsiteY133" fmla="*/ 0 h 445828"/>
              <a:gd name="connsiteX134" fmla="*/ 7638512 w 14151427"/>
              <a:gd name="connsiteY134" fmla="*/ 0 h 445828"/>
              <a:gd name="connsiteX135" fmla="*/ 7640460 w 14151427"/>
              <a:gd name="connsiteY135" fmla="*/ 0 h 445828"/>
              <a:gd name="connsiteX136" fmla="*/ 7752812 w 14151427"/>
              <a:gd name="connsiteY136" fmla="*/ 0 h 445828"/>
              <a:gd name="connsiteX137" fmla="*/ 7754760 w 14151427"/>
              <a:gd name="connsiteY137" fmla="*/ 0 h 445828"/>
              <a:gd name="connsiteX138" fmla="*/ 7308932 w 14151427"/>
              <a:gd name="connsiteY138" fmla="*/ 445828 h 445828"/>
              <a:gd name="connsiteX139" fmla="*/ 6982591 w 14151427"/>
              <a:gd name="connsiteY139" fmla="*/ 445828 h 445828"/>
              <a:gd name="connsiteX140" fmla="*/ 7015195 w 14151427"/>
              <a:gd name="connsiteY140" fmla="*/ 0 h 445828"/>
              <a:gd name="connsiteX141" fmla="*/ 7017141 w 14151427"/>
              <a:gd name="connsiteY141" fmla="*/ 0 h 445828"/>
              <a:gd name="connsiteX142" fmla="*/ 7129494 w 14151427"/>
              <a:gd name="connsiteY142" fmla="*/ 0 h 445828"/>
              <a:gd name="connsiteX143" fmla="*/ 7131441 w 14151427"/>
              <a:gd name="connsiteY143" fmla="*/ 0 h 445828"/>
              <a:gd name="connsiteX144" fmla="*/ 7225095 w 14151427"/>
              <a:gd name="connsiteY144" fmla="*/ 0 h 445828"/>
              <a:gd name="connsiteX145" fmla="*/ 7227042 w 14151427"/>
              <a:gd name="connsiteY145" fmla="*/ 0 h 445828"/>
              <a:gd name="connsiteX146" fmla="*/ 7339395 w 14151427"/>
              <a:gd name="connsiteY146" fmla="*/ 0 h 445828"/>
              <a:gd name="connsiteX147" fmla="*/ 7341342 w 14151427"/>
              <a:gd name="connsiteY147" fmla="*/ 0 h 445828"/>
              <a:gd name="connsiteX148" fmla="*/ 6895515 w 14151427"/>
              <a:gd name="connsiteY148" fmla="*/ 445828 h 445828"/>
              <a:gd name="connsiteX149" fmla="*/ 6569367 w 14151427"/>
              <a:gd name="connsiteY149" fmla="*/ 445828 h 445828"/>
              <a:gd name="connsiteX150" fmla="*/ 6601778 w 14151427"/>
              <a:gd name="connsiteY150" fmla="*/ 0 h 445828"/>
              <a:gd name="connsiteX151" fmla="*/ 6604522 w 14151427"/>
              <a:gd name="connsiteY151" fmla="*/ 0 h 445828"/>
              <a:gd name="connsiteX152" fmla="*/ 6716078 w 14151427"/>
              <a:gd name="connsiteY152" fmla="*/ 0 h 445828"/>
              <a:gd name="connsiteX153" fmla="*/ 6718822 w 14151427"/>
              <a:gd name="connsiteY153" fmla="*/ 0 h 445828"/>
              <a:gd name="connsiteX154" fmla="*/ 6811678 w 14151427"/>
              <a:gd name="connsiteY154" fmla="*/ 0 h 445828"/>
              <a:gd name="connsiteX155" fmla="*/ 6814423 w 14151427"/>
              <a:gd name="connsiteY155" fmla="*/ 0 h 445828"/>
              <a:gd name="connsiteX156" fmla="*/ 6925978 w 14151427"/>
              <a:gd name="connsiteY156" fmla="*/ 0 h 445828"/>
              <a:gd name="connsiteX157" fmla="*/ 6928723 w 14151427"/>
              <a:gd name="connsiteY157" fmla="*/ 0 h 445828"/>
              <a:gd name="connsiteX158" fmla="*/ 6482703 w 14151427"/>
              <a:gd name="connsiteY158" fmla="*/ 445828 h 445828"/>
              <a:gd name="connsiteX159" fmla="*/ 6155950 w 14151427"/>
              <a:gd name="connsiteY159" fmla="*/ 445828 h 445828"/>
              <a:gd name="connsiteX160" fmla="*/ 6189157 w 14151427"/>
              <a:gd name="connsiteY160" fmla="*/ 0 h 445828"/>
              <a:gd name="connsiteX161" fmla="*/ 6191105 w 14151427"/>
              <a:gd name="connsiteY161" fmla="*/ 0 h 445828"/>
              <a:gd name="connsiteX162" fmla="*/ 6303458 w 14151427"/>
              <a:gd name="connsiteY162" fmla="*/ 0 h 445828"/>
              <a:gd name="connsiteX163" fmla="*/ 6305405 w 14151427"/>
              <a:gd name="connsiteY163" fmla="*/ 0 h 445828"/>
              <a:gd name="connsiteX164" fmla="*/ 6399058 w 14151427"/>
              <a:gd name="connsiteY164" fmla="*/ 0 h 445828"/>
              <a:gd name="connsiteX165" fmla="*/ 6401007 w 14151427"/>
              <a:gd name="connsiteY165" fmla="*/ 0 h 445828"/>
              <a:gd name="connsiteX166" fmla="*/ 6513358 w 14151427"/>
              <a:gd name="connsiteY166" fmla="*/ 0 h 445828"/>
              <a:gd name="connsiteX167" fmla="*/ 6515306 w 14151427"/>
              <a:gd name="connsiteY167" fmla="*/ 0 h 445828"/>
              <a:gd name="connsiteX168" fmla="*/ 6069478 w 14151427"/>
              <a:gd name="connsiteY168" fmla="*/ 445828 h 445828"/>
              <a:gd name="connsiteX169" fmla="*/ 5743329 w 14151427"/>
              <a:gd name="connsiteY169" fmla="*/ 445828 h 445828"/>
              <a:gd name="connsiteX170" fmla="*/ 5775740 w 14151427"/>
              <a:gd name="connsiteY170" fmla="*/ 0 h 445828"/>
              <a:gd name="connsiteX171" fmla="*/ 5777688 w 14151427"/>
              <a:gd name="connsiteY171" fmla="*/ 0 h 445828"/>
              <a:gd name="connsiteX172" fmla="*/ 5890040 w 14151427"/>
              <a:gd name="connsiteY172" fmla="*/ 0 h 445828"/>
              <a:gd name="connsiteX173" fmla="*/ 5891988 w 14151427"/>
              <a:gd name="connsiteY173" fmla="*/ 0 h 445828"/>
              <a:gd name="connsiteX174" fmla="*/ 5985642 w 14151427"/>
              <a:gd name="connsiteY174" fmla="*/ 0 h 445828"/>
              <a:gd name="connsiteX175" fmla="*/ 5987590 w 14151427"/>
              <a:gd name="connsiteY175" fmla="*/ 0 h 445828"/>
              <a:gd name="connsiteX176" fmla="*/ 6099941 w 14151427"/>
              <a:gd name="connsiteY176" fmla="*/ 0 h 445828"/>
              <a:gd name="connsiteX177" fmla="*/ 6101890 w 14151427"/>
              <a:gd name="connsiteY177" fmla="*/ 0 h 445828"/>
              <a:gd name="connsiteX178" fmla="*/ 5656062 w 14151427"/>
              <a:gd name="connsiteY178" fmla="*/ 445828 h 445828"/>
              <a:gd name="connsiteX179" fmla="*/ 5329912 w 14151427"/>
              <a:gd name="connsiteY179" fmla="*/ 445828 h 445828"/>
              <a:gd name="connsiteX180" fmla="*/ 5362323 w 14151427"/>
              <a:gd name="connsiteY180" fmla="*/ 0 h 445828"/>
              <a:gd name="connsiteX181" fmla="*/ 5365068 w 14151427"/>
              <a:gd name="connsiteY181" fmla="*/ 0 h 445828"/>
              <a:gd name="connsiteX182" fmla="*/ 5476623 w 14151427"/>
              <a:gd name="connsiteY182" fmla="*/ 0 h 445828"/>
              <a:gd name="connsiteX183" fmla="*/ 5479368 w 14151427"/>
              <a:gd name="connsiteY183" fmla="*/ 0 h 445828"/>
              <a:gd name="connsiteX184" fmla="*/ 5573022 w 14151427"/>
              <a:gd name="connsiteY184" fmla="*/ 0 h 445828"/>
              <a:gd name="connsiteX185" fmla="*/ 5574969 w 14151427"/>
              <a:gd name="connsiteY185" fmla="*/ 0 h 445828"/>
              <a:gd name="connsiteX186" fmla="*/ 5687322 w 14151427"/>
              <a:gd name="connsiteY186" fmla="*/ 0 h 445828"/>
              <a:gd name="connsiteX187" fmla="*/ 5689270 w 14151427"/>
              <a:gd name="connsiteY187" fmla="*/ 0 h 445828"/>
              <a:gd name="connsiteX188" fmla="*/ 5243442 w 14151427"/>
              <a:gd name="connsiteY188" fmla="*/ 445828 h 445828"/>
              <a:gd name="connsiteX189" fmla="*/ 4916495 w 14151427"/>
              <a:gd name="connsiteY189" fmla="*/ 445828 h 445828"/>
              <a:gd name="connsiteX190" fmla="*/ 4949703 w 14151427"/>
              <a:gd name="connsiteY190" fmla="*/ 0 h 445828"/>
              <a:gd name="connsiteX191" fmla="*/ 4951484 w 14151427"/>
              <a:gd name="connsiteY191" fmla="*/ 0 h 445828"/>
              <a:gd name="connsiteX192" fmla="*/ 4951651 w 14151427"/>
              <a:gd name="connsiteY192" fmla="*/ 0 h 445828"/>
              <a:gd name="connsiteX193" fmla="*/ 5064003 w 14151427"/>
              <a:gd name="connsiteY193" fmla="*/ 0 h 445828"/>
              <a:gd name="connsiteX194" fmla="*/ 5065784 w 14151427"/>
              <a:gd name="connsiteY194" fmla="*/ 0 h 445828"/>
              <a:gd name="connsiteX195" fmla="*/ 5065951 w 14151427"/>
              <a:gd name="connsiteY195" fmla="*/ 0 h 445828"/>
              <a:gd name="connsiteX196" fmla="*/ 5159605 w 14151427"/>
              <a:gd name="connsiteY196" fmla="*/ 0 h 445828"/>
              <a:gd name="connsiteX197" fmla="*/ 5161385 w 14151427"/>
              <a:gd name="connsiteY197" fmla="*/ 0 h 445828"/>
              <a:gd name="connsiteX198" fmla="*/ 5161552 w 14151427"/>
              <a:gd name="connsiteY198" fmla="*/ 0 h 445828"/>
              <a:gd name="connsiteX199" fmla="*/ 5273905 w 14151427"/>
              <a:gd name="connsiteY199" fmla="*/ 0 h 445828"/>
              <a:gd name="connsiteX200" fmla="*/ 5275685 w 14151427"/>
              <a:gd name="connsiteY200" fmla="*/ 0 h 445828"/>
              <a:gd name="connsiteX201" fmla="*/ 5275852 w 14151427"/>
              <a:gd name="connsiteY201" fmla="*/ 0 h 445828"/>
              <a:gd name="connsiteX202" fmla="*/ 4830024 w 14151427"/>
              <a:gd name="connsiteY202" fmla="*/ 445828 h 445828"/>
              <a:gd name="connsiteX203" fmla="*/ 4505464 w 14151427"/>
              <a:gd name="connsiteY203" fmla="*/ 445828 h 445828"/>
              <a:gd name="connsiteX204" fmla="*/ 4760553 w 14151427"/>
              <a:gd name="connsiteY204" fmla="*/ 190849 h 445828"/>
              <a:gd name="connsiteX205" fmla="*/ 4760553 w 14151427"/>
              <a:gd name="connsiteY205" fmla="*/ 189150 h 445828"/>
              <a:gd name="connsiteX206" fmla="*/ 4538067 w 14151427"/>
              <a:gd name="connsiteY206" fmla="*/ 0 h 445828"/>
              <a:gd name="connsiteX207" fmla="*/ 4538234 w 14151427"/>
              <a:gd name="connsiteY207" fmla="*/ 0 h 445828"/>
              <a:gd name="connsiteX208" fmla="*/ 4652367 w 14151427"/>
              <a:gd name="connsiteY208" fmla="*/ 0 h 445828"/>
              <a:gd name="connsiteX209" fmla="*/ 4652534 w 14151427"/>
              <a:gd name="connsiteY209" fmla="*/ 0 h 445828"/>
              <a:gd name="connsiteX210" fmla="*/ 4747968 w 14151427"/>
              <a:gd name="connsiteY210" fmla="*/ 0 h 445828"/>
              <a:gd name="connsiteX211" fmla="*/ 4748933 w 14151427"/>
              <a:gd name="connsiteY211" fmla="*/ 0 h 445828"/>
              <a:gd name="connsiteX212" fmla="*/ 4862268 w 14151427"/>
              <a:gd name="connsiteY212" fmla="*/ 0 h 445828"/>
              <a:gd name="connsiteX213" fmla="*/ 4863233 w 14151427"/>
              <a:gd name="connsiteY213" fmla="*/ 0 h 445828"/>
              <a:gd name="connsiteX214" fmla="*/ 4417405 w 14151427"/>
              <a:gd name="connsiteY214" fmla="*/ 445828 h 445828"/>
              <a:gd name="connsiteX215" fmla="*/ 4092239 w 14151427"/>
              <a:gd name="connsiteY215" fmla="*/ 445828 h 445828"/>
              <a:gd name="connsiteX216" fmla="*/ 4124649 w 14151427"/>
              <a:gd name="connsiteY216" fmla="*/ 0 h 445828"/>
              <a:gd name="connsiteX217" fmla="*/ 4125614 w 14151427"/>
              <a:gd name="connsiteY217" fmla="*/ 0 h 445828"/>
              <a:gd name="connsiteX218" fmla="*/ 4238949 w 14151427"/>
              <a:gd name="connsiteY218" fmla="*/ 0 h 445828"/>
              <a:gd name="connsiteX219" fmla="*/ 4239914 w 14151427"/>
              <a:gd name="connsiteY219" fmla="*/ 0 h 445828"/>
              <a:gd name="connsiteX220" fmla="*/ 4334549 w 14151427"/>
              <a:gd name="connsiteY220" fmla="*/ 0 h 445828"/>
              <a:gd name="connsiteX221" fmla="*/ 4335516 w 14151427"/>
              <a:gd name="connsiteY221" fmla="*/ 0 h 445828"/>
              <a:gd name="connsiteX222" fmla="*/ 4448849 w 14151427"/>
              <a:gd name="connsiteY222" fmla="*/ 0 h 445828"/>
              <a:gd name="connsiteX223" fmla="*/ 4449816 w 14151427"/>
              <a:gd name="connsiteY223" fmla="*/ 0 h 445828"/>
              <a:gd name="connsiteX224" fmla="*/ 4050764 w 14151427"/>
              <a:gd name="connsiteY224" fmla="*/ 399052 h 445828"/>
              <a:gd name="connsiteX225" fmla="*/ 4050764 w 14151427"/>
              <a:gd name="connsiteY225" fmla="*/ 398085 h 445828"/>
              <a:gd name="connsiteX226" fmla="*/ 4003021 w 14151427"/>
              <a:gd name="connsiteY226" fmla="*/ 445828 h 445828"/>
              <a:gd name="connsiteX227" fmla="*/ 3678821 w 14151427"/>
              <a:gd name="connsiteY227" fmla="*/ 445828 h 445828"/>
              <a:gd name="connsiteX228" fmla="*/ 3712030 w 14151427"/>
              <a:gd name="connsiteY228" fmla="*/ 0 h 445828"/>
              <a:gd name="connsiteX229" fmla="*/ 3826330 w 14151427"/>
              <a:gd name="connsiteY229" fmla="*/ 0 h 445828"/>
              <a:gd name="connsiteX230" fmla="*/ 3921931 w 14151427"/>
              <a:gd name="connsiteY230" fmla="*/ 0 h 445828"/>
              <a:gd name="connsiteX231" fmla="*/ 4036231 w 14151427"/>
              <a:gd name="connsiteY231" fmla="*/ 0 h 445828"/>
              <a:gd name="connsiteX232" fmla="*/ 3590211 w 14151427"/>
              <a:gd name="connsiteY232" fmla="*/ 445828 h 445828"/>
              <a:gd name="connsiteX233" fmla="*/ 3266010 w 14151427"/>
              <a:gd name="connsiteY233" fmla="*/ 445828 h 445828"/>
              <a:gd name="connsiteX234" fmla="*/ 3298613 w 14151427"/>
              <a:gd name="connsiteY234" fmla="*/ 0 h 445828"/>
              <a:gd name="connsiteX235" fmla="*/ 3412913 w 14151427"/>
              <a:gd name="connsiteY235" fmla="*/ 0 h 445828"/>
              <a:gd name="connsiteX236" fmla="*/ 3508514 w 14151427"/>
              <a:gd name="connsiteY236" fmla="*/ 0 h 445828"/>
              <a:gd name="connsiteX237" fmla="*/ 3622814 w 14151427"/>
              <a:gd name="connsiteY237" fmla="*/ 0 h 445828"/>
              <a:gd name="connsiteX238" fmla="*/ 3176986 w 14151427"/>
              <a:gd name="connsiteY238" fmla="*/ 445828 h 445828"/>
              <a:gd name="connsiteX239" fmla="*/ 2852785 w 14151427"/>
              <a:gd name="connsiteY239" fmla="*/ 445828 h 445828"/>
              <a:gd name="connsiteX240" fmla="*/ 2885195 w 14151427"/>
              <a:gd name="connsiteY240" fmla="*/ 0 h 445828"/>
              <a:gd name="connsiteX241" fmla="*/ 2999495 w 14151427"/>
              <a:gd name="connsiteY241" fmla="*/ 0 h 445828"/>
              <a:gd name="connsiteX242" fmla="*/ 3095096 w 14151427"/>
              <a:gd name="connsiteY242" fmla="*/ 0 h 445828"/>
              <a:gd name="connsiteX243" fmla="*/ 3209396 w 14151427"/>
              <a:gd name="connsiteY243" fmla="*/ 0 h 445828"/>
              <a:gd name="connsiteX244" fmla="*/ 2763568 w 14151427"/>
              <a:gd name="connsiteY244" fmla="*/ 445828 h 445828"/>
              <a:gd name="connsiteX245" fmla="*/ 2439367 w 14151427"/>
              <a:gd name="connsiteY245" fmla="*/ 445828 h 445828"/>
              <a:gd name="connsiteX246" fmla="*/ 2472576 w 14151427"/>
              <a:gd name="connsiteY246" fmla="*/ 0 h 445828"/>
              <a:gd name="connsiteX247" fmla="*/ 2586876 w 14151427"/>
              <a:gd name="connsiteY247" fmla="*/ 0 h 445828"/>
              <a:gd name="connsiteX248" fmla="*/ 2682477 w 14151427"/>
              <a:gd name="connsiteY248" fmla="*/ 0 h 445828"/>
              <a:gd name="connsiteX249" fmla="*/ 2796777 w 14151427"/>
              <a:gd name="connsiteY249" fmla="*/ 0 h 445828"/>
              <a:gd name="connsiteX250" fmla="*/ 2350757 w 14151427"/>
              <a:gd name="connsiteY250" fmla="*/ 445828 h 445828"/>
              <a:gd name="connsiteX251" fmla="*/ 2026556 w 14151427"/>
              <a:gd name="connsiteY251" fmla="*/ 445828 h 445828"/>
              <a:gd name="connsiteX252" fmla="*/ 2059159 w 14151427"/>
              <a:gd name="connsiteY252" fmla="*/ 0 h 445828"/>
              <a:gd name="connsiteX253" fmla="*/ 2173459 w 14151427"/>
              <a:gd name="connsiteY253" fmla="*/ 0 h 445828"/>
              <a:gd name="connsiteX254" fmla="*/ 2269060 w 14151427"/>
              <a:gd name="connsiteY254" fmla="*/ 0 h 445828"/>
              <a:gd name="connsiteX255" fmla="*/ 2383360 w 14151427"/>
              <a:gd name="connsiteY255" fmla="*/ 0 h 445828"/>
              <a:gd name="connsiteX256" fmla="*/ 1937532 w 14151427"/>
              <a:gd name="connsiteY256" fmla="*/ 445828 h 445828"/>
              <a:gd name="connsiteX257" fmla="*/ 1613331 w 14151427"/>
              <a:gd name="connsiteY257" fmla="*/ 445828 h 445828"/>
              <a:gd name="connsiteX258" fmla="*/ 1645742 w 14151427"/>
              <a:gd name="connsiteY258" fmla="*/ 0 h 445828"/>
              <a:gd name="connsiteX259" fmla="*/ 1760042 w 14151427"/>
              <a:gd name="connsiteY259" fmla="*/ 0 h 445828"/>
              <a:gd name="connsiteX260" fmla="*/ 1855643 w 14151427"/>
              <a:gd name="connsiteY260" fmla="*/ 0 h 445828"/>
              <a:gd name="connsiteX261" fmla="*/ 1969943 w 14151427"/>
              <a:gd name="connsiteY261" fmla="*/ 0 h 445828"/>
              <a:gd name="connsiteX262" fmla="*/ 1524115 w 14151427"/>
              <a:gd name="connsiteY262" fmla="*/ 445828 h 445828"/>
              <a:gd name="connsiteX263" fmla="*/ 1199914 w 14151427"/>
              <a:gd name="connsiteY263" fmla="*/ 445828 h 445828"/>
              <a:gd name="connsiteX264" fmla="*/ 1233122 w 14151427"/>
              <a:gd name="connsiteY264" fmla="*/ 0 h 445828"/>
              <a:gd name="connsiteX265" fmla="*/ 1347422 w 14151427"/>
              <a:gd name="connsiteY265" fmla="*/ 0 h 445828"/>
              <a:gd name="connsiteX266" fmla="*/ 1443023 w 14151427"/>
              <a:gd name="connsiteY266" fmla="*/ 0 h 445828"/>
              <a:gd name="connsiteX267" fmla="*/ 1557323 w 14151427"/>
              <a:gd name="connsiteY267" fmla="*/ 0 h 445828"/>
              <a:gd name="connsiteX268" fmla="*/ 1111495 w 14151427"/>
              <a:gd name="connsiteY268" fmla="*/ 445828 h 445828"/>
              <a:gd name="connsiteX269" fmla="*/ 787294 w 14151427"/>
              <a:gd name="connsiteY269" fmla="*/ 445828 h 445828"/>
              <a:gd name="connsiteX270" fmla="*/ 819705 w 14151427"/>
              <a:gd name="connsiteY270" fmla="*/ 0 h 445828"/>
              <a:gd name="connsiteX271" fmla="*/ 934005 w 14151427"/>
              <a:gd name="connsiteY271" fmla="*/ 0 h 445828"/>
              <a:gd name="connsiteX272" fmla="*/ 1029606 w 14151427"/>
              <a:gd name="connsiteY272" fmla="*/ 0 h 445828"/>
              <a:gd name="connsiteX273" fmla="*/ 1143906 w 14151427"/>
              <a:gd name="connsiteY273" fmla="*/ 0 h 445828"/>
              <a:gd name="connsiteX274" fmla="*/ 698078 w 14151427"/>
              <a:gd name="connsiteY274" fmla="*/ 445828 h 445828"/>
              <a:gd name="connsiteX275" fmla="*/ 373877 w 14151427"/>
              <a:gd name="connsiteY275" fmla="*/ 445828 h 445828"/>
              <a:gd name="connsiteX276" fmla="*/ 406288 w 14151427"/>
              <a:gd name="connsiteY276" fmla="*/ 0 h 445828"/>
              <a:gd name="connsiteX277" fmla="*/ 520588 w 14151427"/>
              <a:gd name="connsiteY277" fmla="*/ 0 h 445828"/>
              <a:gd name="connsiteX278" fmla="*/ 616987 w 14151427"/>
              <a:gd name="connsiteY278" fmla="*/ 0 h 445828"/>
              <a:gd name="connsiteX279" fmla="*/ 731287 w 14151427"/>
              <a:gd name="connsiteY279" fmla="*/ 0 h 445828"/>
              <a:gd name="connsiteX280" fmla="*/ 285459 w 14151427"/>
              <a:gd name="connsiteY280" fmla="*/ 445828 h 445828"/>
              <a:gd name="connsiteX281" fmla="*/ 0 w 14151427"/>
              <a:gd name="connsiteY281" fmla="*/ 445828 h 445828"/>
              <a:gd name="connsiteX282" fmla="*/ 0 w 14151427"/>
              <a:gd name="connsiteY282" fmla="*/ 406288 h 445828"/>
              <a:gd name="connsiteX283" fmla="*/ 0 w 14151427"/>
              <a:gd name="connsiteY283" fmla="*/ 0 h 445828"/>
              <a:gd name="connsiteX284" fmla="*/ 107968 w 14151427"/>
              <a:gd name="connsiteY284" fmla="*/ 0 h 445828"/>
              <a:gd name="connsiteX285" fmla="*/ 203570 w 14151427"/>
              <a:gd name="connsiteY285" fmla="*/ 0 h 445828"/>
              <a:gd name="connsiteX286" fmla="*/ 317870 w 14151427"/>
              <a:gd name="connsiteY286" fmla="*/ 0 h 445828"/>
              <a:gd name="connsiteX287" fmla="*/ 0 w 14151427"/>
              <a:gd name="connsiteY287" fmla="*/ 317870 h 44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14151427" h="445828">
                <a:moveTo>
                  <a:pt x="14151427" y="301404"/>
                </a:moveTo>
                <a:lnTo>
                  <a:pt x="14151427" y="445828"/>
                </a:lnTo>
                <a:lnTo>
                  <a:pt x="14006933" y="445828"/>
                </a:lnTo>
                <a:close/>
                <a:moveTo>
                  <a:pt x="14039465" y="0"/>
                </a:moveTo>
                <a:lnTo>
                  <a:pt x="14151427" y="0"/>
                </a:lnTo>
                <a:lnTo>
                  <a:pt x="14151427" y="212148"/>
                </a:lnTo>
                <a:lnTo>
                  <a:pt x="13917646" y="445828"/>
                </a:lnTo>
                <a:lnTo>
                  <a:pt x="13593445" y="445828"/>
                </a:lnTo>
                <a:close/>
                <a:moveTo>
                  <a:pt x="13626048" y="0"/>
                </a:moveTo>
                <a:lnTo>
                  <a:pt x="13740348" y="0"/>
                </a:lnTo>
                <a:lnTo>
                  <a:pt x="13835949" y="0"/>
                </a:lnTo>
                <a:lnTo>
                  <a:pt x="13950249" y="0"/>
                </a:lnTo>
                <a:lnTo>
                  <a:pt x="13504421" y="445828"/>
                </a:lnTo>
                <a:lnTo>
                  <a:pt x="13180220" y="445828"/>
                </a:lnTo>
                <a:close/>
                <a:moveTo>
                  <a:pt x="13212630" y="0"/>
                </a:moveTo>
                <a:lnTo>
                  <a:pt x="13326930" y="0"/>
                </a:lnTo>
                <a:lnTo>
                  <a:pt x="13422530" y="0"/>
                </a:lnTo>
                <a:lnTo>
                  <a:pt x="13536830" y="0"/>
                </a:lnTo>
                <a:lnTo>
                  <a:pt x="13091002" y="445828"/>
                </a:lnTo>
                <a:lnTo>
                  <a:pt x="12766802" y="445828"/>
                </a:lnTo>
                <a:close/>
                <a:moveTo>
                  <a:pt x="12800011" y="0"/>
                </a:moveTo>
                <a:lnTo>
                  <a:pt x="12914311" y="0"/>
                </a:lnTo>
                <a:lnTo>
                  <a:pt x="13009912" y="0"/>
                </a:lnTo>
                <a:lnTo>
                  <a:pt x="13124212" y="0"/>
                </a:lnTo>
                <a:lnTo>
                  <a:pt x="12678192" y="445828"/>
                </a:lnTo>
                <a:lnTo>
                  <a:pt x="12353991" y="445828"/>
                </a:lnTo>
                <a:close/>
                <a:moveTo>
                  <a:pt x="12386594" y="0"/>
                </a:moveTo>
                <a:lnTo>
                  <a:pt x="12500894" y="0"/>
                </a:lnTo>
                <a:lnTo>
                  <a:pt x="12596495" y="0"/>
                </a:lnTo>
                <a:lnTo>
                  <a:pt x="12710795" y="0"/>
                </a:lnTo>
                <a:lnTo>
                  <a:pt x="12264967" y="445828"/>
                </a:lnTo>
                <a:lnTo>
                  <a:pt x="11940766" y="445828"/>
                </a:lnTo>
                <a:close/>
                <a:moveTo>
                  <a:pt x="11973176" y="0"/>
                </a:moveTo>
                <a:lnTo>
                  <a:pt x="12087476" y="0"/>
                </a:lnTo>
                <a:lnTo>
                  <a:pt x="12183077" y="0"/>
                </a:lnTo>
                <a:lnTo>
                  <a:pt x="12297377" y="0"/>
                </a:lnTo>
                <a:lnTo>
                  <a:pt x="11851549" y="445828"/>
                </a:lnTo>
                <a:lnTo>
                  <a:pt x="11527348" y="445828"/>
                </a:lnTo>
                <a:close/>
                <a:moveTo>
                  <a:pt x="11560557" y="0"/>
                </a:moveTo>
                <a:lnTo>
                  <a:pt x="11674857" y="0"/>
                </a:lnTo>
                <a:lnTo>
                  <a:pt x="11770458" y="0"/>
                </a:lnTo>
                <a:lnTo>
                  <a:pt x="11884758" y="0"/>
                </a:lnTo>
                <a:lnTo>
                  <a:pt x="11438738" y="445828"/>
                </a:lnTo>
                <a:lnTo>
                  <a:pt x="11114537" y="445828"/>
                </a:lnTo>
                <a:close/>
                <a:moveTo>
                  <a:pt x="11147140" y="0"/>
                </a:moveTo>
                <a:lnTo>
                  <a:pt x="11261440" y="0"/>
                </a:lnTo>
                <a:lnTo>
                  <a:pt x="11357041" y="0"/>
                </a:lnTo>
                <a:lnTo>
                  <a:pt x="11471341" y="0"/>
                </a:lnTo>
                <a:lnTo>
                  <a:pt x="11025513" y="445828"/>
                </a:lnTo>
                <a:lnTo>
                  <a:pt x="10701312" y="445828"/>
                </a:lnTo>
                <a:close/>
                <a:moveTo>
                  <a:pt x="10733723" y="0"/>
                </a:moveTo>
                <a:lnTo>
                  <a:pt x="10848023" y="0"/>
                </a:lnTo>
                <a:lnTo>
                  <a:pt x="10943624" y="0"/>
                </a:lnTo>
                <a:lnTo>
                  <a:pt x="11057924" y="0"/>
                </a:lnTo>
                <a:lnTo>
                  <a:pt x="10612096" y="445828"/>
                </a:lnTo>
                <a:lnTo>
                  <a:pt x="10287895" y="445828"/>
                </a:lnTo>
                <a:close/>
                <a:moveTo>
                  <a:pt x="10321103" y="0"/>
                </a:moveTo>
                <a:lnTo>
                  <a:pt x="10435403" y="0"/>
                </a:lnTo>
                <a:lnTo>
                  <a:pt x="10531004" y="0"/>
                </a:lnTo>
                <a:lnTo>
                  <a:pt x="10645304" y="0"/>
                </a:lnTo>
                <a:lnTo>
                  <a:pt x="10199476" y="445828"/>
                </a:lnTo>
                <a:lnTo>
                  <a:pt x="9874987" y="445828"/>
                </a:lnTo>
                <a:lnTo>
                  <a:pt x="10123804" y="197131"/>
                </a:lnTo>
                <a:lnTo>
                  <a:pt x="10123804" y="197299"/>
                </a:lnTo>
                <a:close/>
                <a:moveTo>
                  <a:pt x="9907519" y="0"/>
                </a:moveTo>
                <a:lnTo>
                  <a:pt x="9907686" y="0"/>
                </a:lnTo>
                <a:lnTo>
                  <a:pt x="10021819" y="0"/>
                </a:lnTo>
                <a:lnTo>
                  <a:pt x="10021986" y="0"/>
                </a:lnTo>
                <a:lnTo>
                  <a:pt x="10117420" y="0"/>
                </a:lnTo>
                <a:lnTo>
                  <a:pt x="10117587" y="0"/>
                </a:lnTo>
                <a:lnTo>
                  <a:pt x="10231720" y="0"/>
                </a:lnTo>
                <a:lnTo>
                  <a:pt x="10231887" y="0"/>
                </a:lnTo>
                <a:lnTo>
                  <a:pt x="9786059" y="445828"/>
                </a:lnTo>
                <a:lnTo>
                  <a:pt x="9461499" y="445828"/>
                </a:lnTo>
                <a:close/>
                <a:moveTo>
                  <a:pt x="9494102" y="0"/>
                </a:moveTo>
                <a:lnTo>
                  <a:pt x="9494269" y="0"/>
                </a:lnTo>
                <a:lnTo>
                  <a:pt x="9608402" y="0"/>
                </a:lnTo>
                <a:lnTo>
                  <a:pt x="9608569" y="0"/>
                </a:lnTo>
                <a:lnTo>
                  <a:pt x="9704003" y="0"/>
                </a:lnTo>
                <a:lnTo>
                  <a:pt x="9704968" y="0"/>
                </a:lnTo>
                <a:lnTo>
                  <a:pt x="9818303" y="0"/>
                </a:lnTo>
                <a:lnTo>
                  <a:pt x="9819268" y="0"/>
                </a:lnTo>
                <a:lnTo>
                  <a:pt x="9414015" y="405253"/>
                </a:lnTo>
                <a:lnTo>
                  <a:pt x="9414015" y="407032"/>
                </a:lnTo>
                <a:lnTo>
                  <a:pt x="9375198" y="445828"/>
                </a:lnTo>
                <a:lnTo>
                  <a:pt x="9048274" y="445828"/>
                </a:lnTo>
                <a:close/>
                <a:moveTo>
                  <a:pt x="9080684" y="0"/>
                </a:moveTo>
                <a:lnTo>
                  <a:pt x="9081649" y="0"/>
                </a:lnTo>
                <a:lnTo>
                  <a:pt x="9083430" y="0"/>
                </a:lnTo>
                <a:lnTo>
                  <a:pt x="9194984" y="0"/>
                </a:lnTo>
                <a:lnTo>
                  <a:pt x="9195949" y="0"/>
                </a:lnTo>
                <a:lnTo>
                  <a:pt x="9197730" y="0"/>
                </a:lnTo>
                <a:lnTo>
                  <a:pt x="9290584" y="0"/>
                </a:lnTo>
                <a:lnTo>
                  <a:pt x="9291551" y="0"/>
                </a:lnTo>
                <a:lnTo>
                  <a:pt x="9293331" y="0"/>
                </a:lnTo>
                <a:lnTo>
                  <a:pt x="9404884" y="0"/>
                </a:lnTo>
                <a:lnTo>
                  <a:pt x="9405851" y="0"/>
                </a:lnTo>
                <a:lnTo>
                  <a:pt x="9407631" y="0"/>
                </a:lnTo>
                <a:lnTo>
                  <a:pt x="8961611" y="445828"/>
                </a:lnTo>
                <a:lnTo>
                  <a:pt x="8634856" y="445828"/>
                </a:lnTo>
                <a:close/>
                <a:moveTo>
                  <a:pt x="8668065" y="0"/>
                </a:moveTo>
                <a:lnTo>
                  <a:pt x="8670013" y="0"/>
                </a:lnTo>
                <a:lnTo>
                  <a:pt x="8782365" y="0"/>
                </a:lnTo>
                <a:lnTo>
                  <a:pt x="8784313" y="0"/>
                </a:lnTo>
                <a:lnTo>
                  <a:pt x="8877966" y="0"/>
                </a:lnTo>
                <a:lnTo>
                  <a:pt x="8879914" y="0"/>
                </a:lnTo>
                <a:lnTo>
                  <a:pt x="8992266" y="0"/>
                </a:lnTo>
                <a:lnTo>
                  <a:pt x="8994214" y="0"/>
                </a:lnTo>
                <a:lnTo>
                  <a:pt x="8548386" y="445828"/>
                </a:lnTo>
                <a:lnTo>
                  <a:pt x="8222045" y="445828"/>
                </a:lnTo>
                <a:close/>
                <a:moveTo>
                  <a:pt x="8254648" y="0"/>
                </a:moveTo>
                <a:lnTo>
                  <a:pt x="8256595" y="0"/>
                </a:lnTo>
                <a:lnTo>
                  <a:pt x="8368948" y="0"/>
                </a:lnTo>
                <a:lnTo>
                  <a:pt x="8370895" y="0"/>
                </a:lnTo>
                <a:lnTo>
                  <a:pt x="8464549" y="0"/>
                </a:lnTo>
                <a:lnTo>
                  <a:pt x="8466495" y="0"/>
                </a:lnTo>
                <a:lnTo>
                  <a:pt x="8578849" y="0"/>
                </a:lnTo>
                <a:lnTo>
                  <a:pt x="8580795" y="0"/>
                </a:lnTo>
                <a:lnTo>
                  <a:pt x="8134968" y="445828"/>
                </a:lnTo>
                <a:lnTo>
                  <a:pt x="7808820" y="445828"/>
                </a:lnTo>
                <a:close/>
                <a:moveTo>
                  <a:pt x="7841230" y="0"/>
                </a:moveTo>
                <a:lnTo>
                  <a:pt x="7843976" y="0"/>
                </a:lnTo>
                <a:lnTo>
                  <a:pt x="7955530" y="0"/>
                </a:lnTo>
                <a:lnTo>
                  <a:pt x="7958276" y="0"/>
                </a:lnTo>
                <a:lnTo>
                  <a:pt x="8051131" y="0"/>
                </a:lnTo>
                <a:lnTo>
                  <a:pt x="8053877" y="0"/>
                </a:lnTo>
                <a:lnTo>
                  <a:pt x="8165431" y="0"/>
                </a:lnTo>
                <a:lnTo>
                  <a:pt x="8168177" y="0"/>
                </a:lnTo>
                <a:lnTo>
                  <a:pt x="7722157" y="445828"/>
                </a:lnTo>
                <a:lnTo>
                  <a:pt x="7395402" y="445828"/>
                </a:lnTo>
                <a:close/>
                <a:moveTo>
                  <a:pt x="7428611" y="0"/>
                </a:moveTo>
                <a:lnTo>
                  <a:pt x="7430559" y="0"/>
                </a:lnTo>
                <a:lnTo>
                  <a:pt x="7542911" y="0"/>
                </a:lnTo>
                <a:lnTo>
                  <a:pt x="7544859" y="0"/>
                </a:lnTo>
                <a:lnTo>
                  <a:pt x="7638512" y="0"/>
                </a:lnTo>
                <a:lnTo>
                  <a:pt x="7640460" y="0"/>
                </a:lnTo>
                <a:lnTo>
                  <a:pt x="7752812" y="0"/>
                </a:lnTo>
                <a:lnTo>
                  <a:pt x="7754760" y="0"/>
                </a:lnTo>
                <a:lnTo>
                  <a:pt x="7308932" y="445828"/>
                </a:lnTo>
                <a:lnTo>
                  <a:pt x="6982591" y="445828"/>
                </a:lnTo>
                <a:close/>
                <a:moveTo>
                  <a:pt x="7015195" y="0"/>
                </a:moveTo>
                <a:lnTo>
                  <a:pt x="7017141" y="0"/>
                </a:lnTo>
                <a:lnTo>
                  <a:pt x="7129494" y="0"/>
                </a:lnTo>
                <a:lnTo>
                  <a:pt x="7131441" y="0"/>
                </a:lnTo>
                <a:lnTo>
                  <a:pt x="7225095" y="0"/>
                </a:lnTo>
                <a:lnTo>
                  <a:pt x="7227042" y="0"/>
                </a:lnTo>
                <a:lnTo>
                  <a:pt x="7339395" y="0"/>
                </a:lnTo>
                <a:lnTo>
                  <a:pt x="7341342" y="0"/>
                </a:lnTo>
                <a:lnTo>
                  <a:pt x="6895515" y="445828"/>
                </a:lnTo>
                <a:lnTo>
                  <a:pt x="6569367" y="445828"/>
                </a:lnTo>
                <a:close/>
                <a:moveTo>
                  <a:pt x="6601778" y="0"/>
                </a:moveTo>
                <a:lnTo>
                  <a:pt x="6604522" y="0"/>
                </a:lnTo>
                <a:lnTo>
                  <a:pt x="6716078" y="0"/>
                </a:lnTo>
                <a:lnTo>
                  <a:pt x="6718822" y="0"/>
                </a:lnTo>
                <a:lnTo>
                  <a:pt x="6811678" y="0"/>
                </a:lnTo>
                <a:lnTo>
                  <a:pt x="6814423" y="0"/>
                </a:lnTo>
                <a:lnTo>
                  <a:pt x="6925978" y="0"/>
                </a:lnTo>
                <a:lnTo>
                  <a:pt x="6928723" y="0"/>
                </a:lnTo>
                <a:lnTo>
                  <a:pt x="6482703" y="445828"/>
                </a:lnTo>
                <a:lnTo>
                  <a:pt x="6155950" y="445828"/>
                </a:lnTo>
                <a:close/>
                <a:moveTo>
                  <a:pt x="6189157" y="0"/>
                </a:moveTo>
                <a:lnTo>
                  <a:pt x="6191105" y="0"/>
                </a:lnTo>
                <a:lnTo>
                  <a:pt x="6303458" y="0"/>
                </a:lnTo>
                <a:lnTo>
                  <a:pt x="6305405" y="0"/>
                </a:lnTo>
                <a:lnTo>
                  <a:pt x="6399058" y="0"/>
                </a:lnTo>
                <a:lnTo>
                  <a:pt x="6401007" y="0"/>
                </a:lnTo>
                <a:lnTo>
                  <a:pt x="6513358" y="0"/>
                </a:lnTo>
                <a:lnTo>
                  <a:pt x="6515306" y="0"/>
                </a:lnTo>
                <a:lnTo>
                  <a:pt x="6069478" y="445828"/>
                </a:lnTo>
                <a:lnTo>
                  <a:pt x="5743329" y="445828"/>
                </a:lnTo>
                <a:close/>
                <a:moveTo>
                  <a:pt x="5775740" y="0"/>
                </a:moveTo>
                <a:lnTo>
                  <a:pt x="5777688" y="0"/>
                </a:lnTo>
                <a:lnTo>
                  <a:pt x="5890040" y="0"/>
                </a:lnTo>
                <a:lnTo>
                  <a:pt x="5891988" y="0"/>
                </a:lnTo>
                <a:lnTo>
                  <a:pt x="5985642" y="0"/>
                </a:lnTo>
                <a:lnTo>
                  <a:pt x="5987590" y="0"/>
                </a:lnTo>
                <a:lnTo>
                  <a:pt x="6099941" y="0"/>
                </a:lnTo>
                <a:lnTo>
                  <a:pt x="6101890" y="0"/>
                </a:lnTo>
                <a:lnTo>
                  <a:pt x="5656062" y="445828"/>
                </a:lnTo>
                <a:lnTo>
                  <a:pt x="5329912" y="445828"/>
                </a:lnTo>
                <a:close/>
                <a:moveTo>
                  <a:pt x="5362323" y="0"/>
                </a:moveTo>
                <a:lnTo>
                  <a:pt x="5365068" y="0"/>
                </a:lnTo>
                <a:lnTo>
                  <a:pt x="5476623" y="0"/>
                </a:lnTo>
                <a:lnTo>
                  <a:pt x="5479368" y="0"/>
                </a:lnTo>
                <a:lnTo>
                  <a:pt x="5573022" y="0"/>
                </a:lnTo>
                <a:lnTo>
                  <a:pt x="5574969" y="0"/>
                </a:lnTo>
                <a:lnTo>
                  <a:pt x="5687322" y="0"/>
                </a:lnTo>
                <a:lnTo>
                  <a:pt x="5689270" y="0"/>
                </a:lnTo>
                <a:lnTo>
                  <a:pt x="5243442" y="445828"/>
                </a:lnTo>
                <a:lnTo>
                  <a:pt x="4916495" y="445828"/>
                </a:lnTo>
                <a:close/>
                <a:moveTo>
                  <a:pt x="4949703" y="0"/>
                </a:moveTo>
                <a:lnTo>
                  <a:pt x="4951484" y="0"/>
                </a:lnTo>
                <a:lnTo>
                  <a:pt x="4951651" y="0"/>
                </a:lnTo>
                <a:lnTo>
                  <a:pt x="5064003" y="0"/>
                </a:lnTo>
                <a:lnTo>
                  <a:pt x="5065784" y="0"/>
                </a:lnTo>
                <a:lnTo>
                  <a:pt x="5065951" y="0"/>
                </a:lnTo>
                <a:lnTo>
                  <a:pt x="5159605" y="0"/>
                </a:lnTo>
                <a:lnTo>
                  <a:pt x="5161385" y="0"/>
                </a:lnTo>
                <a:lnTo>
                  <a:pt x="5161552" y="0"/>
                </a:lnTo>
                <a:lnTo>
                  <a:pt x="5273905" y="0"/>
                </a:lnTo>
                <a:lnTo>
                  <a:pt x="5275685" y="0"/>
                </a:lnTo>
                <a:lnTo>
                  <a:pt x="5275852" y="0"/>
                </a:lnTo>
                <a:lnTo>
                  <a:pt x="4830024" y="445828"/>
                </a:lnTo>
                <a:lnTo>
                  <a:pt x="4505464" y="445828"/>
                </a:lnTo>
                <a:lnTo>
                  <a:pt x="4760553" y="190849"/>
                </a:lnTo>
                <a:lnTo>
                  <a:pt x="4760553" y="189150"/>
                </a:lnTo>
                <a:close/>
                <a:moveTo>
                  <a:pt x="4538067" y="0"/>
                </a:moveTo>
                <a:lnTo>
                  <a:pt x="4538234" y="0"/>
                </a:lnTo>
                <a:lnTo>
                  <a:pt x="4652367" y="0"/>
                </a:lnTo>
                <a:lnTo>
                  <a:pt x="4652534" y="0"/>
                </a:lnTo>
                <a:lnTo>
                  <a:pt x="4747968" y="0"/>
                </a:lnTo>
                <a:lnTo>
                  <a:pt x="4748933" y="0"/>
                </a:lnTo>
                <a:lnTo>
                  <a:pt x="4862268" y="0"/>
                </a:lnTo>
                <a:lnTo>
                  <a:pt x="4863233" y="0"/>
                </a:lnTo>
                <a:lnTo>
                  <a:pt x="4417405" y="445828"/>
                </a:lnTo>
                <a:lnTo>
                  <a:pt x="4092239" y="445828"/>
                </a:lnTo>
                <a:close/>
                <a:moveTo>
                  <a:pt x="4124649" y="0"/>
                </a:moveTo>
                <a:lnTo>
                  <a:pt x="4125614" y="0"/>
                </a:lnTo>
                <a:lnTo>
                  <a:pt x="4238949" y="0"/>
                </a:lnTo>
                <a:lnTo>
                  <a:pt x="4239914" y="0"/>
                </a:lnTo>
                <a:lnTo>
                  <a:pt x="4334549" y="0"/>
                </a:lnTo>
                <a:lnTo>
                  <a:pt x="4335516" y="0"/>
                </a:lnTo>
                <a:lnTo>
                  <a:pt x="4448849" y="0"/>
                </a:lnTo>
                <a:lnTo>
                  <a:pt x="4449816" y="0"/>
                </a:lnTo>
                <a:lnTo>
                  <a:pt x="4050764" y="399052"/>
                </a:lnTo>
                <a:lnTo>
                  <a:pt x="4050764" y="398085"/>
                </a:lnTo>
                <a:lnTo>
                  <a:pt x="4003021" y="445828"/>
                </a:lnTo>
                <a:lnTo>
                  <a:pt x="3678821" y="445828"/>
                </a:lnTo>
                <a:close/>
                <a:moveTo>
                  <a:pt x="3712030" y="0"/>
                </a:moveTo>
                <a:lnTo>
                  <a:pt x="3826330" y="0"/>
                </a:lnTo>
                <a:lnTo>
                  <a:pt x="3921931" y="0"/>
                </a:lnTo>
                <a:lnTo>
                  <a:pt x="4036231" y="0"/>
                </a:lnTo>
                <a:lnTo>
                  <a:pt x="3590211" y="445828"/>
                </a:lnTo>
                <a:lnTo>
                  <a:pt x="3266010" y="445828"/>
                </a:lnTo>
                <a:close/>
                <a:moveTo>
                  <a:pt x="3298613" y="0"/>
                </a:moveTo>
                <a:lnTo>
                  <a:pt x="3412913" y="0"/>
                </a:lnTo>
                <a:lnTo>
                  <a:pt x="3508514" y="0"/>
                </a:lnTo>
                <a:lnTo>
                  <a:pt x="3622814" y="0"/>
                </a:lnTo>
                <a:lnTo>
                  <a:pt x="3176986" y="445828"/>
                </a:lnTo>
                <a:lnTo>
                  <a:pt x="2852785" y="445828"/>
                </a:lnTo>
                <a:close/>
                <a:moveTo>
                  <a:pt x="2885195" y="0"/>
                </a:moveTo>
                <a:lnTo>
                  <a:pt x="2999495" y="0"/>
                </a:lnTo>
                <a:lnTo>
                  <a:pt x="3095096" y="0"/>
                </a:lnTo>
                <a:lnTo>
                  <a:pt x="3209396" y="0"/>
                </a:lnTo>
                <a:lnTo>
                  <a:pt x="2763568" y="445828"/>
                </a:lnTo>
                <a:lnTo>
                  <a:pt x="2439367" y="445828"/>
                </a:lnTo>
                <a:close/>
                <a:moveTo>
                  <a:pt x="2472576" y="0"/>
                </a:moveTo>
                <a:lnTo>
                  <a:pt x="2586876" y="0"/>
                </a:lnTo>
                <a:lnTo>
                  <a:pt x="2682477" y="0"/>
                </a:lnTo>
                <a:lnTo>
                  <a:pt x="2796777" y="0"/>
                </a:lnTo>
                <a:lnTo>
                  <a:pt x="2350757" y="445828"/>
                </a:lnTo>
                <a:lnTo>
                  <a:pt x="2026556" y="445828"/>
                </a:lnTo>
                <a:close/>
                <a:moveTo>
                  <a:pt x="2059159" y="0"/>
                </a:moveTo>
                <a:lnTo>
                  <a:pt x="2173459" y="0"/>
                </a:lnTo>
                <a:lnTo>
                  <a:pt x="2269060" y="0"/>
                </a:lnTo>
                <a:lnTo>
                  <a:pt x="2383360" y="0"/>
                </a:lnTo>
                <a:lnTo>
                  <a:pt x="1937532" y="445828"/>
                </a:lnTo>
                <a:lnTo>
                  <a:pt x="1613331" y="445828"/>
                </a:lnTo>
                <a:close/>
                <a:moveTo>
                  <a:pt x="1645742" y="0"/>
                </a:moveTo>
                <a:lnTo>
                  <a:pt x="1760042" y="0"/>
                </a:lnTo>
                <a:lnTo>
                  <a:pt x="1855643" y="0"/>
                </a:lnTo>
                <a:lnTo>
                  <a:pt x="1969943" y="0"/>
                </a:lnTo>
                <a:lnTo>
                  <a:pt x="1524115" y="445828"/>
                </a:lnTo>
                <a:lnTo>
                  <a:pt x="1199914" y="445828"/>
                </a:lnTo>
                <a:close/>
                <a:moveTo>
                  <a:pt x="1233122" y="0"/>
                </a:moveTo>
                <a:lnTo>
                  <a:pt x="1347422" y="0"/>
                </a:lnTo>
                <a:lnTo>
                  <a:pt x="1443023" y="0"/>
                </a:lnTo>
                <a:lnTo>
                  <a:pt x="1557323" y="0"/>
                </a:lnTo>
                <a:lnTo>
                  <a:pt x="1111495" y="445828"/>
                </a:lnTo>
                <a:lnTo>
                  <a:pt x="787294" y="445828"/>
                </a:lnTo>
                <a:close/>
                <a:moveTo>
                  <a:pt x="819705" y="0"/>
                </a:moveTo>
                <a:lnTo>
                  <a:pt x="934005" y="0"/>
                </a:lnTo>
                <a:lnTo>
                  <a:pt x="1029606" y="0"/>
                </a:lnTo>
                <a:lnTo>
                  <a:pt x="1143906" y="0"/>
                </a:lnTo>
                <a:lnTo>
                  <a:pt x="698078" y="445828"/>
                </a:lnTo>
                <a:lnTo>
                  <a:pt x="373877" y="445828"/>
                </a:lnTo>
                <a:close/>
                <a:moveTo>
                  <a:pt x="406288" y="0"/>
                </a:moveTo>
                <a:lnTo>
                  <a:pt x="520588" y="0"/>
                </a:lnTo>
                <a:lnTo>
                  <a:pt x="616987" y="0"/>
                </a:lnTo>
                <a:lnTo>
                  <a:pt x="731287" y="0"/>
                </a:lnTo>
                <a:lnTo>
                  <a:pt x="285459" y="445828"/>
                </a:lnTo>
                <a:lnTo>
                  <a:pt x="0" y="445828"/>
                </a:lnTo>
                <a:lnTo>
                  <a:pt x="0" y="406288"/>
                </a:lnTo>
                <a:close/>
                <a:moveTo>
                  <a:pt x="0" y="0"/>
                </a:moveTo>
                <a:lnTo>
                  <a:pt x="107968" y="0"/>
                </a:lnTo>
                <a:lnTo>
                  <a:pt x="203570" y="0"/>
                </a:lnTo>
                <a:lnTo>
                  <a:pt x="317870" y="0"/>
                </a:lnTo>
                <a:lnTo>
                  <a:pt x="0" y="317870"/>
                </a:lnTo>
                <a:close/>
              </a:path>
            </a:pathLst>
          </a:custGeom>
          <a:solidFill>
            <a:srgbClr val="222A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00"/>
          </a:p>
        </p:txBody>
      </p:sp>
      <p:grpSp>
        <p:nvGrpSpPr>
          <p:cNvPr id="17" name="-">
            <a:extLst>
              <a:ext uri="{FF2B5EF4-FFF2-40B4-BE49-F238E27FC236}">
                <a16:creationId xmlns:a16="http://schemas.microsoft.com/office/drawing/2014/main" id="{06785A62-CDE0-4B4A-B986-C7A13075F979}"/>
              </a:ext>
            </a:extLst>
          </p:cNvPr>
          <p:cNvGrpSpPr/>
          <p:nvPr/>
        </p:nvGrpSpPr>
        <p:grpSpPr>
          <a:xfrm>
            <a:off x="0" y="5402180"/>
            <a:ext cx="12192000" cy="1323439"/>
            <a:chOff x="0" y="5402180"/>
            <a:chExt cx="12192000" cy="1323439"/>
          </a:xfrm>
          <a:solidFill>
            <a:srgbClr val="222A35"/>
          </a:solidFill>
        </p:grpSpPr>
        <p:sp>
          <p:nvSpPr>
            <p:cNvPr id="12" name="-">
              <a:extLst>
                <a:ext uri="{FF2B5EF4-FFF2-40B4-BE49-F238E27FC236}">
                  <a16:creationId xmlns:a16="http://schemas.microsoft.com/office/drawing/2014/main" id="{A8765F17-7391-460C-BB78-12FECD40BF55}"/>
                </a:ext>
              </a:extLst>
            </p:cNvPr>
            <p:cNvSpPr/>
            <p:nvPr/>
          </p:nvSpPr>
          <p:spPr>
            <a:xfrm>
              <a:off x="11734800" y="5402180"/>
              <a:ext cx="457200" cy="13234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1B0E314A-79B8-4F81-8D0B-F2EC43E09C85}"/>
                </a:ext>
              </a:extLst>
            </p:cNvPr>
            <p:cNvSpPr/>
            <p:nvPr/>
          </p:nvSpPr>
          <p:spPr>
            <a:xfrm>
              <a:off x="0" y="5402180"/>
              <a:ext cx="457200" cy="13234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Cross 31">
            <a:extLst>
              <a:ext uri="{FF2B5EF4-FFF2-40B4-BE49-F238E27FC236}">
                <a16:creationId xmlns:a16="http://schemas.microsoft.com/office/drawing/2014/main" id="{22169591-05FD-4FC5-862D-9FE5DC7640F8}"/>
              </a:ext>
            </a:extLst>
          </p:cNvPr>
          <p:cNvSpPr/>
          <p:nvPr/>
        </p:nvSpPr>
        <p:spPr>
          <a:xfrm rot="2700000">
            <a:off x="11002204" y="227070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F4EEB48-1F3E-4625-9292-C3AE10AAEA2B}"/>
              </a:ext>
            </a:extLst>
          </p:cNvPr>
          <p:cNvSpPr/>
          <p:nvPr/>
        </p:nvSpPr>
        <p:spPr>
          <a:xfrm rot="2700000">
            <a:off x="2969386" y="873645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-">
            <a:extLst>
              <a:ext uri="{FF2B5EF4-FFF2-40B4-BE49-F238E27FC236}">
                <a16:creationId xmlns:a16="http://schemas.microsoft.com/office/drawing/2014/main" id="{4B2EBC90-52C2-4BCF-BC36-82FE3F0D4637}"/>
              </a:ext>
            </a:extLst>
          </p:cNvPr>
          <p:cNvGrpSpPr/>
          <p:nvPr/>
        </p:nvGrpSpPr>
        <p:grpSpPr>
          <a:xfrm>
            <a:off x="10421726" y="422748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5853571C-F1F2-4029-B254-252EFCFCA0B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73DD01FF-720C-4383-B598-F0578136442D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-">
            <a:extLst>
              <a:ext uri="{FF2B5EF4-FFF2-40B4-BE49-F238E27FC236}">
                <a16:creationId xmlns:a16="http://schemas.microsoft.com/office/drawing/2014/main" id="{BF5CB740-8769-4C6C-A918-B663F1A1B993}"/>
              </a:ext>
            </a:extLst>
          </p:cNvPr>
          <p:cNvGrpSpPr/>
          <p:nvPr/>
        </p:nvGrpSpPr>
        <p:grpSpPr>
          <a:xfrm>
            <a:off x="10869715" y="422748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37C4075A-95A3-4F4B-9ED1-9190B6EF43D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" name="Graphic 1069">
              <a:extLst>
                <a:ext uri="{FF2B5EF4-FFF2-40B4-BE49-F238E27FC236}">
                  <a16:creationId xmlns:a16="http://schemas.microsoft.com/office/drawing/2014/main" id="{2953890F-6817-4959-955C-0DC235B2AD50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41" name="-">
                <a:extLst>
                  <a:ext uri="{FF2B5EF4-FFF2-40B4-BE49-F238E27FC236}">
                    <a16:creationId xmlns:a16="http://schemas.microsoft.com/office/drawing/2014/main" id="{133B4A97-9023-421C-83F6-AB4DA6BDB5F8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-">
                <a:extLst>
                  <a:ext uri="{FF2B5EF4-FFF2-40B4-BE49-F238E27FC236}">
                    <a16:creationId xmlns:a16="http://schemas.microsoft.com/office/drawing/2014/main" id="{06DF6FAF-493B-4ADB-8AD2-DE62C87212D4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3" name="-">
            <a:extLst>
              <a:ext uri="{FF2B5EF4-FFF2-40B4-BE49-F238E27FC236}">
                <a16:creationId xmlns:a16="http://schemas.microsoft.com/office/drawing/2014/main" id="{477F2651-0FEE-4D0C-ABA8-65D17F3CB26D}"/>
              </a:ext>
            </a:extLst>
          </p:cNvPr>
          <p:cNvGrpSpPr/>
          <p:nvPr/>
        </p:nvGrpSpPr>
        <p:grpSpPr>
          <a:xfrm>
            <a:off x="11317705" y="422858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4" name="-">
              <a:extLst>
                <a:ext uri="{FF2B5EF4-FFF2-40B4-BE49-F238E27FC236}">
                  <a16:creationId xmlns:a16="http://schemas.microsoft.com/office/drawing/2014/main" id="{71559DBF-85A2-4173-8D21-B32F1AFC284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-">
              <a:extLst>
                <a:ext uri="{FF2B5EF4-FFF2-40B4-BE49-F238E27FC236}">
                  <a16:creationId xmlns:a16="http://schemas.microsoft.com/office/drawing/2014/main" id="{61E0D4E0-E1C6-48DA-846C-69933EACD023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3141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45833E-6 3.7037E-6 L -0.10221 3.7037E-6 " pathEditMode="relative" rAng="0" ptsTypes="AA">
                                      <p:cBhvr>
                                        <p:cTn id="5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-4.07407E-6 L -0.02696 -4.07407E-6 " pathEditMode="relative" rAng="0" ptsTypes="AA">
                                      <p:cBhvr>
                                        <p:cTn id="58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70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78" dur="187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0" grpId="0" animBg="1"/>
      <p:bldP spid="31" grpId="0" animBg="1"/>
      <p:bldP spid="31" grpId="1" animBg="1"/>
      <p:bldP spid="2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15" grpId="1" animBg="1"/>
      <p:bldP spid="15" grpId="2" animBg="1"/>
      <p:bldP spid="16" grpId="0"/>
      <p:bldP spid="29" grpId="0" animBg="1"/>
      <p:bldP spid="29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-">
            <a:extLst>
              <a:ext uri="{FF2B5EF4-FFF2-40B4-BE49-F238E27FC236}">
                <a16:creationId xmlns:a16="http://schemas.microsoft.com/office/drawing/2014/main" id="{F3004CE7-3FA7-473B-88A1-0E8EB7A9954F}"/>
              </a:ext>
            </a:extLst>
          </p:cNvPr>
          <p:cNvSpPr/>
          <p:nvPr/>
        </p:nvSpPr>
        <p:spPr>
          <a:xfrm rot="5400000">
            <a:off x="9009512" y="5322765"/>
            <a:ext cx="5363252" cy="1849205"/>
          </a:xfrm>
          <a:custGeom>
            <a:avLst/>
            <a:gdLst>
              <a:gd name="connsiteX0" fmla="*/ 5363251 w 5363252"/>
              <a:gd name="connsiteY0" fmla="*/ 1436585 h 1849205"/>
              <a:gd name="connsiteX1" fmla="*/ 5363251 w 5363252"/>
              <a:gd name="connsiteY1" fmla="*/ 1646486 h 1849205"/>
              <a:gd name="connsiteX2" fmla="*/ 5159735 w 5363252"/>
              <a:gd name="connsiteY2" fmla="*/ 1849204 h 1849205"/>
              <a:gd name="connsiteX3" fmla="*/ 4949834 w 5363252"/>
              <a:gd name="connsiteY3" fmla="*/ 1849204 h 1849205"/>
              <a:gd name="connsiteX4" fmla="*/ 5363252 w 5363252"/>
              <a:gd name="connsiteY4" fmla="*/ 1023168 h 1849205"/>
              <a:gd name="connsiteX5" fmla="*/ 5363252 w 5363252"/>
              <a:gd name="connsiteY5" fmla="*/ 1233069 h 1849205"/>
              <a:gd name="connsiteX6" fmla="*/ 4746318 w 5363252"/>
              <a:gd name="connsiteY6" fmla="*/ 1849205 h 1849205"/>
              <a:gd name="connsiteX7" fmla="*/ 4536417 w 5363252"/>
              <a:gd name="connsiteY7" fmla="*/ 1849205 h 1849205"/>
              <a:gd name="connsiteX8" fmla="*/ 5363252 w 5363252"/>
              <a:gd name="connsiteY8" fmla="*/ 609750 h 1849205"/>
              <a:gd name="connsiteX9" fmla="*/ 5363252 w 5363252"/>
              <a:gd name="connsiteY9" fmla="*/ 819651 h 1849205"/>
              <a:gd name="connsiteX10" fmla="*/ 4333699 w 5363252"/>
              <a:gd name="connsiteY10" fmla="*/ 1849204 h 1849205"/>
              <a:gd name="connsiteX11" fmla="*/ 4123798 w 5363252"/>
              <a:gd name="connsiteY11" fmla="*/ 1849204 h 1849205"/>
              <a:gd name="connsiteX12" fmla="*/ 5363251 w 5363252"/>
              <a:gd name="connsiteY12" fmla="*/ 197131 h 1849205"/>
              <a:gd name="connsiteX13" fmla="*/ 5363251 w 5363252"/>
              <a:gd name="connsiteY13" fmla="*/ 407032 h 1849205"/>
              <a:gd name="connsiteX14" fmla="*/ 3920281 w 5363252"/>
              <a:gd name="connsiteY14" fmla="*/ 1849204 h 1849205"/>
              <a:gd name="connsiteX15" fmla="*/ 3710380 w 5363252"/>
              <a:gd name="connsiteY15" fmla="*/ 1849204 h 1849205"/>
              <a:gd name="connsiteX16" fmla="*/ 5146966 w 5363252"/>
              <a:gd name="connsiteY16" fmla="*/ 0 h 1849205"/>
              <a:gd name="connsiteX17" fmla="*/ 5356867 w 5363252"/>
              <a:gd name="connsiteY17" fmla="*/ 0 h 1849205"/>
              <a:gd name="connsiteX18" fmla="*/ 3506864 w 5363252"/>
              <a:gd name="connsiteY18" fmla="*/ 1849205 h 1849205"/>
              <a:gd name="connsiteX19" fmla="*/ 3296963 w 5363252"/>
              <a:gd name="connsiteY19" fmla="*/ 1849205 h 1849205"/>
              <a:gd name="connsiteX20" fmla="*/ 4733549 w 5363252"/>
              <a:gd name="connsiteY20" fmla="*/ 0 h 1849205"/>
              <a:gd name="connsiteX21" fmla="*/ 4943450 w 5363252"/>
              <a:gd name="connsiteY21" fmla="*/ 0 h 1849205"/>
              <a:gd name="connsiteX22" fmla="*/ 3094245 w 5363252"/>
              <a:gd name="connsiteY22" fmla="*/ 1849205 h 1849205"/>
              <a:gd name="connsiteX23" fmla="*/ 2884344 w 5363252"/>
              <a:gd name="connsiteY23" fmla="*/ 1849205 h 1849205"/>
              <a:gd name="connsiteX24" fmla="*/ 4320131 w 5363252"/>
              <a:gd name="connsiteY24" fmla="*/ 0 h 1849205"/>
              <a:gd name="connsiteX25" fmla="*/ 4530031 w 5363252"/>
              <a:gd name="connsiteY25" fmla="*/ 0 h 1849205"/>
              <a:gd name="connsiteX26" fmla="*/ 2680827 w 5363252"/>
              <a:gd name="connsiteY26" fmla="*/ 1849205 h 1849205"/>
              <a:gd name="connsiteX27" fmla="*/ 2470926 w 5363252"/>
              <a:gd name="connsiteY27" fmla="*/ 1849205 h 1849205"/>
              <a:gd name="connsiteX28" fmla="*/ 3907512 w 5363252"/>
              <a:gd name="connsiteY28" fmla="*/ 0 h 1849205"/>
              <a:gd name="connsiteX29" fmla="*/ 4117413 w 5363252"/>
              <a:gd name="connsiteY29" fmla="*/ 0 h 1849205"/>
              <a:gd name="connsiteX30" fmla="*/ 2267410 w 5363252"/>
              <a:gd name="connsiteY30" fmla="*/ 1849205 h 1849205"/>
              <a:gd name="connsiteX31" fmla="*/ 2057509 w 5363252"/>
              <a:gd name="connsiteY31" fmla="*/ 1849205 h 1849205"/>
              <a:gd name="connsiteX32" fmla="*/ 3494095 w 5363252"/>
              <a:gd name="connsiteY32" fmla="*/ 0 h 1849205"/>
              <a:gd name="connsiteX33" fmla="*/ 3703996 w 5363252"/>
              <a:gd name="connsiteY33" fmla="*/ 0 h 1849205"/>
              <a:gd name="connsiteX34" fmla="*/ 1854791 w 5363252"/>
              <a:gd name="connsiteY34" fmla="*/ 1849205 h 1849205"/>
              <a:gd name="connsiteX35" fmla="*/ 1644890 w 5363252"/>
              <a:gd name="connsiteY35" fmla="*/ 1849205 h 1849205"/>
              <a:gd name="connsiteX36" fmla="*/ 3080677 w 5363252"/>
              <a:gd name="connsiteY36" fmla="*/ 0 h 1849205"/>
              <a:gd name="connsiteX37" fmla="*/ 3290578 w 5363252"/>
              <a:gd name="connsiteY37" fmla="*/ 0 h 1849205"/>
              <a:gd name="connsiteX38" fmla="*/ 1441373 w 5363252"/>
              <a:gd name="connsiteY38" fmla="*/ 1849205 h 1849205"/>
              <a:gd name="connsiteX39" fmla="*/ 1231472 w 5363252"/>
              <a:gd name="connsiteY39" fmla="*/ 1849205 h 1849205"/>
              <a:gd name="connsiteX40" fmla="*/ 2668058 w 5363252"/>
              <a:gd name="connsiteY40" fmla="*/ 0 h 1849205"/>
              <a:gd name="connsiteX41" fmla="*/ 2877959 w 5363252"/>
              <a:gd name="connsiteY41" fmla="*/ 0 h 1849205"/>
              <a:gd name="connsiteX42" fmla="*/ 1027956 w 5363252"/>
              <a:gd name="connsiteY42" fmla="*/ 1849205 h 1849205"/>
              <a:gd name="connsiteX43" fmla="*/ 818055 w 5363252"/>
              <a:gd name="connsiteY43" fmla="*/ 1849205 h 1849205"/>
              <a:gd name="connsiteX44" fmla="*/ 2254641 w 5363252"/>
              <a:gd name="connsiteY44" fmla="*/ 0 h 1849205"/>
              <a:gd name="connsiteX45" fmla="*/ 2464542 w 5363252"/>
              <a:gd name="connsiteY45" fmla="*/ 0 h 1849205"/>
              <a:gd name="connsiteX46" fmla="*/ 615337 w 5363252"/>
              <a:gd name="connsiteY46" fmla="*/ 1849205 h 1849205"/>
              <a:gd name="connsiteX47" fmla="*/ 405436 w 5363252"/>
              <a:gd name="connsiteY47" fmla="*/ 1849205 h 1849205"/>
              <a:gd name="connsiteX48" fmla="*/ 1841224 w 5363252"/>
              <a:gd name="connsiteY48" fmla="*/ 0 h 1849205"/>
              <a:gd name="connsiteX49" fmla="*/ 2051125 w 5363252"/>
              <a:gd name="connsiteY49" fmla="*/ 0 h 1849205"/>
              <a:gd name="connsiteX50" fmla="*/ 201920 w 5363252"/>
              <a:gd name="connsiteY50" fmla="*/ 1849205 h 1849205"/>
              <a:gd name="connsiteX51" fmla="*/ 0 w 5363252"/>
              <a:gd name="connsiteY51" fmla="*/ 1849205 h 1849205"/>
              <a:gd name="connsiteX52" fmla="*/ 0 w 5363252"/>
              <a:gd name="connsiteY52" fmla="*/ 1841224 h 1849205"/>
              <a:gd name="connsiteX53" fmla="*/ 1428604 w 5363252"/>
              <a:gd name="connsiteY53" fmla="*/ 0 h 1849205"/>
              <a:gd name="connsiteX54" fmla="*/ 1638505 w 5363252"/>
              <a:gd name="connsiteY54" fmla="*/ 0 h 1849205"/>
              <a:gd name="connsiteX55" fmla="*/ 0 w 5363252"/>
              <a:gd name="connsiteY55" fmla="*/ 1638506 h 1849205"/>
              <a:gd name="connsiteX56" fmla="*/ 0 w 5363252"/>
              <a:gd name="connsiteY56" fmla="*/ 1428604 h 1849205"/>
              <a:gd name="connsiteX57" fmla="*/ 1015187 w 5363252"/>
              <a:gd name="connsiteY57" fmla="*/ 0 h 1849205"/>
              <a:gd name="connsiteX58" fmla="*/ 1225088 w 5363252"/>
              <a:gd name="connsiteY58" fmla="*/ 0 h 1849205"/>
              <a:gd name="connsiteX59" fmla="*/ 0 w 5363252"/>
              <a:gd name="connsiteY59" fmla="*/ 1225088 h 1849205"/>
              <a:gd name="connsiteX60" fmla="*/ 0 w 5363252"/>
              <a:gd name="connsiteY60" fmla="*/ 1015187 h 1849205"/>
              <a:gd name="connsiteX61" fmla="*/ 601770 w 5363252"/>
              <a:gd name="connsiteY61" fmla="*/ 0 h 1849205"/>
              <a:gd name="connsiteX62" fmla="*/ 812469 w 5363252"/>
              <a:gd name="connsiteY62" fmla="*/ 0 h 1849205"/>
              <a:gd name="connsiteX63" fmla="*/ 0 w 5363252"/>
              <a:gd name="connsiteY63" fmla="*/ 812469 h 1849205"/>
              <a:gd name="connsiteX64" fmla="*/ 0 w 5363252"/>
              <a:gd name="connsiteY64" fmla="*/ 601770 h 1849205"/>
              <a:gd name="connsiteX65" fmla="*/ 189150 w 5363252"/>
              <a:gd name="connsiteY65" fmla="*/ 0 h 1849205"/>
              <a:gd name="connsiteX66" fmla="*/ 399052 w 5363252"/>
              <a:gd name="connsiteY66" fmla="*/ 0 h 1849205"/>
              <a:gd name="connsiteX67" fmla="*/ 0 w 5363252"/>
              <a:gd name="connsiteY67" fmla="*/ 399052 h 1849205"/>
              <a:gd name="connsiteX68" fmla="*/ 0 w 5363252"/>
              <a:gd name="connsiteY68" fmla="*/ 189150 h 18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363252" h="1849205">
                <a:moveTo>
                  <a:pt x="5363251" y="1436585"/>
                </a:moveTo>
                <a:lnTo>
                  <a:pt x="5363251" y="1646486"/>
                </a:lnTo>
                <a:lnTo>
                  <a:pt x="5159735" y="1849204"/>
                </a:lnTo>
                <a:lnTo>
                  <a:pt x="4949834" y="1849204"/>
                </a:lnTo>
                <a:close/>
                <a:moveTo>
                  <a:pt x="5363252" y="1023168"/>
                </a:moveTo>
                <a:lnTo>
                  <a:pt x="5363252" y="1233069"/>
                </a:lnTo>
                <a:lnTo>
                  <a:pt x="4746318" y="1849205"/>
                </a:lnTo>
                <a:lnTo>
                  <a:pt x="4536417" y="1849205"/>
                </a:lnTo>
                <a:close/>
                <a:moveTo>
                  <a:pt x="5363252" y="609750"/>
                </a:moveTo>
                <a:lnTo>
                  <a:pt x="5363252" y="819651"/>
                </a:lnTo>
                <a:lnTo>
                  <a:pt x="4333699" y="1849204"/>
                </a:lnTo>
                <a:lnTo>
                  <a:pt x="4123798" y="1849204"/>
                </a:lnTo>
                <a:close/>
                <a:moveTo>
                  <a:pt x="5363251" y="197131"/>
                </a:moveTo>
                <a:lnTo>
                  <a:pt x="5363251" y="407032"/>
                </a:lnTo>
                <a:lnTo>
                  <a:pt x="3920281" y="1849204"/>
                </a:lnTo>
                <a:lnTo>
                  <a:pt x="3710380" y="1849204"/>
                </a:lnTo>
                <a:close/>
                <a:moveTo>
                  <a:pt x="5146966" y="0"/>
                </a:moveTo>
                <a:lnTo>
                  <a:pt x="5356867" y="0"/>
                </a:lnTo>
                <a:lnTo>
                  <a:pt x="3506864" y="1849205"/>
                </a:lnTo>
                <a:lnTo>
                  <a:pt x="3296963" y="1849205"/>
                </a:lnTo>
                <a:close/>
                <a:moveTo>
                  <a:pt x="4733549" y="0"/>
                </a:moveTo>
                <a:lnTo>
                  <a:pt x="4943450" y="0"/>
                </a:lnTo>
                <a:lnTo>
                  <a:pt x="3094245" y="1849205"/>
                </a:lnTo>
                <a:lnTo>
                  <a:pt x="2884344" y="1849205"/>
                </a:lnTo>
                <a:close/>
                <a:moveTo>
                  <a:pt x="4320131" y="0"/>
                </a:moveTo>
                <a:lnTo>
                  <a:pt x="4530031" y="0"/>
                </a:lnTo>
                <a:lnTo>
                  <a:pt x="2680827" y="1849205"/>
                </a:lnTo>
                <a:lnTo>
                  <a:pt x="2470926" y="1849205"/>
                </a:lnTo>
                <a:close/>
                <a:moveTo>
                  <a:pt x="3907512" y="0"/>
                </a:moveTo>
                <a:lnTo>
                  <a:pt x="4117413" y="0"/>
                </a:lnTo>
                <a:lnTo>
                  <a:pt x="2267410" y="1849205"/>
                </a:lnTo>
                <a:lnTo>
                  <a:pt x="2057509" y="1849205"/>
                </a:lnTo>
                <a:close/>
                <a:moveTo>
                  <a:pt x="3494095" y="0"/>
                </a:moveTo>
                <a:lnTo>
                  <a:pt x="3703996" y="0"/>
                </a:lnTo>
                <a:lnTo>
                  <a:pt x="1854791" y="1849205"/>
                </a:lnTo>
                <a:lnTo>
                  <a:pt x="1644890" y="1849205"/>
                </a:lnTo>
                <a:close/>
                <a:moveTo>
                  <a:pt x="3080677" y="0"/>
                </a:moveTo>
                <a:lnTo>
                  <a:pt x="3290578" y="0"/>
                </a:lnTo>
                <a:lnTo>
                  <a:pt x="1441373" y="1849205"/>
                </a:lnTo>
                <a:lnTo>
                  <a:pt x="1231472" y="1849205"/>
                </a:lnTo>
                <a:close/>
                <a:moveTo>
                  <a:pt x="2668058" y="0"/>
                </a:moveTo>
                <a:lnTo>
                  <a:pt x="2877959" y="0"/>
                </a:lnTo>
                <a:lnTo>
                  <a:pt x="1027956" y="1849205"/>
                </a:lnTo>
                <a:lnTo>
                  <a:pt x="818055" y="1849205"/>
                </a:lnTo>
                <a:close/>
                <a:moveTo>
                  <a:pt x="2254641" y="0"/>
                </a:moveTo>
                <a:lnTo>
                  <a:pt x="2464542" y="0"/>
                </a:lnTo>
                <a:lnTo>
                  <a:pt x="615337" y="1849205"/>
                </a:lnTo>
                <a:lnTo>
                  <a:pt x="405436" y="1849205"/>
                </a:lnTo>
                <a:close/>
                <a:moveTo>
                  <a:pt x="1841224" y="0"/>
                </a:moveTo>
                <a:lnTo>
                  <a:pt x="2051125" y="0"/>
                </a:lnTo>
                <a:lnTo>
                  <a:pt x="201920" y="1849205"/>
                </a:lnTo>
                <a:lnTo>
                  <a:pt x="0" y="1849205"/>
                </a:lnTo>
                <a:lnTo>
                  <a:pt x="0" y="1841224"/>
                </a:lnTo>
                <a:close/>
                <a:moveTo>
                  <a:pt x="1428604" y="0"/>
                </a:moveTo>
                <a:lnTo>
                  <a:pt x="1638505" y="0"/>
                </a:lnTo>
                <a:lnTo>
                  <a:pt x="0" y="1638506"/>
                </a:lnTo>
                <a:lnTo>
                  <a:pt x="0" y="1428604"/>
                </a:lnTo>
                <a:close/>
                <a:moveTo>
                  <a:pt x="1015187" y="0"/>
                </a:moveTo>
                <a:lnTo>
                  <a:pt x="1225088" y="0"/>
                </a:lnTo>
                <a:lnTo>
                  <a:pt x="0" y="1225088"/>
                </a:lnTo>
                <a:lnTo>
                  <a:pt x="0" y="1015187"/>
                </a:lnTo>
                <a:close/>
                <a:moveTo>
                  <a:pt x="601770" y="0"/>
                </a:moveTo>
                <a:lnTo>
                  <a:pt x="812469" y="0"/>
                </a:lnTo>
                <a:lnTo>
                  <a:pt x="0" y="812469"/>
                </a:lnTo>
                <a:lnTo>
                  <a:pt x="0" y="601770"/>
                </a:lnTo>
                <a:close/>
                <a:moveTo>
                  <a:pt x="189150" y="0"/>
                </a:moveTo>
                <a:lnTo>
                  <a:pt x="399052" y="0"/>
                </a:lnTo>
                <a:lnTo>
                  <a:pt x="0" y="399052"/>
                </a:lnTo>
                <a:lnTo>
                  <a:pt x="0" y="189150"/>
                </a:lnTo>
                <a:close/>
              </a:path>
            </a:pathLst>
          </a:custGeom>
          <a:solidFill>
            <a:srgbClr val="FF941F"/>
          </a:solidFill>
          <a:ln w="798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991A975D-4D44-4301-854A-7553C7A10031}"/>
              </a:ext>
            </a:extLst>
          </p:cNvPr>
          <p:cNvSpPr/>
          <p:nvPr/>
        </p:nvSpPr>
        <p:spPr>
          <a:xfrm>
            <a:off x="-230478" y="321276"/>
            <a:ext cx="5041557" cy="5041557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A49AFEFD-90D6-4B0D-8801-23801699245C}"/>
              </a:ext>
            </a:extLst>
          </p:cNvPr>
          <p:cNvSpPr/>
          <p:nvPr/>
        </p:nvSpPr>
        <p:spPr>
          <a:xfrm>
            <a:off x="665206" y="1857179"/>
            <a:ext cx="10861589" cy="5288692"/>
          </a:xfrm>
          <a:prstGeom prst="rect">
            <a:avLst/>
          </a:prstGeom>
          <a:blipFill>
            <a:blip r:embed="rId2"/>
            <a:srcRect/>
            <a:stretch>
              <a:fillRect t="-15193" b="-21735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883DB9E2-5E49-42FB-BC91-441BC5BC2DCE}"/>
              </a:ext>
            </a:extLst>
          </p:cNvPr>
          <p:cNvSpPr/>
          <p:nvPr/>
        </p:nvSpPr>
        <p:spPr>
          <a:xfrm rot="5400000">
            <a:off x="0" y="0"/>
            <a:ext cx="1828800" cy="1828800"/>
          </a:xfrm>
          <a:prstGeom prst="triangle">
            <a:avLst>
              <a:gd name="adj" fmla="val 0"/>
            </a:avLst>
          </a:prstGeom>
          <a:solidFill>
            <a:srgbClr val="FF941F"/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E563A45F-AFE3-4D49-A9FB-B87E2EBFCC70}"/>
              </a:ext>
            </a:extLst>
          </p:cNvPr>
          <p:cNvSpPr/>
          <p:nvPr/>
        </p:nvSpPr>
        <p:spPr>
          <a:xfrm>
            <a:off x="1149178" y="976184"/>
            <a:ext cx="5918887" cy="21006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865776D2-D1BD-4B24-AF92-045A3882B697}"/>
              </a:ext>
            </a:extLst>
          </p:cNvPr>
          <p:cNvSpPr/>
          <p:nvPr/>
        </p:nvSpPr>
        <p:spPr>
          <a:xfrm>
            <a:off x="3216473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CFF5094E-3975-4979-826F-A253F887EA69}"/>
              </a:ext>
            </a:extLst>
          </p:cNvPr>
          <p:cNvSpPr/>
          <p:nvPr/>
        </p:nvSpPr>
        <p:spPr>
          <a:xfrm>
            <a:off x="3849958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1A62CD20-BCF2-4705-B542-7F4767D7FC42}"/>
              </a:ext>
            </a:extLst>
          </p:cNvPr>
          <p:cNvSpPr/>
          <p:nvPr/>
        </p:nvSpPr>
        <p:spPr>
          <a:xfrm>
            <a:off x="4483444" y="6085483"/>
            <a:ext cx="304799" cy="840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0CD06B-8E8A-4D2F-A3D6-609137578EFA}"/>
              </a:ext>
            </a:extLst>
          </p:cNvPr>
          <p:cNvSpPr txBox="1"/>
          <p:nvPr/>
        </p:nvSpPr>
        <p:spPr>
          <a:xfrm>
            <a:off x="7139054" y="393129"/>
            <a:ext cx="26324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FC000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MO-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E48CF1-315A-42D4-894B-65C46EAF4460}"/>
              </a:ext>
            </a:extLst>
          </p:cNvPr>
          <p:cNvSpPr txBox="1"/>
          <p:nvPr/>
        </p:nvSpPr>
        <p:spPr>
          <a:xfrm>
            <a:off x="7139054" y="1033037"/>
            <a:ext cx="37128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rgbClr val="FFC000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DERN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6B70B4-8442-49BA-967C-FCA8CAFA0E6B}"/>
              </a:ext>
            </a:extLst>
          </p:cNvPr>
          <p:cNvSpPr txBox="1"/>
          <p:nvPr/>
        </p:nvSpPr>
        <p:spPr>
          <a:xfrm>
            <a:off x="7139054" y="1966497"/>
            <a:ext cx="4434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pc="800" dirty="0">
                <a:solidFill>
                  <a:schemeClr val="tx2">
                    <a:lumMod val="7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ANIMATION.</a:t>
            </a: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ADF02546-5BE2-4726-B4CB-980DE0E5672A}"/>
              </a:ext>
            </a:extLst>
          </p:cNvPr>
          <p:cNvSpPr/>
          <p:nvPr/>
        </p:nvSpPr>
        <p:spPr>
          <a:xfrm>
            <a:off x="7734082" y="5256568"/>
            <a:ext cx="5918887" cy="1806358"/>
          </a:xfrm>
          <a:prstGeom prst="rect">
            <a:avLst/>
          </a:prstGeom>
          <a:noFill/>
          <a:ln w="38100">
            <a:solidFill>
              <a:srgbClr val="FF941F"/>
            </a:solidFill>
          </a:ln>
          <a:effectLst>
            <a:outerShdw blurRad="63500" sx="99000" sy="99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E70AAA1E-BEB2-4B90-9F3A-4A53254D1B25}"/>
              </a:ext>
            </a:extLst>
          </p:cNvPr>
          <p:cNvSpPr/>
          <p:nvPr/>
        </p:nvSpPr>
        <p:spPr>
          <a:xfrm>
            <a:off x="9801845" y="5581508"/>
            <a:ext cx="1889293" cy="1007950"/>
          </a:xfrm>
          <a:custGeom>
            <a:avLst/>
            <a:gdLst>
              <a:gd name="connsiteX0" fmla="*/ 3233738 w 3297555"/>
              <a:gd name="connsiteY0" fmla="*/ 1631632 h 1759267"/>
              <a:gd name="connsiteX1" fmla="*/ 3297555 w 3297555"/>
              <a:gd name="connsiteY1" fmla="*/ 1695450 h 1759267"/>
              <a:gd name="connsiteX2" fmla="*/ 3233738 w 3297555"/>
              <a:gd name="connsiteY2" fmla="*/ 1759267 h 1759267"/>
              <a:gd name="connsiteX3" fmla="*/ 3169920 w 3297555"/>
              <a:gd name="connsiteY3" fmla="*/ 1695450 h 1759267"/>
              <a:gd name="connsiteX4" fmla="*/ 3233738 w 3297555"/>
              <a:gd name="connsiteY4" fmla="*/ 1631632 h 1759267"/>
              <a:gd name="connsiteX5" fmla="*/ 2945129 w 3297555"/>
              <a:gd name="connsiteY5" fmla="*/ 1631632 h 1759267"/>
              <a:gd name="connsiteX6" fmla="*/ 3008947 w 3297555"/>
              <a:gd name="connsiteY6" fmla="*/ 1695450 h 1759267"/>
              <a:gd name="connsiteX7" fmla="*/ 2945129 w 3297555"/>
              <a:gd name="connsiteY7" fmla="*/ 1759267 h 1759267"/>
              <a:gd name="connsiteX8" fmla="*/ 2881312 w 3297555"/>
              <a:gd name="connsiteY8" fmla="*/ 1695450 h 1759267"/>
              <a:gd name="connsiteX9" fmla="*/ 2945129 w 3297555"/>
              <a:gd name="connsiteY9" fmla="*/ 1631632 h 1759267"/>
              <a:gd name="connsiteX10" fmla="*/ 2657475 w 3297555"/>
              <a:gd name="connsiteY10" fmla="*/ 1631632 h 1759267"/>
              <a:gd name="connsiteX11" fmla="*/ 2721292 w 3297555"/>
              <a:gd name="connsiteY11" fmla="*/ 1695450 h 1759267"/>
              <a:gd name="connsiteX12" fmla="*/ 2657475 w 3297555"/>
              <a:gd name="connsiteY12" fmla="*/ 1759267 h 1759267"/>
              <a:gd name="connsiteX13" fmla="*/ 2593657 w 3297555"/>
              <a:gd name="connsiteY13" fmla="*/ 1695450 h 1759267"/>
              <a:gd name="connsiteX14" fmla="*/ 2657475 w 3297555"/>
              <a:gd name="connsiteY14" fmla="*/ 1631632 h 1759267"/>
              <a:gd name="connsiteX15" fmla="*/ 2368867 w 3297555"/>
              <a:gd name="connsiteY15" fmla="*/ 1631632 h 1759267"/>
              <a:gd name="connsiteX16" fmla="*/ 2432685 w 3297555"/>
              <a:gd name="connsiteY16" fmla="*/ 1695450 h 1759267"/>
              <a:gd name="connsiteX17" fmla="*/ 2368867 w 3297555"/>
              <a:gd name="connsiteY17" fmla="*/ 1759267 h 1759267"/>
              <a:gd name="connsiteX18" fmla="*/ 2305050 w 3297555"/>
              <a:gd name="connsiteY18" fmla="*/ 1695450 h 1759267"/>
              <a:gd name="connsiteX19" fmla="*/ 2368867 w 3297555"/>
              <a:gd name="connsiteY19" fmla="*/ 1631632 h 1759267"/>
              <a:gd name="connsiteX20" fmla="*/ 2081213 w 3297555"/>
              <a:gd name="connsiteY20" fmla="*/ 1631632 h 1759267"/>
              <a:gd name="connsiteX21" fmla="*/ 2145030 w 3297555"/>
              <a:gd name="connsiteY21" fmla="*/ 1695450 h 1759267"/>
              <a:gd name="connsiteX22" fmla="*/ 2081213 w 3297555"/>
              <a:gd name="connsiteY22" fmla="*/ 1759267 h 1759267"/>
              <a:gd name="connsiteX23" fmla="*/ 2017395 w 3297555"/>
              <a:gd name="connsiteY23" fmla="*/ 1695450 h 1759267"/>
              <a:gd name="connsiteX24" fmla="*/ 2081213 w 3297555"/>
              <a:gd name="connsiteY24" fmla="*/ 1631632 h 1759267"/>
              <a:gd name="connsiteX25" fmla="*/ 1792604 w 3297555"/>
              <a:gd name="connsiteY25" fmla="*/ 1631632 h 1759267"/>
              <a:gd name="connsiteX26" fmla="*/ 1856422 w 3297555"/>
              <a:gd name="connsiteY26" fmla="*/ 1695450 h 1759267"/>
              <a:gd name="connsiteX27" fmla="*/ 1792604 w 3297555"/>
              <a:gd name="connsiteY27" fmla="*/ 1759267 h 1759267"/>
              <a:gd name="connsiteX28" fmla="*/ 1728787 w 3297555"/>
              <a:gd name="connsiteY28" fmla="*/ 1695450 h 1759267"/>
              <a:gd name="connsiteX29" fmla="*/ 1792604 w 3297555"/>
              <a:gd name="connsiteY29" fmla="*/ 1631632 h 1759267"/>
              <a:gd name="connsiteX30" fmla="*/ 1504950 w 3297555"/>
              <a:gd name="connsiteY30" fmla="*/ 1631632 h 1759267"/>
              <a:gd name="connsiteX31" fmla="*/ 1568767 w 3297555"/>
              <a:gd name="connsiteY31" fmla="*/ 1695450 h 1759267"/>
              <a:gd name="connsiteX32" fmla="*/ 1504950 w 3297555"/>
              <a:gd name="connsiteY32" fmla="*/ 1759267 h 1759267"/>
              <a:gd name="connsiteX33" fmla="*/ 1441132 w 3297555"/>
              <a:gd name="connsiteY33" fmla="*/ 1695450 h 1759267"/>
              <a:gd name="connsiteX34" fmla="*/ 1504950 w 3297555"/>
              <a:gd name="connsiteY34" fmla="*/ 1631632 h 1759267"/>
              <a:gd name="connsiteX35" fmla="*/ 1216342 w 3297555"/>
              <a:gd name="connsiteY35" fmla="*/ 1631632 h 1759267"/>
              <a:gd name="connsiteX36" fmla="*/ 1280160 w 3297555"/>
              <a:gd name="connsiteY36" fmla="*/ 1695450 h 1759267"/>
              <a:gd name="connsiteX37" fmla="*/ 1216342 w 3297555"/>
              <a:gd name="connsiteY37" fmla="*/ 1759267 h 1759267"/>
              <a:gd name="connsiteX38" fmla="*/ 1152525 w 3297555"/>
              <a:gd name="connsiteY38" fmla="*/ 1695450 h 1759267"/>
              <a:gd name="connsiteX39" fmla="*/ 1216342 w 3297555"/>
              <a:gd name="connsiteY39" fmla="*/ 1631632 h 1759267"/>
              <a:gd name="connsiteX40" fmla="*/ 928688 w 3297555"/>
              <a:gd name="connsiteY40" fmla="*/ 1631632 h 1759267"/>
              <a:gd name="connsiteX41" fmla="*/ 992505 w 3297555"/>
              <a:gd name="connsiteY41" fmla="*/ 1695450 h 1759267"/>
              <a:gd name="connsiteX42" fmla="*/ 928688 w 3297555"/>
              <a:gd name="connsiteY42" fmla="*/ 1759267 h 1759267"/>
              <a:gd name="connsiteX43" fmla="*/ 864870 w 3297555"/>
              <a:gd name="connsiteY43" fmla="*/ 1695450 h 1759267"/>
              <a:gd name="connsiteX44" fmla="*/ 928688 w 3297555"/>
              <a:gd name="connsiteY44" fmla="*/ 1631632 h 1759267"/>
              <a:gd name="connsiteX45" fmla="*/ 640080 w 3297555"/>
              <a:gd name="connsiteY45" fmla="*/ 1631632 h 1759267"/>
              <a:gd name="connsiteX46" fmla="*/ 703897 w 3297555"/>
              <a:gd name="connsiteY46" fmla="*/ 1695450 h 1759267"/>
              <a:gd name="connsiteX47" fmla="*/ 640080 w 3297555"/>
              <a:gd name="connsiteY47" fmla="*/ 1759267 h 1759267"/>
              <a:gd name="connsiteX48" fmla="*/ 576262 w 3297555"/>
              <a:gd name="connsiteY48" fmla="*/ 1695450 h 1759267"/>
              <a:gd name="connsiteX49" fmla="*/ 640080 w 3297555"/>
              <a:gd name="connsiteY49" fmla="*/ 1631632 h 1759267"/>
              <a:gd name="connsiteX50" fmla="*/ 352425 w 3297555"/>
              <a:gd name="connsiteY50" fmla="*/ 1631632 h 1759267"/>
              <a:gd name="connsiteX51" fmla="*/ 416242 w 3297555"/>
              <a:gd name="connsiteY51" fmla="*/ 1695450 h 1759267"/>
              <a:gd name="connsiteX52" fmla="*/ 352425 w 3297555"/>
              <a:gd name="connsiteY52" fmla="*/ 1759267 h 1759267"/>
              <a:gd name="connsiteX53" fmla="*/ 288607 w 3297555"/>
              <a:gd name="connsiteY53" fmla="*/ 1695450 h 1759267"/>
              <a:gd name="connsiteX54" fmla="*/ 352425 w 3297555"/>
              <a:gd name="connsiteY54" fmla="*/ 1631632 h 1759267"/>
              <a:gd name="connsiteX55" fmla="*/ 63818 w 3297555"/>
              <a:gd name="connsiteY55" fmla="*/ 1631632 h 1759267"/>
              <a:gd name="connsiteX56" fmla="*/ 127635 w 3297555"/>
              <a:gd name="connsiteY56" fmla="*/ 1695450 h 1759267"/>
              <a:gd name="connsiteX57" fmla="*/ 63818 w 3297555"/>
              <a:gd name="connsiteY57" fmla="*/ 1759267 h 1759267"/>
              <a:gd name="connsiteX58" fmla="*/ 0 w 3297555"/>
              <a:gd name="connsiteY58" fmla="*/ 1695450 h 1759267"/>
              <a:gd name="connsiteX59" fmla="*/ 63818 w 3297555"/>
              <a:gd name="connsiteY59" fmla="*/ 1631632 h 1759267"/>
              <a:gd name="connsiteX60" fmla="*/ 3233738 w 3297555"/>
              <a:gd name="connsiteY60" fmla="*/ 1304925 h 1759267"/>
              <a:gd name="connsiteX61" fmla="*/ 3297555 w 3297555"/>
              <a:gd name="connsiteY61" fmla="*/ 1368742 h 1759267"/>
              <a:gd name="connsiteX62" fmla="*/ 3233738 w 3297555"/>
              <a:gd name="connsiteY62" fmla="*/ 1432560 h 1759267"/>
              <a:gd name="connsiteX63" fmla="*/ 3169920 w 3297555"/>
              <a:gd name="connsiteY63" fmla="*/ 1368742 h 1759267"/>
              <a:gd name="connsiteX64" fmla="*/ 3233738 w 3297555"/>
              <a:gd name="connsiteY64" fmla="*/ 1304925 h 1759267"/>
              <a:gd name="connsiteX65" fmla="*/ 2945129 w 3297555"/>
              <a:gd name="connsiteY65" fmla="*/ 1304925 h 1759267"/>
              <a:gd name="connsiteX66" fmla="*/ 3008947 w 3297555"/>
              <a:gd name="connsiteY66" fmla="*/ 1368742 h 1759267"/>
              <a:gd name="connsiteX67" fmla="*/ 2945129 w 3297555"/>
              <a:gd name="connsiteY67" fmla="*/ 1432560 h 1759267"/>
              <a:gd name="connsiteX68" fmla="*/ 2881312 w 3297555"/>
              <a:gd name="connsiteY68" fmla="*/ 1368742 h 1759267"/>
              <a:gd name="connsiteX69" fmla="*/ 2945129 w 3297555"/>
              <a:gd name="connsiteY69" fmla="*/ 1304925 h 1759267"/>
              <a:gd name="connsiteX70" fmla="*/ 2657475 w 3297555"/>
              <a:gd name="connsiteY70" fmla="*/ 1304925 h 1759267"/>
              <a:gd name="connsiteX71" fmla="*/ 2721292 w 3297555"/>
              <a:gd name="connsiteY71" fmla="*/ 1368742 h 1759267"/>
              <a:gd name="connsiteX72" fmla="*/ 2657475 w 3297555"/>
              <a:gd name="connsiteY72" fmla="*/ 1432560 h 1759267"/>
              <a:gd name="connsiteX73" fmla="*/ 2593657 w 3297555"/>
              <a:gd name="connsiteY73" fmla="*/ 1368742 h 1759267"/>
              <a:gd name="connsiteX74" fmla="*/ 2657475 w 3297555"/>
              <a:gd name="connsiteY74" fmla="*/ 1304925 h 1759267"/>
              <a:gd name="connsiteX75" fmla="*/ 2368867 w 3297555"/>
              <a:gd name="connsiteY75" fmla="*/ 1304925 h 1759267"/>
              <a:gd name="connsiteX76" fmla="*/ 2432685 w 3297555"/>
              <a:gd name="connsiteY76" fmla="*/ 1368742 h 1759267"/>
              <a:gd name="connsiteX77" fmla="*/ 2368867 w 3297555"/>
              <a:gd name="connsiteY77" fmla="*/ 1432560 h 1759267"/>
              <a:gd name="connsiteX78" fmla="*/ 2305050 w 3297555"/>
              <a:gd name="connsiteY78" fmla="*/ 1368742 h 1759267"/>
              <a:gd name="connsiteX79" fmla="*/ 2368867 w 3297555"/>
              <a:gd name="connsiteY79" fmla="*/ 1304925 h 1759267"/>
              <a:gd name="connsiteX80" fmla="*/ 2081213 w 3297555"/>
              <a:gd name="connsiteY80" fmla="*/ 1304925 h 1759267"/>
              <a:gd name="connsiteX81" fmla="*/ 2145030 w 3297555"/>
              <a:gd name="connsiteY81" fmla="*/ 1368742 h 1759267"/>
              <a:gd name="connsiteX82" fmla="*/ 2081213 w 3297555"/>
              <a:gd name="connsiteY82" fmla="*/ 1432560 h 1759267"/>
              <a:gd name="connsiteX83" fmla="*/ 2017395 w 3297555"/>
              <a:gd name="connsiteY83" fmla="*/ 1368742 h 1759267"/>
              <a:gd name="connsiteX84" fmla="*/ 2081213 w 3297555"/>
              <a:gd name="connsiteY84" fmla="*/ 1304925 h 1759267"/>
              <a:gd name="connsiteX85" fmla="*/ 1792604 w 3297555"/>
              <a:gd name="connsiteY85" fmla="*/ 1304925 h 1759267"/>
              <a:gd name="connsiteX86" fmla="*/ 1856422 w 3297555"/>
              <a:gd name="connsiteY86" fmla="*/ 1368742 h 1759267"/>
              <a:gd name="connsiteX87" fmla="*/ 1792604 w 3297555"/>
              <a:gd name="connsiteY87" fmla="*/ 1432560 h 1759267"/>
              <a:gd name="connsiteX88" fmla="*/ 1728787 w 3297555"/>
              <a:gd name="connsiteY88" fmla="*/ 1368742 h 1759267"/>
              <a:gd name="connsiteX89" fmla="*/ 1792604 w 3297555"/>
              <a:gd name="connsiteY89" fmla="*/ 1304925 h 1759267"/>
              <a:gd name="connsiteX90" fmla="*/ 1504950 w 3297555"/>
              <a:gd name="connsiteY90" fmla="*/ 1304925 h 1759267"/>
              <a:gd name="connsiteX91" fmla="*/ 1568767 w 3297555"/>
              <a:gd name="connsiteY91" fmla="*/ 1368742 h 1759267"/>
              <a:gd name="connsiteX92" fmla="*/ 1504950 w 3297555"/>
              <a:gd name="connsiteY92" fmla="*/ 1432560 h 1759267"/>
              <a:gd name="connsiteX93" fmla="*/ 1441132 w 3297555"/>
              <a:gd name="connsiteY93" fmla="*/ 1368742 h 1759267"/>
              <a:gd name="connsiteX94" fmla="*/ 1504950 w 3297555"/>
              <a:gd name="connsiteY94" fmla="*/ 1304925 h 1759267"/>
              <a:gd name="connsiteX95" fmla="*/ 1216342 w 3297555"/>
              <a:gd name="connsiteY95" fmla="*/ 1304925 h 1759267"/>
              <a:gd name="connsiteX96" fmla="*/ 1280160 w 3297555"/>
              <a:gd name="connsiteY96" fmla="*/ 1368742 h 1759267"/>
              <a:gd name="connsiteX97" fmla="*/ 1216342 w 3297555"/>
              <a:gd name="connsiteY97" fmla="*/ 1432560 h 1759267"/>
              <a:gd name="connsiteX98" fmla="*/ 1152525 w 3297555"/>
              <a:gd name="connsiteY98" fmla="*/ 1368742 h 1759267"/>
              <a:gd name="connsiteX99" fmla="*/ 1216342 w 3297555"/>
              <a:gd name="connsiteY99" fmla="*/ 1304925 h 1759267"/>
              <a:gd name="connsiteX100" fmla="*/ 928688 w 3297555"/>
              <a:gd name="connsiteY100" fmla="*/ 1304925 h 1759267"/>
              <a:gd name="connsiteX101" fmla="*/ 992505 w 3297555"/>
              <a:gd name="connsiteY101" fmla="*/ 1368742 h 1759267"/>
              <a:gd name="connsiteX102" fmla="*/ 928688 w 3297555"/>
              <a:gd name="connsiteY102" fmla="*/ 1432560 h 1759267"/>
              <a:gd name="connsiteX103" fmla="*/ 864870 w 3297555"/>
              <a:gd name="connsiteY103" fmla="*/ 1368742 h 1759267"/>
              <a:gd name="connsiteX104" fmla="*/ 928688 w 3297555"/>
              <a:gd name="connsiteY104" fmla="*/ 1304925 h 1759267"/>
              <a:gd name="connsiteX105" fmla="*/ 640080 w 3297555"/>
              <a:gd name="connsiteY105" fmla="*/ 1304925 h 1759267"/>
              <a:gd name="connsiteX106" fmla="*/ 703897 w 3297555"/>
              <a:gd name="connsiteY106" fmla="*/ 1368742 h 1759267"/>
              <a:gd name="connsiteX107" fmla="*/ 640080 w 3297555"/>
              <a:gd name="connsiteY107" fmla="*/ 1432560 h 1759267"/>
              <a:gd name="connsiteX108" fmla="*/ 576262 w 3297555"/>
              <a:gd name="connsiteY108" fmla="*/ 1368742 h 1759267"/>
              <a:gd name="connsiteX109" fmla="*/ 640080 w 3297555"/>
              <a:gd name="connsiteY109" fmla="*/ 1304925 h 1759267"/>
              <a:gd name="connsiteX110" fmla="*/ 352425 w 3297555"/>
              <a:gd name="connsiteY110" fmla="*/ 1304925 h 1759267"/>
              <a:gd name="connsiteX111" fmla="*/ 416242 w 3297555"/>
              <a:gd name="connsiteY111" fmla="*/ 1368742 h 1759267"/>
              <a:gd name="connsiteX112" fmla="*/ 352425 w 3297555"/>
              <a:gd name="connsiteY112" fmla="*/ 1432560 h 1759267"/>
              <a:gd name="connsiteX113" fmla="*/ 288607 w 3297555"/>
              <a:gd name="connsiteY113" fmla="*/ 1368742 h 1759267"/>
              <a:gd name="connsiteX114" fmla="*/ 352425 w 3297555"/>
              <a:gd name="connsiteY114" fmla="*/ 1304925 h 1759267"/>
              <a:gd name="connsiteX115" fmla="*/ 63818 w 3297555"/>
              <a:gd name="connsiteY115" fmla="*/ 1304925 h 1759267"/>
              <a:gd name="connsiteX116" fmla="*/ 127635 w 3297555"/>
              <a:gd name="connsiteY116" fmla="*/ 1368742 h 1759267"/>
              <a:gd name="connsiteX117" fmla="*/ 63818 w 3297555"/>
              <a:gd name="connsiteY117" fmla="*/ 1432560 h 1759267"/>
              <a:gd name="connsiteX118" fmla="*/ 0 w 3297555"/>
              <a:gd name="connsiteY118" fmla="*/ 1368742 h 1759267"/>
              <a:gd name="connsiteX119" fmla="*/ 63818 w 3297555"/>
              <a:gd name="connsiteY119" fmla="*/ 1304925 h 1759267"/>
              <a:gd name="connsiteX120" fmla="*/ 3233738 w 3297555"/>
              <a:gd name="connsiteY120" fmla="*/ 979170 h 1759267"/>
              <a:gd name="connsiteX121" fmla="*/ 3297555 w 3297555"/>
              <a:gd name="connsiteY121" fmla="*/ 1042988 h 1759267"/>
              <a:gd name="connsiteX122" fmla="*/ 3233738 w 3297555"/>
              <a:gd name="connsiteY122" fmla="*/ 1106805 h 1759267"/>
              <a:gd name="connsiteX123" fmla="*/ 3169920 w 3297555"/>
              <a:gd name="connsiteY123" fmla="*/ 1042988 h 1759267"/>
              <a:gd name="connsiteX124" fmla="*/ 3233738 w 3297555"/>
              <a:gd name="connsiteY124" fmla="*/ 979170 h 1759267"/>
              <a:gd name="connsiteX125" fmla="*/ 2945129 w 3297555"/>
              <a:gd name="connsiteY125" fmla="*/ 979170 h 1759267"/>
              <a:gd name="connsiteX126" fmla="*/ 3008947 w 3297555"/>
              <a:gd name="connsiteY126" fmla="*/ 1042988 h 1759267"/>
              <a:gd name="connsiteX127" fmla="*/ 2945129 w 3297555"/>
              <a:gd name="connsiteY127" fmla="*/ 1106805 h 1759267"/>
              <a:gd name="connsiteX128" fmla="*/ 2881312 w 3297555"/>
              <a:gd name="connsiteY128" fmla="*/ 1042988 h 1759267"/>
              <a:gd name="connsiteX129" fmla="*/ 2945129 w 3297555"/>
              <a:gd name="connsiteY129" fmla="*/ 979170 h 1759267"/>
              <a:gd name="connsiteX130" fmla="*/ 2657475 w 3297555"/>
              <a:gd name="connsiteY130" fmla="*/ 979170 h 1759267"/>
              <a:gd name="connsiteX131" fmla="*/ 2721292 w 3297555"/>
              <a:gd name="connsiteY131" fmla="*/ 1042988 h 1759267"/>
              <a:gd name="connsiteX132" fmla="*/ 2657475 w 3297555"/>
              <a:gd name="connsiteY132" fmla="*/ 1106805 h 1759267"/>
              <a:gd name="connsiteX133" fmla="*/ 2593657 w 3297555"/>
              <a:gd name="connsiteY133" fmla="*/ 1042988 h 1759267"/>
              <a:gd name="connsiteX134" fmla="*/ 2657475 w 3297555"/>
              <a:gd name="connsiteY134" fmla="*/ 979170 h 1759267"/>
              <a:gd name="connsiteX135" fmla="*/ 2368867 w 3297555"/>
              <a:gd name="connsiteY135" fmla="*/ 979170 h 1759267"/>
              <a:gd name="connsiteX136" fmla="*/ 2432685 w 3297555"/>
              <a:gd name="connsiteY136" fmla="*/ 1042988 h 1759267"/>
              <a:gd name="connsiteX137" fmla="*/ 2368867 w 3297555"/>
              <a:gd name="connsiteY137" fmla="*/ 1106805 h 1759267"/>
              <a:gd name="connsiteX138" fmla="*/ 2305050 w 3297555"/>
              <a:gd name="connsiteY138" fmla="*/ 1042988 h 1759267"/>
              <a:gd name="connsiteX139" fmla="*/ 2368867 w 3297555"/>
              <a:gd name="connsiteY139" fmla="*/ 979170 h 1759267"/>
              <a:gd name="connsiteX140" fmla="*/ 2081213 w 3297555"/>
              <a:gd name="connsiteY140" fmla="*/ 979170 h 1759267"/>
              <a:gd name="connsiteX141" fmla="*/ 2145030 w 3297555"/>
              <a:gd name="connsiteY141" fmla="*/ 1042988 h 1759267"/>
              <a:gd name="connsiteX142" fmla="*/ 2081213 w 3297555"/>
              <a:gd name="connsiteY142" fmla="*/ 1106805 h 1759267"/>
              <a:gd name="connsiteX143" fmla="*/ 2017395 w 3297555"/>
              <a:gd name="connsiteY143" fmla="*/ 1042988 h 1759267"/>
              <a:gd name="connsiteX144" fmla="*/ 2081213 w 3297555"/>
              <a:gd name="connsiteY144" fmla="*/ 979170 h 1759267"/>
              <a:gd name="connsiteX145" fmla="*/ 1792604 w 3297555"/>
              <a:gd name="connsiteY145" fmla="*/ 979170 h 1759267"/>
              <a:gd name="connsiteX146" fmla="*/ 1856422 w 3297555"/>
              <a:gd name="connsiteY146" fmla="*/ 1042988 h 1759267"/>
              <a:gd name="connsiteX147" fmla="*/ 1792604 w 3297555"/>
              <a:gd name="connsiteY147" fmla="*/ 1106805 h 1759267"/>
              <a:gd name="connsiteX148" fmla="*/ 1728787 w 3297555"/>
              <a:gd name="connsiteY148" fmla="*/ 1042988 h 1759267"/>
              <a:gd name="connsiteX149" fmla="*/ 1792604 w 3297555"/>
              <a:gd name="connsiteY149" fmla="*/ 979170 h 1759267"/>
              <a:gd name="connsiteX150" fmla="*/ 1504950 w 3297555"/>
              <a:gd name="connsiteY150" fmla="*/ 979170 h 1759267"/>
              <a:gd name="connsiteX151" fmla="*/ 1568767 w 3297555"/>
              <a:gd name="connsiteY151" fmla="*/ 1042988 h 1759267"/>
              <a:gd name="connsiteX152" fmla="*/ 1504950 w 3297555"/>
              <a:gd name="connsiteY152" fmla="*/ 1106805 h 1759267"/>
              <a:gd name="connsiteX153" fmla="*/ 1441132 w 3297555"/>
              <a:gd name="connsiteY153" fmla="*/ 1042988 h 1759267"/>
              <a:gd name="connsiteX154" fmla="*/ 1504950 w 3297555"/>
              <a:gd name="connsiteY154" fmla="*/ 979170 h 1759267"/>
              <a:gd name="connsiteX155" fmla="*/ 1216342 w 3297555"/>
              <a:gd name="connsiteY155" fmla="*/ 979170 h 1759267"/>
              <a:gd name="connsiteX156" fmla="*/ 1280160 w 3297555"/>
              <a:gd name="connsiteY156" fmla="*/ 1042988 h 1759267"/>
              <a:gd name="connsiteX157" fmla="*/ 1216342 w 3297555"/>
              <a:gd name="connsiteY157" fmla="*/ 1106805 h 1759267"/>
              <a:gd name="connsiteX158" fmla="*/ 1152525 w 3297555"/>
              <a:gd name="connsiteY158" fmla="*/ 1042988 h 1759267"/>
              <a:gd name="connsiteX159" fmla="*/ 1216342 w 3297555"/>
              <a:gd name="connsiteY159" fmla="*/ 979170 h 1759267"/>
              <a:gd name="connsiteX160" fmla="*/ 928688 w 3297555"/>
              <a:gd name="connsiteY160" fmla="*/ 979170 h 1759267"/>
              <a:gd name="connsiteX161" fmla="*/ 992505 w 3297555"/>
              <a:gd name="connsiteY161" fmla="*/ 1042988 h 1759267"/>
              <a:gd name="connsiteX162" fmla="*/ 928688 w 3297555"/>
              <a:gd name="connsiteY162" fmla="*/ 1106805 h 1759267"/>
              <a:gd name="connsiteX163" fmla="*/ 864870 w 3297555"/>
              <a:gd name="connsiteY163" fmla="*/ 1042988 h 1759267"/>
              <a:gd name="connsiteX164" fmla="*/ 928688 w 3297555"/>
              <a:gd name="connsiteY164" fmla="*/ 979170 h 1759267"/>
              <a:gd name="connsiteX165" fmla="*/ 640080 w 3297555"/>
              <a:gd name="connsiteY165" fmla="*/ 979170 h 1759267"/>
              <a:gd name="connsiteX166" fmla="*/ 703897 w 3297555"/>
              <a:gd name="connsiteY166" fmla="*/ 1042988 h 1759267"/>
              <a:gd name="connsiteX167" fmla="*/ 640080 w 3297555"/>
              <a:gd name="connsiteY167" fmla="*/ 1106805 h 1759267"/>
              <a:gd name="connsiteX168" fmla="*/ 576262 w 3297555"/>
              <a:gd name="connsiteY168" fmla="*/ 1042988 h 1759267"/>
              <a:gd name="connsiteX169" fmla="*/ 640080 w 3297555"/>
              <a:gd name="connsiteY169" fmla="*/ 979170 h 1759267"/>
              <a:gd name="connsiteX170" fmla="*/ 352425 w 3297555"/>
              <a:gd name="connsiteY170" fmla="*/ 979170 h 1759267"/>
              <a:gd name="connsiteX171" fmla="*/ 416242 w 3297555"/>
              <a:gd name="connsiteY171" fmla="*/ 1042988 h 1759267"/>
              <a:gd name="connsiteX172" fmla="*/ 352425 w 3297555"/>
              <a:gd name="connsiteY172" fmla="*/ 1106805 h 1759267"/>
              <a:gd name="connsiteX173" fmla="*/ 288607 w 3297555"/>
              <a:gd name="connsiteY173" fmla="*/ 1042988 h 1759267"/>
              <a:gd name="connsiteX174" fmla="*/ 352425 w 3297555"/>
              <a:gd name="connsiteY174" fmla="*/ 979170 h 1759267"/>
              <a:gd name="connsiteX175" fmla="*/ 63818 w 3297555"/>
              <a:gd name="connsiteY175" fmla="*/ 979170 h 1759267"/>
              <a:gd name="connsiteX176" fmla="*/ 127635 w 3297555"/>
              <a:gd name="connsiteY176" fmla="*/ 1042988 h 1759267"/>
              <a:gd name="connsiteX177" fmla="*/ 63818 w 3297555"/>
              <a:gd name="connsiteY177" fmla="*/ 1106805 h 1759267"/>
              <a:gd name="connsiteX178" fmla="*/ 0 w 3297555"/>
              <a:gd name="connsiteY178" fmla="*/ 1042988 h 1759267"/>
              <a:gd name="connsiteX179" fmla="*/ 63818 w 3297555"/>
              <a:gd name="connsiteY179" fmla="*/ 979170 h 1759267"/>
              <a:gd name="connsiteX180" fmla="*/ 3233738 w 3297555"/>
              <a:gd name="connsiteY180" fmla="*/ 652462 h 1759267"/>
              <a:gd name="connsiteX181" fmla="*/ 3297555 w 3297555"/>
              <a:gd name="connsiteY181" fmla="*/ 716279 h 1759267"/>
              <a:gd name="connsiteX182" fmla="*/ 3233738 w 3297555"/>
              <a:gd name="connsiteY182" fmla="*/ 780097 h 1759267"/>
              <a:gd name="connsiteX183" fmla="*/ 3169920 w 3297555"/>
              <a:gd name="connsiteY183" fmla="*/ 716279 h 1759267"/>
              <a:gd name="connsiteX184" fmla="*/ 3233738 w 3297555"/>
              <a:gd name="connsiteY184" fmla="*/ 652462 h 1759267"/>
              <a:gd name="connsiteX185" fmla="*/ 2945129 w 3297555"/>
              <a:gd name="connsiteY185" fmla="*/ 652462 h 1759267"/>
              <a:gd name="connsiteX186" fmla="*/ 3008947 w 3297555"/>
              <a:gd name="connsiteY186" fmla="*/ 716279 h 1759267"/>
              <a:gd name="connsiteX187" fmla="*/ 2945129 w 3297555"/>
              <a:gd name="connsiteY187" fmla="*/ 780097 h 1759267"/>
              <a:gd name="connsiteX188" fmla="*/ 2881312 w 3297555"/>
              <a:gd name="connsiteY188" fmla="*/ 716279 h 1759267"/>
              <a:gd name="connsiteX189" fmla="*/ 2945129 w 3297555"/>
              <a:gd name="connsiteY189" fmla="*/ 652462 h 1759267"/>
              <a:gd name="connsiteX190" fmla="*/ 2657475 w 3297555"/>
              <a:gd name="connsiteY190" fmla="*/ 652462 h 1759267"/>
              <a:gd name="connsiteX191" fmla="*/ 2721292 w 3297555"/>
              <a:gd name="connsiteY191" fmla="*/ 716279 h 1759267"/>
              <a:gd name="connsiteX192" fmla="*/ 2657475 w 3297555"/>
              <a:gd name="connsiteY192" fmla="*/ 780097 h 1759267"/>
              <a:gd name="connsiteX193" fmla="*/ 2593657 w 3297555"/>
              <a:gd name="connsiteY193" fmla="*/ 716279 h 1759267"/>
              <a:gd name="connsiteX194" fmla="*/ 2657475 w 3297555"/>
              <a:gd name="connsiteY194" fmla="*/ 652462 h 1759267"/>
              <a:gd name="connsiteX195" fmla="*/ 2368867 w 3297555"/>
              <a:gd name="connsiteY195" fmla="*/ 652462 h 1759267"/>
              <a:gd name="connsiteX196" fmla="*/ 2432685 w 3297555"/>
              <a:gd name="connsiteY196" fmla="*/ 716279 h 1759267"/>
              <a:gd name="connsiteX197" fmla="*/ 2368867 w 3297555"/>
              <a:gd name="connsiteY197" fmla="*/ 780097 h 1759267"/>
              <a:gd name="connsiteX198" fmla="*/ 2305050 w 3297555"/>
              <a:gd name="connsiteY198" fmla="*/ 716279 h 1759267"/>
              <a:gd name="connsiteX199" fmla="*/ 2368867 w 3297555"/>
              <a:gd name="connsiteY199" fmla="*/ 652462 h 1759267"/>
              <a:gd name="connsiteX200" fmla="*/ 2081213 w 3297555"/>
              <a:gd name="connsiteY200" fmla="*/ 652462 h 1759267"/>
              <a:gd name="connsiteX201" fmla="*/ 2145030 w 3297555"/>
              <a:gd name="connsiteY201" fmla="*/ 716279 h 1759267"/>
              <a:gd name="connsiteX202" fmla="*/ 2081213 w 3297555"/>
              <a:gd name="connsiteY202" fmla="*/ 780097 h 1759267"/>
              <a:gd name="connsiteX203" fmla="*/ 2017395 w 3297555"/>
              <a:gd name="connsiteY203" fmla="*/ 716279 h 1759267"/>
              <a:gd name="connsiteX204" fmla="*/ 2081213 w 3297555"/>
              <a:gd name="connsiteY204" fmla="*/ 652462 h 1759267"/>
              <a:gd name="connsiteX205" fmla="*/ 1792604 w 3297555"/>
              <a:gd name="connsiteY205" fmla="*/ 652462 h 1759267"/>
              <a:gd name="connsiteX206" fmla="*/ 1856422 w 3297555"/>
              <a:gd name="connsiteY206" fmla="*/ 716279 h 1759267"/>
              <a:gd name="connsiteX207" fmla="*/ 1792604 w 3297555"/>
              <a:gd name="connsiteY207" fmla="*/ 780097 h 1759267"/>
              <a:gd name="connsiteX208" fmla="*/ 1728787 w 3297555"/>
              <a:gd name="connsiteY208" fmla="*/ 716279 h 1759267"/>
              <a:gd name="connsiteX209" fmla="*/ 1792604 w 3297555"/>
              <a:gd name="connsiteY209" fmla="*/ 652462 h 1759267"/>
              <a:gd name="connsiteX210" fmla="*/ 1504950 w 3297555"/>
              <a:gd name="connsiteY210" fmla="*/ 652462 h 1759267"/>
              <a:gd name="connsiteX211" fmla="*/ 1568767 w 3297555"/>
              <a:gd name="connsiteY211" fmla="*/ 716279 h 1759267"/>
              <a:gd name="connsiteX212" fmla="*/ 1504950 w 3297555"/>
              <a:gd name="connsiteY212" fmla="*/ 780097 h 1759267"/>
              <a:gd name="connsiteX213" fmla="*/ 1441132 w 3297555"/>
              <a:gd name="connsiteY213" fmla="*/ 716279 h 1759267"/>
              <a:gd name="connsiteX214" fmla="*/ 1504950 w 3297555"/>
              <a:gd name="connsiteY214" fmla="*/ 652462 h 1759267"/>
              <a:gd name="connsiteX215" fmla="*/ 1216342 w 3297555"/>
              <a:gd name="connsiteY215" fmla="*/ 652462 h 1759267"/>
              <a:gd name="connsiteX216" fmla="*/ 1280160 w 3297555"/>
              <a:gd name="connsiteY216" fmla="*/ 716279 h 1759267"/>
              <a:gd name="connsiteX217" fmla="*/ 1216342 w 3297555"/>
              <a:gd name="connsiteY217" fmla="*/ 780097 h 1759267"/>
              <a:gd name="connsiteX218" fmla="*/ 1152525 w 3297555"/>
              <a:gd name="connsiteY218" fmla="*/ 716279 h 1759267"/>
              <a:gd name="connsiteX219" fmla="*/ 1216342 w 3297555"/>
              <a:gd name="connsiteY219" fmla="*/ 652462 h 1759267"/>
              <a:gd name="connsiteX220" fmla="*/ 928688 w 3297555"/>
              <a:gd name="connsiteY220" fmla="*/ 652462 h 1759267"/>
              <a:gd name="connsiteX221" fmla="*/ 992505 w 3297555"/>
              <a:gd name="connsiteY221" fmla="*/ 716279 h 1759267"/>
              <a:gd name="connsiteX222" fmla="*/ 928688 w 3297555"/>
              <a:gd name="connsiteY222" fmla="*/ 780097 h 1759267"/>
              <a:gd name="connsiteX223" fmla="*/ 864870 w 3297555"/>
              <a:gd name="connsiteY223" fmla="*/ 716279 h 1759267"/>
              <a:gd name="connsiteX224" fmla="*/ 928688 w 3297555"/>
              <a:gd name="connsiteY224" fmla="*/ 652462 h 1759267"/>
              <a:gd name="connsiteX225" fmla="*/ 640080 w 3297555"/>
              <a:gd name="connsiteY225" fmla="*/ 652462 h 1759267"/>
              <a:gd name="connsiteX226" fmla="*/ 703897 w 3297555"/>
              <a:gd name="connsiteY226" fmla="*/ 716279 h 1759267"/>
              <a:gd name="connsiteX227" fmla="*/ 640080 w 3297555"/>
              <a:gd name="connsiteY227" fmla="*/ 780097 h 1759267"/>
              <a:gd name="connsiteX228" fmla="*/ 576262 w 3297555"/>
              <a:gd name="connsiteY228" fmla="*/ 716279 h 1759267"/>
              <a:gd name="connsiteX229" fmla="*/ 640080 w 3297555"/>
              <a:gd name="connsiteY229" fmla="*/ 652462 h 1759267"/>
              <a:gd name="connsiteX230" fmla="*/ 352425 w 3297555"/>
              <a:gd name="connsiteY230" fmla="*/ 652462 h 1759267"/>
              <a:gd name="connsiteX231" fmla="*/ 416242 w 3297555"/>
              <a:gd name="connsiteY231" fmla="*/ 716279 h 1759267"/>
              <a:gd name="connsiteX232" fmla="*/ 352425 w 3297555"/>
              <a:gd name="connsiteY232" fmla="*/ 780097 h 1759267"/>
              <a:gd name="connsiteX233" fmla="*/ 288607 w 3297555"/>
              <a:gd name="connsiteY233" fmla="*/ 716279 h 1759267"/>
              <a:gd name="connsiteX234" fmla="*/ 352425 w 3297555"/>
              <a:gd name="connsiteY234" fmla="*/ 652462 h 1759267"/>
              <a:gd name="connsiteX235" fmla="*/ 63818 w 3297555"/>
              <a:gd name="connsiteY235" fmla="*/ 652462 h 1759267"/>
              <a:gd name="connsiteX236" fmla="*/ 127635 w 3297555"/>
              <a:gd name="connsiteY236" fmla="*/ 716279 h 1759267"/>
              <a:gd name="connsiteX237" fmla="*/ 63818 w 3297555"/>
              <a:gd name="connsiteY237" fmla="*/ 780097 h 1759267"/>
              <a:gd name="connsiteX238" fmla="*/ 0 w 3297555"/>
              <a:gd name="connsiteY238" fmla="*/ 716279 h 1759267"/>
              <a:gd name="connsiteX239" fmla="*/ 63818 w 3297555"/>
              <a:gd name="connsiteY239" fmla="*/ 652462 h 1759267"/>
              <a:gd name="connsiteX240" fmla="*/ 3233738 w 3297555"/>
              <a:gd name="connsiteY240" fmla="*/ 326707 h 1759267"/>
              <a:gd name="connsiteX241" fmla="*/ 3297555 w 3297555"/>
              <a:gd name="connsiteY241" fmla="*/ 390525 h 1759267"/>
              <a:gd name="connsiteX242" fmla="*/ 3233738 w 3297555"/>
              <a:gd name="connsiteY242" fmla="*/ 454342 h 1759267"/>
              <a:gd name="connsiteX243" fmla="*/ 3169920 w 3297555"/>
              <a:gd name="connsiteY243" fmla="*/ 390525 h 1759267"/>
              <a:gd name="connsiteX244" fmla="*/ 3233738 w 3297555"/>
              <a:gd name="connsiteY244" fmla="*/ 326707 h 1759267"/>
              <a:gd name="connsiteX245" fmla="*/ 2945129 w 3297555"/>
              <a:gd name="connsiteY245" fmla="*/ 326707 h 1759267"/>
              <a:gd name="connsiteX246" fmla="*/ 3008947 w 3297555"/>
              <a:gd name="connsiteY246" fmla="*/ 390525 h 1759267"/>
              <a:gd name="connsiteX247" fmla="*/ 2945129 w 3297555"/>
              <a:gd name="connsiteY247" fmla="*/ 454342 h 1759267"/>
              <a:gd name="connsiteX248" fmla="*/ 2881312 w 3297555"/>
              <a:gd name="connsiteY248" fmla="*/ 390525 h 1759267"/>
              <a:gd name="connsiteX249" fmla="*/ 2945129 w 3297555"/>
              <a:gd name="connsiteY249" fmla="*/ 326707 h 1759267"/>
              <a:gd name="connsiteX250" fmla="*/ 2657475 w 3297555"/>
              <a:gd name="connsiteY250" fmla="*/ 326707 h 1759267"/>
              <a:gd name="connsiteX251" fmla="*/ 2721292 w 3297555"/>
              <a:gd name="connsiteY251" fmla="*/ 390525 h 1759267"/>
              <a:gd name="connsiteX252" fmla="*/ 2657475 w 3297555"/>
              <a:gd name="connsiteY252" fmla="*/ 454342 h 1759267"/>
              <a:gd name="connsiteX253" fmla="*/ 2593657 w 3297555"/>
              <a:gd name="connsiteY253" fmla="*/ 390525 h 1759267"/>
              <a:gd name="connsiteX254" fmla="*/ 2657475 w 3297555"/>
              <a:gd name="connsiteY254" fmla="*/ 326707 h 1759267"/>
              <a:gd name="connsiteX255" fmla="*/ 2368867 w 3297555"/>
              <a:gd name="connsiteY255" fmla="*/ 326707 h 1759267"/>
              <a:gd name="connsiteX256" fmla="*/ 2432685 w 3297555"/>
              <a:gd name="connsiteY256" fmla="*/ 390525 h 1759267"/>
              <a:gd name="connsiteX257" fmla="*/ 2368867 w 3297555"/>
              <a:gd name="connsiteY257" fmla="*/ 454342 h 1759267"/>
              <a:gd name="connsiteX258" fmla="*/ 2305050 w 3297555"/>
              <a:gd name="connsiteY258" fmla="*/ 390525 h 1759267"/>
              <a:gd name="connsiteX259" fmla="*/ 2368867 w 3297555"/>
              <a:gd name="connsiteY259" fmla="*/ 326707 h 1759267"/>
              <a:gd name="connsiteX260" fmla="*/ 2081213 w 3297555"/>
              <a:gd name="connsiteY260" fmla="*/ 326707 h 1759267"/>
              <a:gd name="connsiteX261" fmla="*/ 2145030 w 3297555"/>
              <a:gd name="connsiteY261" fmla="*/ 390525 h 1759267"/>
              <a:gd name="connsiteX262" fmla="*/ 2081213 w 3297555"/>
              <a:gd name="connsiteY262" fmla="*/ 454342 h 1759267"/>
              <a:gd name="connsiteX263" fmla="*/ 2017395 w 3297555"/>
              <a:gd name="connsiteY263" fmla="*/ 390525 h 1759267"/>
              <a:gd name="connsiteX264" fmla="*/ 2081213 w 3297555"/>
              <a:gd name="connsiteY264" fmla="*/ 326707 h 1759267"/>
              <a:gd name="connsiteX265" fmla="*/ 1792604 w 3297555"/>
              <a:gd name="connsiteY265" fmla="*/ 326707 h 1759267"/>
              <a:gd name="connsiteX266" fmla="*/ 1856422 w 3297555"/>
              <a:gd name="connsiteY266" fmla="*/ 390525 h 1759267"/>
              <a:gd name="connsiteX267" fmla="*/ 1792604 w 3297555"/>
              <a:gd name="connsiteY267" fmla="*/ 454342 h 1759267"/>
              <a:gd name="connsiteX268" fmla="*/ 1728787 w 3297555"/>
              <a:gd name="connsiteY268" fmla="*/ 390525 h 1759267"/>
              <a:gd name="connsiteX269" fmla="*/ 1792604 w 3297555"/>
              <a:gd name="connsiteY269" fmla="*/ 326707 h 1759267"/>
              <a:gd name="connsiteX270" fmla="*/ 1504950 w 3297555"/>
              <a:gd name="connsiteY270" fmla="*/ 326707 h 1759267"/>
              <a:gd name="connsiteX271" fmla="*/ 1568767 w 3297555"/>
              <a:gd name="connsiteY271" fmla="*/ 390525 h 1759267"/>
              <a:gd name="connsiteX272" fmla="*/ 1504950 w 3297555"/>
              <a:gd name="connsiteY272" fmla="*/ 454342 h 1759267"/>
              <a:gd name="connsiteX273" fmla="*/ 1441132 w 3297555"/>
              <a:gd name="connsiteY273" fmla="*/ 390525 h 1759267"/>
              <a:gd name="connsiteX274" fmla="*/ 1504950 w 3297555"/>
              <a:gd name="connsiteY274" fmla="*/ 326707 h 1759267"/>
              <a:gd name="connsiteX275" fmla="*/ 1216342 w 3297555"/>
              <a:gd name="connsiteY275" fmla="*/ 326707 h 1759267"/>
              <a:gd name="connsiteX276" fmla="*/ 1280160 w 3297555"/>
              <a:gd name="connsiteY276" fmla="*/ 390525 h 1759267"/>
              <a:gd name="connsiteX277" fmla="*/ 1216342 w 3297555"/>
              <a:gd name="connsiteY277" fmla="*/ 454342 h 1759267"/>
              <a:gd name="connsiteX278" fmla="*/ 1152525 w 3297555"/>
              <a:gd name="connsiteY278" fmla="*/ 390525 h 1759267"/>
              <a:gd name="connsiteX279" fmla="*/ 1216342 w 3297555"/>
              <a:gd name="connsiteY279" fmla="*/ 326707 h 1759267"/>
              <a:gd name="connsiteX280" fmla="*/ 928688 w 3297555"/>
              <a:gd name="connsiteY280" fmla="*/ 326707 h 1759267"/>
              <a:gd name="connsiteX281" fmla="*/ 992505 w 3297555"/>
              <a:gd name="connsiteY281" fmla="*/ 390525 h 1759267"/>
              <a:gd name="connsiteX282" fmla="*/ 928688 w 3297555"/>
              <a:gd name="connsiteY282" fmla="*/ 454342 h 1759267"/>
              <a:gd name="connsiteX283" fmla="*/ 864870 w 3297555"/>
              <a:gd name="connsiteY283" fmla="*/ 390525 h 1759267"/>
              <a:gd name="connsiteX284" fmla="*/ 928688 w 3297555"/>
              <a:gd name="connsiteY284" fmla="*/ 326707 h 1759267"/>
              <a:gd name="connsiteX285" fmla="*/ 640080 w 3297555"/>
              <a:gd name="connsiteY285" fmla="*/ 326707 h 1759267"/>
              <a:gd name="connsiteX286" fmla="*/ 703897 w 3297555"/>
              <a:gd name="connsiteY286" fmla="*/ 390525 h 1759267"/>
              <a:gd name="connsiteX287" fmla="*/ 640080 w 3297555"/>
              <a:gd name="connsiteY287" fmla="*/ 454342 h 1759267"/>
              <a:gd name="connsiteX288" fmla="*/ 576262 w 3297555"/>
              <a:gd name="connsiteY288" fmla="*/ 390525 h 1759267"/>
              <a:gd name="connsiteX289" fmla="*/ 640080 w 3297555"/>
              <a:gd name="connsiteY289" fmla="*/ 326707 h 1759267"/>
              <a:gd name="connsiteX290" fmla="*/ 352425 w 3297555"/>
              <a:gd name="connsiteY290" fmla="*/ 326707 h 1759267"/>
              <a:gd name="connsiteX291" fmla="*/ 416242 w 3297555"/>
              <a:gd name="connsiteY291" fmla="*/ 390525 h 1759267"/>
              <a:gd name="connsiteX292" fmla="*/ 352425 w 3297555"/>
              <a:gd name="connsiteY292" fmla="*/ 454342 h 1759267"/>
              <a:gd name="connsiteX293" fmla="*/ 288607 w 3297555"/>
              <a:gd name="connsiteY293" fmla="*/ 390525 h 1759267"/>
              <a:gd name="connsiteX294" fmla="*/ 352425 w 3297555"/>
              <a:gd name="connsiteY294" fmla="*/ 326707 h 1759267"/>
              <a:gd name="connsiteX295" fmla="*/ 63818 w 3297555"/>
              <a:gd name="connsiteY295" fmla="*/ 326707 h 1759267"/>
              <a:gd name="connsiteX296" fmla="*/ 127635 w 3297555"/>
              <a:gd name="connsiteY296" fmla="*/ 390525 h 1759267"/>
              <a:gd name="connsiteX297" fmla="*/ 63818 w 3297555"/>
              <a:gd name="connsiteY297" fmla="*/ 454342 h 1759267"/>
              <a:gd name="connsiteX298" fmla="*/ 0 w 3297555"/>
              <a:gd name="connsiteY298" fmla="*/ 390525 h 1759267"/>
              <a:gd name="connsiteX299" fmla="*/ 63818 w 3297555"/>
              <a:gd name="connsiteY299" fmla="*/ 326707 h 1759267"/>
              <a:gd name="connsiteX300" fmla="*/ 3233738 w 3297555"/>
              <a:gd name="connsiteY300" fmla="*/ 0 h 1759267"/>
              <a:gd name="connsiteX301" fmla="*/ 3297555 w 3297555"/>
              <a:gd name="connsiteY301" fmla="*/ 63818 h 1759267"/>
              <a:gd name="connsiteX302" fmla="*/ 3233738 w 3297555"/>
              <a:gd name="connsiteY302" fmla="*/ 127635 h 1759267"/>
              <a:gd name="connsiteX303" fmla="*/ 3169920 w 3297555"/>
              <a:gd name="connsiteY303" fmla="*/ 63818 h 1759267"/>
              <a:gd name="connsiteX304" fmla="*/ 3233738 w 3297555"/>
              <a:gd name="connsiteY304" fmla="*/ 0 h 1759267"/>
              <a:gd name="connsiteX305" fmla="*/ 2945129 w 3297555"/>
              <a:gd name="connsiteY305" fmla="*/ 0 h 1759267"/>
              <a:gd name="connsiteX306" fmla="*/ 3008947 w 3297555"/>
              <a:gd name="connsiteY306" fmla="*/ 63818 h 1759267"/>
              <a:gd name="connsiteX307" fmla="*/ 2945129 w 3297555"/>
              <a:gd name="connsiteY307" fmla="*/ 127635 h 1759267"/>
              <a:gd name="connsiteX308" fmla="*/ 2881312 w 3297555"/>
              <a:gd name="connsiteY308" fmla="*/ 63818 h 1759267"/>
              <a:gd name="connsiteX309" fmla="*/ 2945129 w 3297555"/>
              <a:gd name="connsiteY309" fmla="*/ 0 h 1759267"/>
              <a:gd name="connsiteX310" fmla="*/ 2657475 w 3297555"/>
              <a:gd name="connsiteY310" fmla="*/ 0 h 1759267"/>
              <a:gd name="connsiteX311" fmla="*/ 2721292 w 3297555"/>
              <a:gd name="connsiteY311" fmla="*/ 63818 h 1759267"/>
              <a:gd name="connsiteX312" fmla="*/ 2657475 w 3297555"/>
              <a:gd name="connsiteY312" fmla="*/ 127635 h 1759267"/>
              <a:gd name="connsiteX313" fmla="*/ 2593657 w 3297555"/>
              <a:gd name="connsiteY313" fmla="*/ 63818 h 1759267"/>
              <a:gd name="connsiteX314" fmla="*/ 2657475 w 3297555"/>
              <a:gd name="connsiteY314" fmla="*/ 0 h 1759267"/>
              <a:gd name="connsiteX315" fmla="*/ 2368867 w 3297555"/>
              <a:gd name="connsiteY315" fmla="*/ 0 h 1759267"/>
              <a:gd name="connsiteX316" fmla="*/ 2432685 w 3297555"/>
              <a:gd name="connsiteY316" fmla="*/ 63818 h 1759267"/>
              <a:gd name="connsiteX317" fmla="*/ 2368867 w 3297555"/>
              <a:gd name="connsiteY317" fmla="*/ 127635 h 1759267"/>
              <a:gd name="connsiteX318" fmla="*/ 2305050 w 3297555"/>
              <a:gd name="connsiteY318" fmla="*/ 63818 h 1759267"/>
              <a:gd name="connsiteX319" fmla="*/ 2368867 w 3297555"/>
              <a:gd name="connsiteY319" fmla="*/ 0 h 1759267"/>
              <a:gd name="connsiteX320" fmla="*/ 2081213 w 3297555"/>
              <a:gd name="connsiteY320" fmla="*/ 0 h 1759267"/>
              <a:gd name="connsiteX321" fmla="*/ 2145030 w 3297555"/>
              <a:gd name="connsiteY321" fmla="*/ 63818 h 1759267"/>
              <a:gd name="connsiteX322" fmla="*/ 2081213 w 3297555"/>
              <a:gd name="connsiteY322" fmla="*/ 127635 h 1759267"/>
              <a:gd name="connsiteX323" fmla="*/ 2017395 w 3297555"/>
              <a:gd name="connsiteY323" fmla="*/ 63818 h 1759267"/>
              <a:gd name="connsiteX324" fmla="*/ 2081213 w 3297555"/>
              <a:gd name="connsiteY324" fmla="*/ 0 h 1759267"/>
              <a:gd name="connsiteX325" fmla="*/ 1792604 w 3297555"/>
              <a:gd name="connsiteY325" fmla="*/ 0 h 1759267"/>
              <a:gd name="connsiteX326" fmla="*/ 1856422 w 3297555"/>
              <a:gd name="connsiteY326" fmla="*/ 63818 h 1759267"/>
              <a:gd name="connsiteX327" fmla="*/ 1792604 w 3297555"/>
              <a:gd name="connsiteY327" fmla="*/ 127635 h 1759267"/>
              <a:gd name="connsiteX328" fmla="*/ 1728787 w 3297555"/>
              <a:gd name="connsiteY328" fmla="*/ 63818 h 1759267"/>
              <a:gd name="connsiteX329" fmla="*/ 1792604 w 3297555"/>
              <a:gd name="connsiteY329" fmla="*/ 0 h 1759267"/>
              <a:gd name="connsiteX330" fmla="*/ 1504950 w 3297555"/>
              <a:gd name="connsiteY330" fmla="*/ 0 h 1759267"/>
              <a:gd name="connsiteX331" fmla="*/ 1568767 w 3297555"/>
              <a:gd name="connsiteY331" fmla="*/ 63818 h 1759267"/>
              <a:gd name="connsiteX332" fmla="*/ 1504950 w 3297555"/>
              <a:gd name="connsiteY332" fmla="*/ 127635 h 1759267"/>
              <a:gd name="connsiteX333" fmla="*/ 1441132 w 3297555"/>
              <a:gd name="connsiteY333" fmla="*/ 63818 h 1759267"/>
              <a:gd name="connsiteX334" fmla="*/ 1504950 w 3297555"/>
              <a:gd name="connsiteY334" fmla="*/ 0 h 1759267"/>
              <a:gd name="connsiteX335" fmla="*/ 1216342 w 3297555"/>
              <a:gd name="connsiteY335" fmla="*/ 0 h 1759267"/>
              <a:gd name="connsiteX336" fmla="*/ 1280160 w 3297555"/>
              <a:gd name="connsiteY336" fmla="*/ 63818 h 1759267"/>
              <a:gd name="connsiteX337" fmla="*/ 1216342 w 3297555"/>
              <a:gd name="connsiteY337" fmla="*/ 127635 h 1759267"/>
              <a:gd name="connsiteX338" fmla="*/ 1152525 w 3297555"/>
              <a:gd name="connsiteY338" fmla="*/ 63818 h 1759267"/>
              <a:gd name="connsiteX339" fmla="*/ 1216342 w 3297555"/>
              <a:gd name="connsiteY339" fmla="*/ 0 h 1759267"/>
              <a:gd name="connsiteX340" fmla="*/ 928688 w 3297555"/>
              <a:gd name="connsiteY340" fmla="*/ 0 h 1759267"/>
              <a:gd name="connsiteX341" fmla="*/ 992505 w 3297555"/>
              <a:gd name="connsiteY341" fmla="*/ 63818 h 1759267"/>
              <a:gd name="connsiteX342" fmla="*/ 928688 w 3297555"/>
              <a:gd name="connsiteY342" fmla="*/ 127635 h 1759267"/>
              <a:gd name="connsiteX343" fmla="*/ 864870 w 3297555"/>
              <a:gd name="connsiteY343" fmla="*/ 63818 h 1759267"/>
              <a:gd name="connsiteX344" fmla="*/ 928688 w 3297555"/>
              <a:gd name="connsiteY344" fmla="*/ 0 h 1759267"/>
              <a:gd name="connsiteX345" fmla="*/ 640080 w 3297555"/>
              <a:gd name="connsiteY345" fmla="*/ 0 h 1759267"/>
              <a:gd name="connsiteX346" fmla="*/ 703897 w 3297555"/>
              <a:gd name="connsiteY346" fmla="*/ 63818 h 1759267"/>
              <a:gd name="connsiteX347" fmla="*/ 640080 w 3297555"/>
              <a:gd name="connsiteY347" fmla="*/ 127635 h 1759267"/>
              <a:gd name="connsiteX348" fmla="*/ 576262 w 3297555"/>
              <a:gd name="connsiteY348" fmla="*/ 63818 h 1759267"/>
              <a:gd name="connsiteX349" fmla="*/ 640080 w 3297555"/>
              <a:gd name="connsiteY349" fmla="*/ 0 h 1759267"/>
              <a:gd name="connsiteX350" fmla="*/ 352425 w 3297555"/>
              <a:gd name="connsiteY350" fmla="*/ 0 h 1759267"/>
              <a:gd name="connsiteX351" fmla="*/ 416242 w 3297555"/>
              <a:gd name="connsiteY351" fmla="*/ 63818 h 1759267"/>
              <a:gd name="connsiteX352" fmla="*/ 352425 w 3297555"/>
              <a:gd name="connsiteY352" fmla="*/ 127635 h 1759267"/>
              <a:gd name="connsiteX353" fmla="*/ 288607 w 3297555"/>
              <a:gd name="connsiteY353" fmla="*/ 63818 h 1759267"/>
              <a:gd name="connsiteX354" fmla="*/ 352425 w 3297555"/>
              <a:gd name="connsiteY354" fmla="*/ 0 h 1759267"/>
              <a:gd name="connsiteX355" fmla="*/ 63818 w 3297555"/>
              <a:gd name="connsiteY355" fmla="*/ 0 h 1759267"/>
              <a:gd name="connsiteX356" fmla="*/ 127635 w 3297555"/>
              <a:gd name="connsiteY356" fmla="*/ 63818 h 1759267"/>
              <a:gd name="connsiteX357" fmla="*/ 63818 w 3297555"/>
              <a:gd name="connsiteY357" fmla="*/ 127635 h 1759267"/>
              <a:gd name="connsiteX358" fmla="*/ 0 w 3297555"/>
              <a:gd name="connsiteY358" fmla="*/ 63818 h 1759267"/>
              <a:gd name="connsiteX359" fmla="*/ 63818 w 3297555"/>
              <a:gd name="connsiteY359" fmla="*/ 0 h 175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3297555" h="1759267">
                <a:moveTo>
                  <a:pt x="3233738" y="1631632"/>
                </a:moveTo>
                <a:cubicBezTo>
                  <a:pt x="3268983" y="1631632"/>
                  <a:pt x="3297555" y="1660204"/>
                  <a:pt x="3297555" y="1695450"/>
                </a:cubicBezTo>
                <a:cubicBezTo>
                  <a:pt x="3297555" y="1730695"/>
                  <a:pt x="3268983" y="1759267"/>
                  <a:pt x="3233738" y="1759267"/>
                </a:cubicBezTo>
                <a:cubicBezTo>
                  <a:pt x="3198492" y="1759267"/>
                  <a:pt x="3169920" y="1730695"/>
                  <a:pt x="3169920" y="1695450"/>
                </a:cubicBezTo>
                <a:cubicBezTo>
                  <a:pt x="3169920" y="1660204"/>
                  <a:pt x="3198492" y="1631632"/>
                  <a:pt x="3233738" y="1631632"/>
                </a:cubicBezTo>
                <a:close/>
                <a:moveTo>
                  <a:pt x="2945129" y="1631632"/>
                </a:moveTo>
                <a:cubicBezTo>
                  <a:pt x="2980375" y="1631632"/>
                  <a:pt x="3008947" y="1660204"/>
                  <a:pt x="3008947" y="1695450"/>
                </a:cubicBezTo>
                <a:cubicBezTo>
                  <a:pt x="3008947" y="1730695"/>
                  <a:pt x="2980375" y="1759267"/>
                  <a:pt x="2945129" y="1759267"/>
                </a:cubicBezTo>
                <a:cubicBezTo>
                  <a:pt x="2909884" y="1759267"/>
                  <a:pt x="2881312" y="1730695"/>
                  <a:pt x="2881312" y="1695450"/>
                </a:cubicBezTo>
                <a:cubicBezTo>
                  <a:pt x="2881312" y="1660204"/>
                  <a:pt x="2909884" y="1631632"/>
                  <a:pt x="2945129" y="1631632"/>
                </a:cubicBezTo>
                <a:close/>
                <a:moveTo>
                  <a:pt x="2657475" y="1631632"/>
                </a:moveTo>
                <a:cubicBezTo>
                  <a:pt x="2692720" y="1631632"/>
                  <a:pt x="2721292" y="1660204"/>
                  <a:pt x="2721292" y="1695450"/>
                </a:cubicBezTo>
                <a:cubicBezTo>
                  <a:pt x="2721292" y="1730695"/>
                  <a:pt x="2692720" y="1759267"/>
                  <a:pt x="2657475" y="1759267"/>
                </a:cubicBezTo>
                <a:cubicBezTo>
                  <a:pt x="2622229" y="1759267"/>
                  <a:pt x="2593657" y="1730695"/>
                  <a:pt x="2593657" y="1695450"/>
                </a:cubicBezTo>
                <a:cubicBezTo>
                  <a:pt x="2593657" y="1660204"/>
                  <a:pt x="2622229" y="1631632"/>
                  <a:pt x="2657475" y="1631632"/>
                </a:cubicBezTo>
                <a:close/>
                <a:moveTo>
                  <a:pt x="2368867" y="1631632"/>
                </a:moveTo>
                <a:cubicBezTo>
                  <a:pt x="2404113" y="1631632"/>
                  <a:pt x="2432685" y="1660204"/>
                  <a:pt x="2432685" y="1695450"/>
                </a:cubicBezTo>
                <a:cubicBezTo>
                  <a:pt x="2432685" y="1730695"/>
                  <a:pt x="2404113" y="1759267"/>
                  <a:pt x="2368867" y="1759267"/>
                </a:cubicBezTo>
                <a:cubicBezTo>
                  <a:pt x="2333622" y="1759267"/>
                  <a:pt x="2305050" y="1730695"/>
                  <a:pt x="2305050" y="1695450"/>
                </a:cubicBezTo>
                <a:cubicBezTo>
                  <a:pt x="2305050" y="1660204"/>
                  <a:pt x="2333622" y="1631632"/>
                  <a:pt x="2368867" y="1631632"/>
                </a:cubicBezTo>
                <a:close/>
                <a:moveTo>
                  <a:pt x="2081213" y="1631632"/>
                </a:moveTo>
                <a:cubicBezTo>
                  <a:pt x="2116458" y="1631632"/>
                  <a:pt x="2145030" y="1660204"/>
                  <a:pt x="2145030" y="1695450"/>
                </a:cubicBezTo>
                <a:cubicBezTo>
                  <a:pt x="2145030" y="1730695"/>
                  <a:pt x="2116458" y="1759267"/>
                  <a:pt x="2081213" y="1759267"/>
                </a:cubicBezTo>
                <a:cubicBezTo>
                  <a:pt x="2045967" y="1759267"/>
                  <a:pt x="2017395" y="1730695"/>
                  <a:pt x="2017395" y="1695450"/>
                </a:cubicBezTo>
                <a:cubicBezTo>
                  <a:pt x="2017395" y="1660204"/>
                  <a:pt x="2045967" y="1631632"/>
                  <a:pt x="2081213" y="1631632"/>
                </a:cubicBezTo>
                <a:close/>
                <a:moveTo>
                  <a:pt x="1792604" y="1631632"/>
                </a:moveTo>
                <a:cubicBezTo>
                  <a:pt x="1827850" y="1631632"/>
                  <a:pt x="1856422" y="1660204"/>
                  <a:pt x="1856422" y="1695450"/>
                </a:cubicBezTo>
                <a:cubicBezTo>
                  <a:pt x="1856422" y="1730695"/>
                  <a:pt x="1827850" y="1759267"/>
                  <a:pt x="1792604" y="1759267"/>
                </a:cubicBezTo>
                <a:cubicBezTo>
                  <a:pt x="1757359" y="1759267"/>
                  <a:pt x="1728787" y="1730695"/>
                  <a:pt x="1728787" y="1695450"/>
                </a:cubicBezTo>
                <a:cubicBezTo>
                  <a:pt x="1728787" y="1660204"/>
                  <a:pt x="1757359" y="1631632"/>
                  <a:pt x="1792604" y="1631632"/>
                </a:cubicBezTo>
                <a:close/>
                <a:moveTo>
                  <a:pt x="1504950" y="1631632"/>
                </a:moveTo>
                <a:cubicBezTo>
                  <a:pt x="1540195" y="1631632"/>
                  <a:pt x="1568767" y="1660204"/>
                  <a:pt x="1568767" y="1695450"/>
                </a:cubicBezTo>
                <a:cubicBezTo>
                  <a:pt x="1568767" y="1730695"/>
                  <a:pt x="1540195" y="1759267"/>
                  <a:pt x="1504950" y="1759267"/>
                </a:cubicBezTo>
                <a:cubicBezTo>
                  <a:pt x="1469704" y="1759267"/>
                  <a:pt x="1441132" y="1730695"/>
                  <a:pt x="1441132" y="1695450"/>
                </a:cubicBezTo>
                <a:cubicBezTo>
                  <a:pt x="1441132" y="1660204"/>
                  <a:pt x="1469704" y="1631632"/>
                  <a:pt x="1504950" y="1631632"/>
                </a:cubicBezTo>
                <a:close/>
                <a:moveTo>
                  <a:pt x="1216342" y="1631632"/>
                </a:moveTo>
                <a:cubicBezTo>
                  <a:pt x="1251588" y="1631632"/>
                  <a:pt x="1280160" y="1660204"/>
                  <a:pt x="1280160" y="1695450"/>
                </a:cubicBezTo>
                <a:cubicBezTo>
                  <a:pt x="1280160" y="1730695"/>
                  <a:pt x="1251588" y="1759267"/>
                  <a:pt x="1216342" y="1759267"/>
                </a:cubicBezTo>
                <a:cubicBezTo>
                  <a:pt x="1181097" y="1759267"/>
                  <a:pt x="1152525" y="1730695"/>
                  <a:pt x="1152525" y="1695450"/>
                </a:cubicBezTo>
                <a:cubicBezTo>
                  <a:pt x="1152525" y="1660204"/>
                  <a:pt x="1181097" y="1631632"/>
                  <a:pt x="1216342" y="1631632"/>
                </a:cubicBezTo>
                <a:close/>
                <a:moveTo>
                  <a:pt x="928688" y="1631632"/>
                </a:moveTo>
                <a:cubicBezTo>
                  <a:pt x="963933" y="1631632"/>
                  <a:pt x="992505" y="1660204"/>
                  <a:pt x="992505" y="1695450"/>
                </a:cubicBezTo>
                <a:cubicBezTo>
                  <a:pt x="992505" y="1730695"/>
                  <a:pt x="963933" y="1759267"/>
                  <a:pt x="928688" y="1759267"/>
                </a:cubicBezTo>
                <a:cubicBezTo>
                  <a:pt x="893442" y="1759267"/>
                  <a:pt x="864870" y="1730695"/>
                  <a:pt x="864870" y="1695450"/>
                </a:cubicBezTo>
                <a:cubicBezTo>
                  <a:pt x="864870" y="1660204"/>
                  <a:pt x="893442" y="1631632"/>
                  <a:pt x="928688" y="1631632"/>
                </a:cubicBezTo>
                <a:close/>
                <a:moveTo>
                  <a:pt x="640080" y="1631632"/>
                </a:moveTo>
                <a:cubicBezTo>
                  <a:pt x="675325" y="1631632"/>
                  <a:pt x="703897" y="1660204"/>
                  <a:pt x="703897" y="1695450"/>
                </a:cubicBezTo>
                <a:cubicBezTo>
                  <a:pt x="703897" y="1730695"/>
                  <a:pt x="675325" y="1759267"/>
                  <a:pt x="640080" y="1759267"/>
                </a:cubicBezTo>
                <a:cubicBezTo>
                  <a:pt x="604834" y="1759267"/>
                  <a:pt x="576262" y="1730695"/>
                  <a:pt x="576262" y="1695450"/>
                </a:cubicBezTo>
                <a:cubicBezTo>
                  <a:pt x="576262" y="1660204"/>
                  <a:pt x="604834" y="1631632"/>
                  <a:pt x="640080" y="1631632"/>
                </a:cubicBezTo>
                <a:close/>
                <a:moveTo>
                  <a:pt x="352425" y="1631632"/>
                </a:moveTo>
                <a:cubicBezTo>
                  <a:pt x="387670" y="1631632"/>
                  <a:pt x="416242" y="1660204"/>
                  <a:pt x="416242" y="1695450"/>
                </a:cubicBezTo>
                <a:cubicBezTo>
                  <a:pt x="416242" y="1730695"/>
                  <a:pt x="387670" y="1759267"/>
                  <a:pt x="352425" y="1759267"/>
                </a:cubicBezTo>
                <a:cubicBezTo>
                  <a:pt x="317179" y="1759267"/>
                  <a:pt x="288607" y="1730695"/>
                  <a:pt x="288607" y="1695450"/>
                </a:cubicBezTo>
                <a:cubicBezTo>
                  <a:pt x="288607" y="1660204"/>
                  <a:pt x="317179" y="1631632"/>
                  <a:pt x="352425" y="1631632"/>
                </a:cubicBezTo>
                <a:close/>
                <a:moveTo>
                  <a:pt x="63818" y="1631632"/>
                </a:moveTo>
                <a:cubicBezTo>
                  <a:pt x="99063" y="1631632"/>
                  <a:pt x="127635" y="1660204"/>
                  <a:pt x="127635" y="1695450"/>
                </a:cubicBezTo>
                <a:cubicBezTo>
                  <a:pt x="127635" y="1730695"/>
                  <a:pt x="99063" y="1759267"/>
                  <a:pt x="63818" y="1759267"/>
                </a:cubicBezTo>
                <a:cubicBezTo>
                  <a:pt x="28572" y="1759267"/>
                  <a:pt x="0" y="1730695"/>
                  <a:pt x="0" y="1695450"/>
                </a:cubicBezTo>
                <a:cubicBezTo>
                  <a:pt x="0" y="1660204"/>
                  <a:pt x="28572" y="1631632"/>
                  <a:pt x="63818" y="1631632"/>
                </a:cubicBezTo>
                <a:close/>
                <a:moveTo>
                  <a:pt x="3233738" y="1304925"/>
                </a:moveTo>
                <a:cubicBezTo>
                  <a:pt x="3268983" y="1304925"/>
                  <a:pt x="3297555" y="1333497"/>
                  <a:pt x="3297555" y="1368742"/>
                </a:cubicBezTo>
                <a:cubicBezTo>
                  <a:pt x="3297555" y="1403988"/>
                  <a:pt x="3268983" y="1432560"/>
                  <a:pt x="3233738" y="1432560"/>
                </a:cubicBezTo>
                <a:cubicBezTo>
                  <a:pt x="3198492" y="1432560"/>
                  <a:pt x="3169920" y="1403988"/>
                  <a:pt x="3169920" y="1368742"/>
                </a:cubicBezTo>
                <a:cubicBezTo>
                  <a:pt x="3169920" y="1333497"/>
                  <a:pt x="3198492" y="1304925"/>
                  <a:pt x="3233738" y="1304925"/>
                </a:cubicBezTo>
                <a:close/>
                <a:moveTo>
                  <a:pt x="2945129" y="1304925"/>
                </a:moveTo>
                <a:cubicBezTo>
                  <a:pt x="2980375" y="1304925"/>
                  <a:pt x="3008947" y="1333497"/>
                  <a:pt x="3008947" y="1368742"/>
                </a:cubicBezTo>
                <a:cubicBezTo>
                  <a:pt x="3008947" y="1403988"/>
                  <a:pt x="2980375" y="1432560"/>
                  <a:pt x="2945129" y="1432560"/>
                </a:cubicBezTo>
                <a:cubicBezTo>
                  <a:pt x="2909884" y="1432560"/>
                  <a:pt x="2881312" y="1403988"/>
                  <a:pt x="2881312" y="1368742"/>
                </a:cubicBezTo>
                <a:cubicBezTo>
                  <a:pt x="2881312" y="1333497"/>
                  <a:pt x="2909884" y="1304925"/>
                  <a:pt x="2945129" y="1304925"/>
                </a:cubicBezTo>
                <a:close/>
                <a:moveTo>
                  <a:pt x="2657475" y="1304925"/>
                </a:moveTo>
                <a:cubicBezTo>
                  <a:pt x="2692720" y="1304925"/>
                  <a:pt x="2721292" y="1333497"/>
                  <a:pt x="2721292" y="1368742"/>
                </a:cubicBezTo>
                <a:cubicBezTo>
                  <a:pt x="2721292" y="1403988"/>
                  <a:pt x="2692720" y="1432560"/>
                  <a:pt x="2657475" y="1432560"/>
                </a:cubicBezTo>
                <a:cubicBezTo>
                  <a:pt x="2622229" y="1432560"/>
                  <a:pt x="2593657" y="1403988"/>
                  <a:pt x="2593657" y="1368742"/>
                </a:cubicBezTo>
                <a:cubicBezTo>
                  <a:pt x="2593657" y="1333497"/>
                  <a:pt x="2622229" y="1304925"/>
                  <a:pt x="2657475" y="1304925"/>
                </a:cubicBezTo>
                <a:close/>
                <a:moveTo>
                  <a:pt x="2368867" y="1304925"/>
                </a:moveTo>
                <a:cubicBezTo>
                  <a:pt x="2404113" y="1304925"/>
                  <a:pt x="2432685" y="1333497"/>
                  <a:pt x="2432685" y="1368742"/>
                </a:cubicBezTo>
                <a:cubicBezTo>
                  <a:pt x="2432685" y="1403988"/>
                  <a:pt x="2404113" y="1432560"/>
                  <a:pt x="2368867" y="1432560"/>
                </a:cubicBezTo>
                <a:cubicBezTo>
                  <a:pt x="2333622" y="1432560"/>
                  <a:pt x="2305050" y="1403988"/>
                  <a:pt x="2305050" y="1368742"/>
                </a:cubicBezTo>
                <a:cubicBezTo>
                  <a:pt x="2305050" y="1333497"/>
                  <a:pt x="2333622" y="1304925"/>
                  <a:pt x="2368867" y="1304925"/>
                </a:cubicBezTo>
                <a:close/>
                <a:moveTo>
                  <a:pt x="2081213" y="1304925"/>
                </a:moveTo>
                <a:cubicBezTo>
                  <a:pt x="2116458" y="1304925"/>
                  <a:pt x="2145030" y="1333497"/>
                  <a:pt x="2145030" y="1368742"/>
                </a:cubicBezTo>
                <a:cubicBezTo>
                  <a:pt x="2145030" y="1403988"/>
                  <a:pt x="2116458" y="1432560"/>
                  <a:pt x="2081213" y="1432560"/>
                </a:cubicBezTo>
                <a:cubicBezTo>
                  <a:pt x="2045967" y="1432560"/>
                  <a:pt x="2017395" y="1403988"/>
                  <a:pt x="2017395" y="1368742"/>
                </a:cubicBezTo>
                <a:cubicBezTo>
                  <a:pt x="2017395" y="1333497"/>
                  <a:pt x="2045967" y="1304925"/>
                  <a:pt x="2081213" y="1304925"/>
                </a:cubicBezTo>
                <a:close/>
                <a:moveTo>
                  <a:pt x="1792604" y="1304925"/>
                </a:moveTo>
                <a:cubicBezTo>
                  <a:pt x="1827850" y="1304925"/>
                  <a:pt x="1856422" y="1333497"/>
                  <a:pt x="1856422" y="1368742"/>
                </a:cubicBezTo>
                <a:cubicBezTo>
                  <a:pt x="1856422" y="1403988"/>
                  <a:pt x="1827850" y="1432560"/>
                  <a:pt x="1792604" y="1432560"/>
                </a:cubicBezTo>
                <a:cubicBezTo>
                  <a:pt x="1757359" y="1432560"/>
                  <a:pt x="1728787" y="1403988"/>
                  <a:pt x="1728787" y="1368742"/>
                </a:cubicBezTo>
                <a:cubicBezTo>
                  <a:pt x="1728787" y="1333497"/>
                  <a:pt x="1757359" y="1304925"/>
                  <a:pt x="1792604" y="1304925"/>
                </a:cubicBezTo>
                <a:close/>
                <a:moveTo>
                  <a:pt x="1504950" y="1304925"/>
                </a:moveTo>
                <a:cubicBezTo>
                  <a:pt x="1540195" y="1304925"/>
                  <a:pt x="1568767" y="1333497"/>
                  <a:pt x="1568767" y="1368742"/>
                </a:cubicBezTo>
                <a:cubicBezTo>
                  <a:pt x="1568767" y="1403988"/>
                  <a:pt x="1540195" y="1432560"/>
                  <a:pt x="1504950" y="1432560"/>
                </a:cubicBezTo>
                <a:cubicBezTo>
                  <a:pt x="1469704" y="1432560"/>
                  <a:pt x="1441132" y="1403988"/>
                  <a:pt x="1441132" y="1368742"/>
                </a:cubicBezTo>
                <a:cubicBezTo>
                  <a:pt x="1441132" y="1333497"/>
                  <a:pt x="1469704" y="1304925"/>
                  <a:pt x="1504950" y="1304925"/>
                </a:cubicBezTo>
                <a:close/>
                <a:moveTo>
                  <a:pt x="1216342" y="1304925"/>
                </a:moveTo>
                <a:cubicBezTo>
                  <a:pt x="1251588" y="1304925"/>
                  <a:pt x="1280160" y="1333497"/>
                  <a:pt x="1280160" y="1368742"/>
                </a:cubicBezTo>
                <a:cubicBezTo>
                  <a:pt x="1280160" y="1403988"/>
                  <a:pt x="1251588" y="1432560"/>
                  <a:pt x="1216342" y="1432560"/>
                </a:cubicBezTo>
                <a:cubicBezTo>
                  <a:pt x="1181097" y="1432560"/>
                  <a:pt x="1152525" y="1403988"/>
                  <a:pt x="1152525" y="1368742"/>
                </a:cubicBezTo>
                <a:cubicBezTo>
                  <a:pt x="1152525" y="1333497"/>
                  <a:pt x="1181097" y="1304925"/>
                  <a:pt x="1216342" y="1304925"/>
                </a:cubicBezTo>
                <a:close/>
                <a:moveTo>
                  <a:pt x="928688" y="1304925"/>
                </a:moveTo>
                <a:cubicBezTo>
                  <a:pt x="963933" y="1304925"/>
                  <a:pt x="992505" y="1333497"/>
                  <a:pt x="992505" y="1368742"/>
                </a:cubicBezTo>
                <a:cubicBezTo>
                  <a:pt x="992505" y="1403988"/>
                  <a:pt x="963933" y="1432560"/>
                  <a:pt x="928688" y="1432560"/>
                </a:cubicBezTo>
                <a:cubicBezTo>
                  <a:pt x="893442" y="1432560"/>
                  <a:pt x="864870" y="1403988"/>
                  <a:pt x="864870" y="1368742"/>
                </a:cubicBezTo>
                <a:cubicBezTo>
                  <a:pt x="864870" y="1333497"/>
                  <a:pt x="893442" y="1304925"/>
                  <a:pt x="928688" y="1304925"/>
                </a:cubicBezTo>
                <a:close/>
                <a:moveTo>
                  <a:pt x="640080" y="1304925"/>
                </a:moveTo>
                <a:cubicBezTo>
                  <a:pt x="675325" y="1304925"/>
                  <a:pt x="703897" y="1333497"/>
                  <a:pt x="703897" y="1368742"/>
                </a:cubicBezTo>
                <a:cubicBezTo>
                  <a:pt x="703897" y="1403988"/>
                  <a:pt x="675325" y="1432560"/>
                  <a:pt x="640080" y="1432560"/>
                </a:cubicBezTo>
                <a:cubicBezTo>
                  <a:pt x="604834" y="1432560"/>
                  <a:pt x="576262" y="1403988"/>
                  <a:pt x="576262" y="1368742"/>
                </a:cubicBezTo>
                <a:cubicBezTo>
                  <a:pt x="576262" y="1333497"/>
                  <a:pt x="604834" y="1304925"/>
                  <a:pt x="640080" y="1304925"/>
                </a:cubicBezTo>
                <a:close/>
                <a:moveTo>
                  <a:pt x="352425" y="1304925"/>
                </a:moveTo>
                <a:cubicBezTo>
                  <a:pt x="387670" y="1304925"/>
                  <a:pt x="416242" y="1333497"/>
                  <a:pt x="416242" y="1368742"/>
                </a:cubicBezTo>
                <a:cubicBezTo>
                  <a:pt x="416242" y="1403988"/>
                  <a:pt x="387670" y="1432560"/>
                  <a:pt x="352425" y="1432560"/>
                </a:cubicBezTo>
                <a:cubicBezTo>
                  <a:pt x="317179" y="1432560"/>
                  <a:pt x="288607" y="1403988"/>
                  <a:pt x="288607" y="1368742"/>
                </a:cubicBezTo>
                <a:cubicBezTo>
                  <a:pt x="288607" y="1333497"/>
                  <a:pt x="317179" y="1304925"/>
                  <a:pt x="352425" y="1304925"/>
                </a:cubicBezTo>
                <a:close/>
                <a:moveTo>
                  <a:pt x="63818" y="1304925"/>
                </a:moveTo>
                <a:cubicBezTo>
                  <a:pt x="99063" y="1304925"/>
                  <a:pt x="127635" y="1333497"/>
                  <a:pt x="127635" y="1368742"/>
                </a:cubicBezTo>
                <a:cubicBezTo>
                  <a:pt x="127635" y="1403988"/>
                  <a:pt x="99063" y="1432560"/>
                  <a:pt x="63818" y="1432560"/>
                </a:cubicBezTo>
                <a:cubicBezTo>
                  <a:pt x="28572" y="1432560"/>
                  <a:pt x="0" y="1403988"/>
                  <a:pt x="0" y="1368742"/>
                </a:cubicBezTo>
                <a:cubicBezTo>
                  <a:pt x="0" y="1333497"/>
                  <a:pt x="28572" y="1304925"/>
                  <a:pt x="63818" y="1304925"/>
                </a:cubicBezTo>
                <a:close/>
                <a:moveTo>
                  <a:pt x="3233738" y="979170"/>
                </a:moveTo>
                <a:cubicBezTo>
                  <a:pt x="3268983" y="979170"/>
                  <a:pt x="3297555" y="1007742"/>
                  <a:pt x="3297555" y="1042988"/>
                </a:cubicBezTo>
                <a:cubicBezTo>
                  <a:pt x="3297555" y="1078233"/>
                  <a:pt x="3268983" y="1106805"/>
                  <a:pt x="3233738" y="1106805"/>
                </a:cubicBezTo>
                <a:cubicBezTo>
                  <a:pt x="3198492" y="1106805"/>
                  <a:pt x="3169920" y="1078233"/>
                  <a:pt x="3169920" y="1042988"/>
                </a:cubicBezTo>
                <a:cubicBezTo>
                  <a:pt x="3169920" y="1007742"/>
                  <a:pt x="3198492" y="979170"/>
                  <a:pt x="3233738" y="979170"/>
                </a:cubicBezTo>
                <a:close/>
                <a:moveTo>
                  <a:pt x="2945129" y="979170"/>
                </a:moveTo>
                <a:cubicBezTo>
                  <a:pt x="2980375" y="979170"/>
                  <a:pt x="3008947" y="1007742"/>
                  <a:pt x="3008947" y="1042988"/>
                </a:cubicBezTo>
                <a:cubicBezTo>
                  <a:pt x="3008947" y="1078233"/>
                  <a:pt x="2980375" y="1106805"/>
                  <a:pt x="2945129" y="1106805"/>
                </a:cubicBezTo>
                <a:cubicBezTo>
                  <a:pt x="2909884" y="1106805"/>
                  <a:pt x="2881312" y="1078233"/>
                  <a:pt x="2881312" y="1042988"/>
                </a:cubicBezTo>
                <a:cubicBezTo>
                  <a:pt x="2881312" y="1007742"/>
                  <a:pt x="2909884" y="979170"/>
                  <a:pt x="2945129" y="979170"/>
                </a:cubicBezTo>
                <a:close/>
                <a:moveTo>
                  <a:pt x="2657475" y="979170"/>
                </a:moveTo>
                <a:cubicBezTo>
                  <a:pt x="2692720" y="979170"/>
                  <a:pt x="2721292" y="1007742"/>
                  <a:pt x="2721292" y="1042988"/>
                </a:cubicBezTo>
                <a:cubicBezTo>
                  <a:pt x="2721292" y="1078233"/>
                  <a:pt x="2692720" y="1106805"/>
                  <a:pt x="2657475" y="1106805"/>
                </a:cubicBezTo>
                <a:cubicBezTo>
                  <a:pt x="2622229" y="1106805"/>
                  <a:pt x="2593657" y="1078233"/>
                  <a:pt x="2593657" y="1042988"/>
                </a:cubicBezTo>
                <a:cubicBezTo>
                  <a:pt x="2593657" y="1007742"/>
                  <a:pt x="2622229" y="979170"/>
                  <a:pt x="2657475" y="979170"/>
                </a:cubicBezTo>
                <a:close/>
                <a:moveTo>
                  <a:pt x="2368867" y="979170"/>
                </a:moveTo>
                <a:cubicBezTo>
                  <a:pt x="2404113" y="979170"/>
                  <a:pt x="2432685" y="1007742"/>
                  <a:pt x="2432685" y="1042988"/>
                </a:cubicBezTo>
                <a:cubicBezTo>
                  <a:pt x="2432685" y="1078233"/>
                  <a:pt x="2404113" y="1106805"/>
                  <a:pt x="2368867" y="1106805"/>
                </a:cubicBezTo>
                <a:cubicBezTo>
                  <a:pt x="2333622" y="1106805"/>
                  <a:pt x="2305050" y="1078233"/>
                  <a:pt x="2305050" y="1042988"/>
                </a:cubicBezTo>
                <a:cubicBezTo>
                  <a:pt x="2305050" y="1007742"/>
                  <a:pt x="2333622" y="979170"/>
                  <a:pt x="2368867" y="979170"/>
                </a:cubicBezTo>
                <a:close/>
                <a:moveTo>
                  <a:pt x="2081213" y="979170"/>
                </a:moveTo>
                <a:cubicBezTo>
                  <a:pt x="2116458" y="979170"/>
                  <a:pt x="2145030" y="1007742"/>
                  <a:pt x="2145030" y="1042988"/>
                </a:cubicBezTo>
                <a:cubicBezTo>
                  <a:pt x="2145030" y="1078233"/>
                  <a:pt x="2116458" y="1106805"/>
                  <a:pt x="2081213" y="1106805"/>
                </a:cubicBezTo>
                <a:cubicBezTo>
                  <a:pt x="2045967" y="1106805"/>
                  <a:pt x="2017395" y="1078233"/>
                  <a:pt x="2017395" y="1042988"/>
                </a:cubicBezTo>
                <a:cubicBezTo>
                  <a:pt x="2017395" y="1007742"/>
                  <a:pt x="2045967" y="979170"/>
                  <a:pt x="2081213" y="979170"/>
                </a:cubicBezTo>
                <a:close/>
                <a:moveTo>
                  <a:pt x="1792604" y="979170"/>
                </a:moveTo>
                <a:cubicBezTo>
                  <a:pt x="1827850" y="979170"/>
                  <a:pt x="1856422" y="1007742"/>
                  <a:pt x="1856422" y="1042988"/>
                </a:cubicBezTo>
                <a:cubicBezTo>
                  <a:pt x="1856422" y="1078233"/>
                  <a:pt x="1827850" y="1106805"/>
                  <a:pt x="1792604" y="1106805"/>
                </a:cubicBezTo>
                <a:cubicBezTo>
                  <a:pt x="1757359" y="1106805"/>
                  <a:pt x="1728787" y="1078233"/>
                  <a:pt x="1728787" y="1042988"/>
                </a:cubicBezTo>
                <a:cubicBezTo>
                  <a:pt x="1728787" y="1007742"/>
                  <a:pt x="1757359" y="979170"/>
                  <a:pt x="1792604" y="979170"/>
                </a:cubicBezTo>
                <a:close/>
                <a:moveTo>
                  <a:pt x="1504950" y="979170"/>
                </a:moveTo>
                <a:cubicBezTo>
                  <a:pt x="1540195" y="979170"/>
                  <a:pt x="1568767" y="1007742"/>
                  <a:pt x="1568767" y="1042988"/>
                </a:cubicBezTo>
                <a:cubicBezTo>
                  <a:pt x="1568767" y="1078233"/>
                  <a:pt x="1540195" y="1106805"/>
                  <a:pt x="1504950" y="1106805"/>
                </a:cubicBezTo>
                <a:cubicBezTo>
                  <a:pt x="1469704" y="1106805"/>
                  <a:pt x="1441132" y="1078233"/>
                  <a:pt x="1441132" y="1042988"/>
                </a:cubicBezTo>
                <a:cubicBezTo>
                  <a:pt x="1441132" y="1007742"/>
                  <a:pt x="1469704" y="979170"/>
                  <a:pt x="1504950" y="979170"/>
                </a:cubicBezTo>
                <a:close/>
                <a:moveTo>
                  <a:pt x="1216342" y="979170"/>
                </a:moveTo>
                <a:cubicBezTo>
                  <a:pt x="1251588" y="979170"/>
                  <a:pt x="1280160" y="1007742"/>
                  <a:pt x="1280160" y="1042988"/>
                </a:cubicBezTo>
                <a:cubicBezTo>
                  <a:pt x="1280160" y="1078233"/>
                  <a:pt x="1251588" y="1106805"/>
                  <a:pt x="1216342" y="1106805"/>
                </a:cubicBezTo>
                <a:cubicBezTo>
                  <a:pt x="1181097" y="1106805"/>
                  <a:pt x="1152525" y="1078233"/>
                  <a:pt x="1152525" y="1042988"/>
                </a:cubicBezTo>
                <a:cubicBezTo>
                  <a:pt x="1152525" y="1007742"/>
                  <a:pt x="1181097" y="979170"/>
                  <a:pt x="1216342" y="979170"/>
                </a:cubicBezTo>
                <a:close/>
                <a:moveTo>
                  <a:pt x="928688" y="979170"/>
                </a:moveTo>
                <a:cubicBezTo>
                  <a:pt x="963933" y="979170"/>
                  <a:pt x="992505" y="1007742"/>
                  <a:pt x="992505" y="1042988"/>
                </a:cubicBezTo>
                <a:cubicBezTo>
                  <a:pt x="992505" y="1078233"/>
                  <a:pt x="963933" y="1106805"/>
                  <a:pt x="928688" y="1106805"/>
                </a:cubicBezTo>
                <a:cubicBezTo>
                  <a:pt x="893442" y="1106805"/>
                  <a:pt x="864870" y="1078233"/>
                  <a:pt x="864870" y="1042988"/>
                </a:cubicBezTo>
                <a:cubicBezTo>
                  <a:pt x="864870" y="1007742"/>
                  <a:pt x="893442" y="979170"/>
                  <a:pt x="928688" y="979170"/>
                </a:cubicBezTo>
                <a:close/>
                <a:moveTo>
                  <a:pt x="640080" y="979170"/>
                </a:moveTo>
                <a:cubicBezTo>
                  <a:pt x="675325" y="979170"/>
                  <a:pt x="703897" y="1007742"/>
                  <a:pt x="703897" y="1042988"/>
                </a:cubicBezTo>
                <a:cubicBezTo>
                  <a:pt x="703897" y="1078233"/>
                  <a:pt x="675325" y="1106805"/>
                  <a:pt x="640080" y="1106805"/>
                </a:cubicBezTo>
                <a:cubicBezTo>
                  <a:pt x="604834" y="1106805"/>
                  <a:pt x="576262" y="1078233"/>
                  <a:pt x="576262" y="1042988"/>
                </a:cubicBezTo>
                <a:cubicBezTo>
                  <a:pt x="576262" y="1007742"/>
                  <a:pt x="604834" y="979170"/>
                  <a:pt x="640080" y="979170"/>
                </a:cubicBezTo>
                <a:close/>
                <a:moveTo>
                  <a:pt x="352425" y="979170"/>
                </a:moveTo>
                <a:cubicBezTo>
                  <a:pt x="387670" y="979170"/>
                  <a:pt x="416242" y="1007742"/>
                  <a:pt x="416242" y="1042988"/>
                </a:cubicBezTo>
                <a:cubicBezTo>
                  <a:pt x="416242" y="1078233"/>
                  <a:pt x="387670" y="1106805"/>
                  <a:pt x="352425" y="1106805"/>
                </a:cubicBezTo>
                <a:cubicBezTo>
                  <a:pt x="317179" y="1106805"/>
                  <a:pt x="288607" y="1078233"/>
                  <a:pt x="288607" y="1042988"/>
                </a:cubicBezTo>
                <a:cubicBezTo>
                  <a:pt x="288607" y="1007742"/>
                  <a:pt x="317179" y="979170"/>
                  <a:pt x="352425" y="979170"/>
                </a:cubicBezTo>
                <a:close/>
                <a:moveTo>
                  <a:pt x="63818" y="979170"/>
                </a:moveTo>
                <a:cubicBezTo>
                  <a:pt x="99063" y="979170"/>
                  <a:pt x="127635" y="1007742"/>
                  <a:pt x="127635" y="1042988"/>
                </a:cubicBezTo>
                <a:cubicBezTo>
                  <a:pt x="127635" y="1078233"/>
                  <a:pt x="99063" y="1106805"/>
                  <a:pt x="63818" y="1106805"/>
                </a:cubicBezTo>
                <a:cubicBezTo>
                  <a:pt x="28572" y="1106805"/>
                  <a:pt x="0" y="1078233"/>
                  <a:pt x="0" y="1042988"/>
                </a:cubicBezTo>
                <a:cubicBezTo>
                  <a:pt x="0" y="1007742"/>
                  <a:pt x="28572" y="979170"/>
                  <a:pt x="63818" y="979170"/>
                </a:cubicBezTo>
                <a:close/>
                <a:moveTo>
                  <a:pt x="3233738" y="652462"/>
                </a:moveTo>
                <a:cubicBezTo>
                  <a:pt x="3268983" y="652462"/>
                  <a:pt x="3297555" y="681034"/>
                  <a:pt x="3297555" y="716279"/>
                </a:cubicBezTo>
                <a:cubicBezTo>
                  <a:pt x="3297555" y="751525"/>
                  <a:pt x="3268983" y="780097"/>
                  <a:pt x="3233738" y="780097"/>
                </a:cubicBezTo>
                <a:cubicBezTo>
                  <a:pt x="3198492" y="780097"/>
                  <a:pt x="3169920" y="751525"/>
                  <a:pt x="3169920" y="716279"/>
                </a:cubicBezTo>
                <a:cubicBezTo>
                  <a:pt x="3169920" y="681034"/>
                  <a:pt x="3198492" y="652462"/>
                  <a:pt x="3233738" y="652462"/>
                </a:cubicBezTo>
                <a:close/>
                <a:moveTo>
                  <a:pt x="2945129" y="652462"/>
                </a:moveTo>
                <a:cubicBezTo>
                  <a:pt x="2980375" y="652462"/>
                  <a:pt x="3008947" y="681034"/>
                  <a:pt x="3008947" y="716279"/>
                </a:cubicBezTo>
                <a:cubicBezTo>
                  <a:pt x="3008947" y="751525"/>
                  <a:pt x="2980375" y="780097"/>
                  <a:pt x="2945129" y="780097"/>
                </a:cubicBezTo>
                <a:cubicBezTo>
                  <a:pt x="2909884" y="780097"/>
                  <a:pt x="2881312" y="751525"/>
                  <a:pt x="2881312" y="716279"/>
                </a:cubicBezTo>
                <a:cubicBezTo>
                  <a:pt x="2881312" y="681034"/>
                  <a:pt x="2909884" y="652462"/>
                  <a:pt x="2945129" y="652462"/>
                </a:cubicBezTo>
                <a:close/>
                <a:moveTo>
                  <a:pt x="2657475" y="652462"/>
                </a:moveTo>
                <a:cubicBezTo>
                  <a:pt x="2692720" y="652462"/>
                  <a:pt x="2721292" y="681034"/>
                  <a:pt x="2721292" y="716279"/>
                </a:cubicBezTo>
                <a:cubicBezTo>
                  <a:pt x="2721292" y="751525"/>
                  <a:pt x="2692720" y="780097"/>
                  <a:pt x="2657475" y="780097"/>
                </a:cubicBezTo>
                <a:cubicBezTo>
                  <a:pt x="2622229" y="780097"/>
                  <a:pt x="2593657" y="751525"/>
                  <a:pt x="2593657" y="716279"/>
                </a:cubicBezTo>
                <a:cubicBezTo>
                  <a:pt x="2593657" y="681034"/>
                  <a:pt x="2622229" y="652462"/>
                  <a:pt x="2657475" y="652462"/>
                </a:cubicBezTo>
                <a:close/>
                <a:moveTo>
                  <a:pt x="2368867" y="652462"/>
                </a:moveTo>
                <a:cubicBezTo>
                  <a:pt x="2404113" y="652462"/>
                  <a:pt x="2432685" y="681034"/>
                  <a:pt x="2432685" y="716279"/>
                </a:cubicBezTo>
                <a:cubicBezTo>
                  <a:pt x="2432685" y="751525"/>
                  <a:pt x="2404113" y="780097"/>
                  <a:pt x="2368867" y="780097"/>
                </a:cubicBezTo>
                <a:cubicBezTo>
                  <a:pt x="2333622" y="780097"/>
                  <a:pt x="2305050" y="751525"/>
                  <a:pt x="2305050" y="716279"/>
                </a:cubicBezTo>
                <a:cubicBezTo>
                  <a:pt x="2305050" y="681034"/>
                  <a:pt x="2333622" y="652462"/>
                  <a:pt x="2368867" y="652462"/>
                </a:cubicBezTo>
                <a:close/>
                <a:moveTo>
                  <a:pt x="2081213" y="652462"/>
                </a:moveTo>
                <a:cubicBezTo>
                  <a:pt x="2116458" y="652462"/>
                  <a:pt x="2145030" y="681034"/>
                  <a:pt x="2145030" y="716279"/>
                </a:cubicBezTo>
                <a:cubicBezTo>
                  <a:pt x="2145030" y="751525"/>
                  <a:pt x="2116458" y="780097"/>
                  <a:pt x="2081213" y="780097"/>
                </a:cubicBezTo>
                <a:cubicBezTo>
                  <a:pt x="2045967" y="780097"/>
                  <a:pt x="2017395" y="751525"/>
                  <a:pt x="2017395" y="716279"/>
                </a:cubicBezTo>
                <a:cubicBezTo>
                  <a:pt x="2017395" y="681034"/>
                  <a:pt x="2045967" y="652462"/>
                  <a:pt x="2081213" y="652462"/>
                </a:cubicBezTo>
                <a:close/>
                <a:moveTo>
                  <a:pt x="1792604" y="652462"/>
                </a:moveTo>
                <a:cubicBezTo>
                  <a:pt x="1827850" y="652462"/>
                  <a:pt x="1856422" y="681034"/>
                  <a:pt x="1856422" y="716279"/>
                </a:cubicBezTo>
                <a:cubicBezTo>
                  <a:pt x="1856422" y="751525"/>
                  <a:pt x="1827850" y="780097"/>
                  <a:pt x="1792604" y="780097"/>
                </a:cubicBezTo>
                <a:cubicBezTo>
                  <a:pt x="1757359" y="780097"/>
                  <a:pt x="1728787" y="751525"/>
                  <a:pt x="1728787" y="716279"/>
                </a:cubicBezTo>
                <a:cubicBezTo>
                  <a:pt x="1728787" y="681034"/>
                  <a:pt x="1757359" y="652462"/>
                  <a:pt x="1792604" y="652462"/>
                </a:cubicBezTo>
                <a:close/>
                <a:moveTo>
                  <a:pt x="1504950" y="652462"/>
                </a:moveTo>
                <a:cubicBezTo>
                  <a:pt x="1540195" y="652462"/>
                  <a:pt x="1568767" y="681034"/>
                  <a:pt x="1568767" y="716279"/>
                </a:cubicBezTo>
                <a:cubicBezTo>
                  <a:pt x="1568767" y="751525"/>
                  <a:pt x="1540195" y="780097"/>
                  <a:pt x="1504950" y="780097"/>
                </a:cubicBezTo>
                <a:cubicBezTo>
                  <a:pt x="1469704" y="780097"/>
                  <a:pt x="1441132" y="751525"/>
                  <a:pt x="1441132" y="716279"/>
                </a:cubicBezTo>
                <a:cubicBezTo>
                  <a:pt x="1441132" y="681034"/>
                  <a:pt x="1469704" y="652462"/>
                  <a:pt x="1504950" y="652462"/>
                </a:cubicBezTo>
                <a:close/>
                <a:moveTo>
                  <a:pt x="1216342" y="652462"/>
                </a:moveTo>
                <a:cubicBezTo>
                  <a:pt x="1251588" y="652462"/>
                  <a:pt x="1280160" y="681034"/>
                  <a:pt x="1280160" y="716279"/>
                </a:cubicBezTo>
                <a:cubicBezTo>
                  <a:pt x="1280160" y="751525"/>
                  <a:pt x="1251588" y="780097"/>
                  <a:pt x="1216342" y="780097"/>
                </a:cubicBezTo>
                <a:cubicBezTo>
                  <a:pt x="1181097" y="780097"/>
                  <a:pt x="1152525" y="751525"/>
                  <a:pt x="1152525" y="716279"/>
                </a:cubicBezTo>
                <a:cubicBezTo>
                  <a:pt x="1152525" y="681034"/>
                  <a:pt x="1181097" y="652462"/>
                  <a:pt x="1216342" y="652462"/>
                </a:cubicBezTo>
                <a:close/>
                <a:moveTo>
                  <a:pt x="928688" y="652462"/>
                </a:moveTo>
                <a:cubicBezTo>
                  <a:pt x="963933" y="652462"/>
                  <a:pt x="992505" y="681034"/>
                  <a:pt x="992505" y="716279"/>
                </a:cubicBezTo>
                <a:cubicBezTo>
                  <a:pt x="992505" y="751525"/>
                  <a:pt x="963933" y="780097"/>
                  <a:pt x="928688" y="780097"/>
                </a:cubicBezTo>
                <a:cubicBezTo>
                  <a:pt x="893442" y="780097"/>
                  <a:pt x="864870" y="751525"/>
                  <a:pt x="864870" y="716279"/>
                </a:cubicBezTo>
                <a:cubicBezTo>
                  <a:pt x="864870" y="681034"/>
                  <a:pt x="893442" y="652462"/>
                  <a:pt x="928688" y="652462"/>
                </a:cubicBezTo>
                <a:close/>
                <a:moveTo>
                  <a:pt x="640080" y="652462"/>
                </a:moveTo>
                <a:cubicBezTo>
                  <a:pt x="675325" y="652462"/>
                  <a:pt x="703897" y="681034"/>
                  <a:pt x="703897" y="716279"/>
                </a:cubicBezTo>
                <a:cubicBezTo>
                  <a:pt x="703897" y="751525"/>
                  <a:pt x="675325" y="780097"/>
                  <a:pt x="640080" y="780097"/>
                </a:cubicBezTo>
                <a:cubicBezTo>
                  <a:pt x="604834" y="780097"/>
                  <a:pt x="576262" y="751525"/>
                  <a:pt x="576262" y="716279"/>
                </a:cubicBezTo>
                <a:cubicBezTo>
                  <a:pt x="576262" y="681034"/>
                  <a:pt x="604834" y="652462"/>
                  <a:pt x="640080" y="652462"/>
                </a:cubicBezTo>
                <a:close/>
                <a:moveTo>
                  <a:pt x="352425" y="652462"/>
                </a:moveTo>
                <a:cubicBezTo>
                  <a:pt x="387670" y="652462"/>
                  <a:pt x="416242" y="681034"/>
                  <a:pt x="416242" y="716279"/>
                </a:cubicBezTo>
                <a:cubicBezTo>
                  <a:pt x="416242" y="751525"/>
                  <a:pt x="387670" y="780097"/>
                  <a:pt x="352425" y="780097"/>
                </a:cubicBezTo>
                <a:cubicBezTo>
                  <a:pt x="317179" y="780097"/>
                  <a:pt x="288607" y="751525"/>
                  <a:pt x="288607" y="716279"/>
                </a:cubicBezTo>
                <a:cubicBezTo>
                  <a:pt x="288607" y="681034"/>
                  <a:pt x="317179" y="652462"/>
                  <a:pt x="352425" y="652462"/>
                </a:cubicBezTo>
                <a:close/>
                <a:moveTo>
                  <a:pt x="63818" y="652462"/>
                </a:moveTo>
                <a:cubicBezTo>
                  <a:pt x="99063" y="652462"/>
                  <a:pt x="127635" y="681034"/>
                  <a:pt x="127635" y="716279"/>
                </a:cubicBezTo>
                <a:cubicBezTo>
                  <a:pt x="127635" y="751525"/>
                  <a:pt x="99063" y="780097"/>
                  <a:pt x="63818" y="780097"/>
                </a:cubicBezTo>
                <a:cubicBezTo>
                  <a:pt x="28572" y="780097"/>
                  <a:pt x="0" y="751525"/>
                  <a:pt x="0" y="716279"/>
                </a:cubicBezTo>
                <a:cubicBezTo>
                  <a:pt x="0" y="681034"/>
                  <a:pt x="28572" y="652462"/>
                  <a:pt x="63818" y="652462"/>
                </a:cubicBezTo>
                <a:close/>
                <a:moveTo>
                  <a:pt x="3233738" y="326707"/>
                </a:moveTo>
                <a:cubicBezTo>
                  <a:pt x="3268983" y="326707"/>
                  <a:pt x="3297555" y="355279"/>
                  <a:pt x="3297555" y="390525"/>
                </a:cubicBezTo>
                <a:cubicBezTo>
                  <a:pt x="3297555" y="425770"/>
                  <a:pt x="3268983" y="454342"/>
                  <a:pt x="3233738" y="454342"/>
                </a:cubicBezTo>
                <a:cubicBezTo>
                  <a:pt x="3198492" y="454342"/>
                  <a:pt x="3169920" y="425770"/>
                  <a:pt x="3169920" y="390525"/>
                </a:cubicBezTo>
                <a:cubicBezTo>
                  <a:pt x="3169920" y="355279"/>
                  <a:pt x="3198492" y="326707"/>
                  <a:pt x="3233738" y="326707"/>
                </a:cubicBezTo>
                <a:close/>
                <a:moveTo>
                  <a:pt x="2945129" y="326707"/>
                </a:moveTo>
                <a:cubicBezTo>
                  <a:pt x="2980375" y="326707"/>
                  <a:pt x="3008947" y="355279"/>
                  <a:pt x="3008947" y="390525"/>
                </a:cubicBezTo>
                <a:cubicBezTo>
                  <a:pt x="3008947" y="425770"/>
                  <a:pt x="2980375" y="454342"/>
                  <a:pt x="2945129" y="454342"/>
                </a:cubicBezTo>
                <a:cubicBezTo>
                  <a:pt x="2909884" y="454342"/>
                  <a:pt x="2881312" y="425770"/>
                  <a:pt x="2881312" y="390525"/>
                </a:cubicBezTo>
                <a:cubicBezTo>
                  <a:pt x="2881312" y="355279"/>
                  <a:pt x="2909884" y="326707"/>
                  <a:pt x="2945129" y="326707"/>
                </a:cubicBezTo>
                <a:close/>
                <a:moveTo>
                  <a:pt x="2657475" y="326707"/>
                </a:moveTo>
                <a:cubicBezTo>
                  <a:pt x="2692720" y="326707"/>
                  <a:pt x="2721292" y="355279"/>
                  <a:pt x="2721292" y="390525"/>
                </a:cubicBezTo>
                <a:cubicBezTo>
                  <a:pt x="2721292" y="425770"/>
                  <a:pt x="2692720" y="454342"/>
                  <a:pt x="2657475" y="454342"/>
                </a:cubicBezTo>
                <a:cubicBezTo>
                  <a:pt x="2622229" y="454342"/>
                  <a:pt x="2593657" y="425770"/>
                  <a:pt x="2593657" y="390525"/>
                </a:cubicBezTo>
                <a:cubicBezTo>
                  <a:pt x="2593657" y="355279"/>
                  <a:pt x="2622229" y="326707"/>
                  <a:pt x="2657475" y="326707"/>
                </a:cubicBezTo>
                <a:close/>
                <a:moveTo>
                  <a:pt x="2368867" y="326707"/>
                </a:moveTo>
                <a:cubicBezTo>
                  <a:pt x="2404113" y="326707"/>
                  <a:pt x="2432685" y="355279"/>
                  <a:pt x="2432685" y="390525"/>
                </a:cubicBezTo>
                <a:cubicBezTo>
                  <a:pt x="2432685" y="425770"/>
                  <a:pt x="2404113" y="454342"/>
                  <a:pt x="2368867" y="454342"/>
                </a:cubicBezTo>
                <a:cubicBezTo>
                  <a:pt x="2333622" y="454342"/>
                  <a:pt x="2305050" y="425770"/>
                  <a:pt x="2305050" y="390525"/>
                </a:cubicBezTo>
                <a:cubicBezTo>
                  <a:pt x="2305050" y="355279"/>
                  <a:pt x="2333622" y="326707"/>
                  <a:pt x="2368867" y="326707"/>
                </a:cubicBezTo>
                <a:close/>
                <a:moveTo>
                  <a:pt x="2081213" y="326707"/>
                </a:moveTo>
                <a:cubicBezTo>
                  <a:pt x="2116458" y="326707"/>
                  <a:pt x="2145030" y="355279"/>
                  <a:pt x="2145030" y="390525"/>
                </a:cubicBezTo>
                <a:cubicBezTo>
                  <a:pt x="2145030" y="425770"/>
                  <a:pt x="2116458" y="454342"/>
                  <a:pt x="2081213" y="454342"/>
                </a:cubicBezTo>
                <a:cubicBezTo>
                  <a:pt x="2045967" y="454342"/>
                  <a:pt x="2017395" y="425770"/>
                  <a:pt x="2017395" y="390525"/>
                </a:cubicBezTo>
                <a:cubicBezTo>
                  <a:pt x="2017395" y="355279"/>
                  <a:pt x="2045967" y="326707"/>
                  <a:pt x="2081213" y="326707"/>
                </a:cubicBezTo>
                <a:close/>
                <a:moveTo>
                  <a:pt x="1792604" y="326707"/>
                </a:moveTo>
                <a:cubicBezTo>
                  <a:pt x="1827850" y="326707"/>
                  <a:pt x="1856422" y="355279"/>
                  <a:pt x="1856422" y="390525"/>
                </a:cubicBezTo>
                <a:cubicBezTo>
                  <a:pt x="1856422" y="425770"/>
                  <a:pt x="1827850" y="454342"/>
                  <a:pt x="1792604" y="454342"/>
                </a:cubicBezTo>
                <a:cubicBezTo>
                  <a:pt x="1757359" y="454342"/>
                  <a:pt x="1728787" y="425770"/>
                  <a:pt x="1728787" y="390525"/>
                </a:cubicBezTo>
                <a:cubicBezTo>
                  <a:pt x="1728787" y="355279"/>
                  <a:pt x="1757359" y="326707"/>
                  <a:pt x="1792604" y="326707"/>
                </a:cubicBezTo>
                <a:close/>
                <a:moveTo>
                  <a:pt x="1504950" y="326707"/>
                </a:moveTo>
                <a:cubicBezTo>
                  <a:pt x="1540195" y="326707"/>
                  <a:pt x="1568767" y="355279"/>
                  <a:pt x="1568767" y="390525"/>
                </a:cubicBezTo>
                <a:cubicBezTo>
                  <a:pt x="1568767" y="425770"/>
                  <a:pt x="1540195" y="454342"/>
                  <a:pt x="1504950" y="454342"/>
                </a:cubicBezTo>
                <a:cubicBezTo>
                  <a:pt x="1469704" y="454342"/>
                  <a:pt x="1441132" y="425770"/>
                  <a:pt x="1441132" y="390525"/>
                </a:cubicBezTo>
                <a:cubicBezTo>
                  <a:pt x="1441132" y="355279"/>
                  <a:pt x="1469704" y="326707"/>
                  <a:pt x="1504950" y="326707"/>
                </a:cubicBezTo>
                <a:close/>
                <a:moveTo>
                  <a:pt x="1216342" y="326707"/>
                </a:moveTo>
                <a:cubicBezTo>
                  <a:pt x="1251588" y="326707"/>
                  <a:pt x="1280160" y="355279"/>
                  <a:pt x="1280160" y="390525"/>
                </a:cubicBezTo>
                <a:cubicBezTo>
                  <a:pt x="1280160" y="425770"/>
                  <a:pt x="1251588" y="454342"/>
                  <a:pt x="1216342" y="454342"/>
                </a:cubicBezTo>
                <a:cubicBezTo>
                  <a:pt x="1181097" y="454342"/>
                  <a:pt x="1152525" y="425770"/>
                  <a:pt x="1152525" y="390525"/>
                </a:cubicBezTo>
                <a:cubicBezTo>
                  <a:pt x="1152525" y="355279"/>
                  <a:pt x="1181097" y="326707"/>
                  <a:pt x="1216342" y="326707"/>
                </a:cubicBezTo>
                <a:close/>
                <a:moveTo>
                  <a:pt x="928688" y="326707"/>
                </a:moveTo>
                <a:cubicBezTo>
                  <a:pt x="963933" y="326707"/>
                  <a:pt x="992505" y="355279"/>
                  <a:pt x="992505" y="390525"/>
                </a:cubicBezTo>
                <a:cubicBezTo>
                  <a:pt x="992505" y="425770"/>
                  <a:pt x="963933" y="454342"/>
                  <a:pt x="928688" y="454342"/>
                </a:cubicBezTo>
                <a:cubicBezTo>
                  <a:pt x="893442" y="454342"/>
                  <a:pt x="864870" y="425770"/>
                  <a:pt x="864870" y="390525"/>
                </a:cubicBezTo>
                <a:cubicBezTo>
                  <a:pt x="864870" y="355279"/>
                  <a:pt x="893442" y="326707"/>
                  <a:pt x="928688" y="326707"/>
                </a:cubicBezTo>
                <a:close/>
                <a:moveTo>
                  <a:pt x="640080" y="326707"/>
                </a:moveTo>
                <a:cubicBezTo>
                  <a:pt x="675325" y="326707"/>
                  <a:pt x="703897" y="355279"/>
                  <a:pt x="703897" y="390525"/>
                </a:cubicBezTo>
                <a:cubicBezTo>
                  <a:pt x="703897" y="425770"/>
                  <a:pt x="675325" y="454342"/>
                  <a:pt x="640080" y="454342"/>
                </a:cubicBezTo>
                <a:cubicBezTo>
                  <a:pt x="604834" y="454342"/>
                  <a:pt x="576262" y="425770"/>
                  <a:pt x="576262" y="390525"/>
                </a:cubicBezTo>
                <a:cubicBezTo>
                  <a:pt x="576262" y="355279"/>
                  <a:pt x="604834" y="326707"/>
                  <a:pt x="640080" y="326707"/>
                </a:cubicBezTo>
                <a:close/>
                <a:moveTo>
                  <a:pt x="352425" y="326707"/>
                </a:moveTo>
                <a:cubicBezTo>
                  <a:pt x="387670" y="326707"/>
                  <a:pt x="416242" y="355279"/>
                  <a:pt x="416242" y="390525"/>
                </a:cubicBezTo>
                <a:cubicBezTo>
                  <a:pt x="416242" y="425770"/>
                  <a:pt x="387670" y="454342"/>
                  <a:pt x="352425" y="454342"/>
                </a:cubicBezTo>
                <a:cubicBezTo>
                  <a:pt x="317179" y="454342"/>
                  <a:pt x="288607" y="425770"/>
                  <a:pt x="288607" y="390525"/>
                </a:cubicBezTo>
                <a:cubicBezTo>
                  <a:pt x="288607" y="355279"/>
                  <a:pt x="317179" y="326707"/>
                  <a:pt x="352425" y="326707"/>
                </a:cubicBezTo>
                <a:close/>
                <a:moveTo>
                  <a:pt x="63818" y="326707"/>
                </a:moveTo>
                <a:cubicBezTo>
                  <a:pt x="99063" y="326707"/>
                  <a:pt x="127635" y="355279"/>
                  <a:pt x="127635" y="390525"/>
                </a:cubicBezTo>
                <a:cubicBezTo>
                  <a:pt x="127635" y="425770"/>
                  <a:pt x="99063" y="454342"/>
                  <a:pt x="63818" y="454342"/>
                </a:cubicBezTo>
                <a:cubicBezTo>
                  <a:pt x="28572" y="454342"/>
                  <a:pt x="0" y="425770"/>
                  <a:pt x="0" y="390525"/>
                </a:cubicBezTo>
                <a:cubicBezTo>
                  <a:pt x="0" y="355279"/>
                  <a:pt x="28572" y="326707"/>
                  <a:pt x="63818" y="326707"/>
                </a:cubicBezTo>
                <a:close/>
                <a:moveTo>
                  <a:pt x="3233738" y="0"/>
                </a:moveTo>
                <a:cubicBezTo>
                  <a:pt x="3268983" y="0"/>
                  <a:pt x="3297555" y="28572"/>
                  <a:pt x="3297555" y="63818"/>
                </a:cubicBezTo>
                <a:cubicBezTo>
                  <a:pt x="3297555" y="99063"/>
                  <a:pt x="3268983" y="127635"/>
                  <a:pt x="3233738" y="127635"/>
                </a:cubicBezTo>
                <a:cubicBezTo>
                  <a:pt x="3198492" y="127635"/>
                  <a:pt x="3169920" y="99063"/>
                  <a:pt x="3169920" y="63818"/>
                </a:cubicBezTo>
                <a:cubicBezTo>
                  <a:pt x="3169920" y="28572"/>
                  <a:pt x="3198492" y="0"/>
                  <a:pt x="3233738" y="0"/>
                </a:cubicBezTo>
                <a:close/>
                <a:moveTo>
                  <a:pt x="2945129" y="0"/>
                </a:moveTo>
                <a:cubicBezTo>
                  <a:pt x="2980375" y="0"/>
                  <a:pt x="3008947" y="28572"/>
                  <a:pt x="3008947" y="63818"/>
                </a:cubicBezTo>
                <a:cubicBezTo>
                  <a:pt x="3008947" y="99063"/>
                  <a:pt x="2980375" y="127635"/>
                  <a:pt x="2945129" y="127635"/>
                </a:cubicBezTo>
                <a:cubicBezTo>
                  <a:pt x="2909884" y="127635"/>
                  <a:pt x="2881312" y="99063"/>
                  <a:pt x="2881312" y="63818"/>
                </a:cubicBezTo>
                <a:cubicBezTo>
                  <a:pt x="2881312" y="28572"/>
                  <a:pt x="2909884" y="0"/>
                  <a:pt x="2945129" y="0"/>
                </a:cubicBezTo>
                <a:close/>
                <a:moveTo>
                  <a:pt x="2657475" y="0"/>
                </a:moveTo>
                <a:cubicBezTo>
                  <a:pt x="2692720" y="0"/>
                  <a:pt x="2721292" y="28572"/>
                  <a:pt x="2721292" y="63818"/>
                </a:cubicBezTo>
                <a:cubicBezTo>
                  <a:pt x="2721292" y="99063"/>
                  <a:pt x="2692720" y="127635"/>
                  <a:pt x="2657475" y="127635"/>
                </a:cubicBezTo>
                <a:cubicBezTo>
                  <a:pt x="2622229" y="127635"/>
                  <a:pt x="2593657" y="99063"/>
                  <a:pt x="2593657" y="63818"/>
                </a:cubicBezTo>
                <a:cubicBezTo>
                  <a:pt x="2593657" y="28572"/>
                  <a:pt x="2622229" y="0"/>
                  <a:pt x="2657475" y="0"/>
                </a:cubicBezTo>
                <a:close/>
                <a:moveTo>
                  <a:pt x="2368867" y="0"/>
                </a:moveTo>
                <a:cubicBezTo>
                  <a:pt x="2404113" y="0"/>
                  <a:pt x="2432685" y="28572"/>
                  <a:pt x="2432685" y="63818"/>
                </a:cubicBezTo>
                <a:cubicBezTo>
                  <a:pt x="2432685" y="99063"/>
                  <a:pt x="2404113" y="127635"/>
                  <a:pt x="2368867" y="127635"/>
                </a:cubicBezTo>
                <a:cubicBezTo>
                  <a:pt x="2333622" y="127635"/>
                  <a:pt x="2305050" y="99063"/>
                  <a:pt x="2305050" y="63818"/>
                </a:cubicBezTo>
                <a:cubicBezTo>
                  <a:pt x="2305050" y="28572"/>
                  <a:pt x="2333622" y="0"/>
                  <a:pt x="2368867" y="0"/>
                </a:cubicBezTo>
                <a:close/>
                <a:moveTo>
                  <a:pt x="2081213" y="0"/>
                </a:moveTo>
                <a:cubicBezTo>
                  <a:pt x="2116458" y="0"/>
                  <a:pt x="2145030" y="28572"/>
                  <a:pt x="2145030" y="63818"/>
                </a:cubicBezTo>
                <a:cubicBezTo>
                  <a:pt x="2145030" y="99063"/>
                  <a:pt x="2116458" y="127635"/>
                  <a:pt x="2081213" y="127635"/>
                </a:cubicBezTo>
                <a:cubicBezTo>
                  <a:pt x="2045967" y="127635"/>
                  <a:pt x="2017395" y="99063"/>
                  <a:pt x="2017395" y="63818"/>
                </a:cubicBezTo>
                <a:cubicBezTo>
                  <a:pt x="2017395" y="28572"/>
                  <a:pt x="2045967" y="0"/>
                  <a:pt x="2081213" y="0"/>
                </a:cubicBezTo>
                <a:close/>
                <a:moveTo>
                  <a:pt x="1792604" y="0"/>
                </a:moveTo>
                <a:cubicBezTo>
                  <a:pt x="1827850" y="0"/>
                  <a:pt x="1856422" y="28572"/>
                  <a:pt x="1856422" y="63818"/>
                </a:cubicBezTo>
                <a:cubicBezTo>
                  <a:pt x="1856422" y="99063"/>
                  <a:pt x="1827850" y="127635"/>
                  <a:pt x="1792604" y="127635"/>
                </a:cubicBezTo>
                <a:cubicBezTo>
                  <a:pt x="1757359" y="127635"/>
                  <a:pt x="1728787" y="99063"/>
                  <a:pt x="1728787" y="63818"/>
                </a:cubicBezTo>
                <a:cubicBezTo>
                  <a:pt x="1728787" y="28572"/>
                  <a:pt x="1757359" y="0"/>
                  <a:pt x="1792604" y="0"/>
                </a:cubicBezTo>
                <a:close/>
                <a:moveTo>
                  <a:pt x="1504950" y="0"/>
                </a:moveTo>
                <a:cubicBezTo>
                  <a:pt x="1540195" y="0"/>
                  <a:pt x="1568767" y="28572"/>
                  <a:pt x="1568767" y="63818"/>
                </a:cubicBezTo>
                <a:cubicBezTo>
                  <a:pt x="1568767" y="99063"/>
                  <a:pt x="1540195" y="127635"/>
                  <a:pt x="1504950" y="127635"/>
                </a:cubicBezTo>
                <a:cubicBezTo>
                  <a:pt x="1469704" y="127635"/>
                  <a:pt x="1441132" y="99063"/>
                  <a:pt x="1441132" y="63818"/>
                </a:cubicBezTo>
                <a:cubicBezTo>
                  <a:pt x="1441132" y="28572"/>
                  <a:pt x="1469704" y="0"/>
                  <a:pt x="1504950" y="0"/>
                </a:cubicBezTo>
                <a:close/>
                <a:moveTo>
                  <a:pt x="1216342" y="0"/>
                </a:moveTo>
                <a:cubicBezTo>
                  <a:pt x="1251588" y="0"/>
                  <a:pt x="1280160" y="28572"/>
                  <a:pt x="1280160" y="63818"/>
                </a:cubicBezTo>
                <a:cubicBezTo>
                  <a:pt x="1280160" y="99063"/>
                  <a:pt x="1251588" y="127635"/>
                  <a:pt x="1216342" y="127635"/>
                </a:cubicBezTo>
                <a:cubicBezTo>
                  <a:pt x="1181097" y="127635"/>
                  <a:pt x="1152525" y="99063"/>
                  <a:pt x="1152525" y="63818"/>
                </a:cubicBezTo>
                <a:cubicBezTo>
                  <a:pt x="1152525" y="28572"/>
                  <a:pt x="1181097" y="0"/>
                  <a:pt x="1216342" y="0"/>
                </a:cubicBezTo>
                <a:close/>
                <a:moveTo>
                  <a:pt x="928688" y="0"/>
                </a:moveTo>
                <a:cubicBezTo>
                  <a:pt x="963933" y="0"/>
                  <a:pt x="992505" y="28572"/>
                  <a:pt x="992505" y="63818"/>
                </a:cubicBezTo>
                <a:cubicBezTo>
                  <a:pt x="992505" y="99063"/>
                  <a:pt x="963933" y="127635"/>
                  <a:pt x="928688" y="127635"/>
                </a:cubicBezTo>
                <a:cubicBezTo>
                  <a:pt x="893442" y="127635"/>
                  <a:pt x="864870" y="99063"/>
                  <a:pt x="864870" y="63818"/>
                </a:cubicBezTo>
                <a:cubicBezTo>
                  <a:pt x="864870" y="28572"/>
                  <a:pt x="893442" y="0"/>
                  <a:pt x="928688" y="0"/>
                </a:cubicBezTo>
                <a:close/>
                <a:moveTo>
                  <a:pt x="640080" y="0"/>
                </a:moveTo>
                <a:cubicBezTo>
                  <a:pt x="675325" y="0"/>
                  <a:pt x="703897" y="28572"/>
                  <a:pt x="703897" y="63818"/>
                </a:cubicBezTo>
                <a:cubicBezTo>
                  <a:pt x="703897" y="99063"/>
                  <a:pt x="675325" y="127635"/>
                  <a:pt x="640080" y="127635"/>
                </a:cubicBezTo>
                <a:cubicBezTo>
                  <a:pt x="604834" y="127635"/>
                  <a:pt x="576262" y="99063"/>
                  <a:pt x="576262" y="63818"/>
                </a:cubicBezTo>
                <a:cubicBezTo>
                  <a:pt x="576262" y="28572"/>
                  <a:pt x="604834" y="0"/>
                  <a:pt x="640080" y="0"/>
                </a:cubicBezTo>
                <a:close/>
                <a:moveTo>
                  <a:pt x="352425" y="0"/>
                </a:moveTo>
                <a:cubicBezTo>
                  <a:pt x="387670" y="0"/>
                  <a:pt x="416242" y="28572"/>
                  <a:pt x="416242" y="63818"/>
                </a:cubicBezTo>
                <a:cubicBezTo>
                  <a:pt x="416242" y="99063"/>
                  <a:pt x="387670" y="127635"/>
                  <a:pt x="352425" y="127635"/>
                </a:cubicBezTo>
                <a:cubicBezTo>
                  <a:pt x="317179" y="127635"/>
                  <a:pt x="288607" y="99063"/>
                  <a:pt x="288607" y="63818"/>
                </a:cubicBezTo>
                <a:cubicBezTo>
                  <a:pt x="288607" y="28572"/>
                  <a:pt x="317179" y="0"/>
                  <a:pt x="352425" y="0"/>
                </a:cubicBezTo>
                <a:close/>
                <a:moveTo>
                  <a:pt x="63818" y="0"/>
                </a:moveTo>
                <a:cubicBezTo>
                  <a:pt x="99063" y="0"/>
                  <a:pt x="127635" y="28572"/>
                  <a:pt x="127635" y="63818"/>
                </a:cubicBezTo>
                <a:cubicBezTo>
                  <a:pt x="127635" y="99063"/>
                  <a:pt x="99063" y="127635"/>
                  <a:pt x="63818" y="127635"/>
                </a:cubicBezTo>
                <a:cubicBezTo>
                  <a:pt x="28572" y="127635"/>
                  <a:pt x="0" y="99063"/>
                  <a:pt x="0" y="63818"/>
                </a:cubicBezTo>
                <a:cubicBezTo>
                  <a:pt x="0" y="28572"/>
                  <a:pt x="28572" y="0"/>
                  <a:pt x="63818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AD39B7-6AA8-47E6-9114-A566ADF66755}"/>
              </a:ext>
            </a:extLst>
          </p:cNvPr>
          <p:cNvSpPr txBox="1"/>
          <p:nvPr/>
        </p:nvSpPr>
        <p:spPr>
          <a:xfrm>
            <a:off x="1730664" y="1138659"/>
            <a:ext cx="52288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FD98918-3C32-49EE-92C3-82261CF09120}"/>
              </a:ext>
            </a:extLst>
          </p:cNvPr>
          <p:cNvSpPr/>
          <p:nvPr/>
        </p:nvSpPr>
        <p:spPr>
          <a:xfrm rot="2700000">
            <a:off x="11298196" y="203740"/>
            <a:ext cx="457198" cy="457198"/>
          </a:xfrm>
          <a:prstGeom prst="plus">
            <a:avLst>
              <a:gd name="adj" fmla="val 44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07F4AD96-1A19-449F-99AA-CEE921CFB2DD}"/>
              </a:ext>
            </a:extLst>
          </p:cNvPr>
          <p:cNvSpPr/>
          <p:nvPr/>
        </p:nvSpPr>
        <p:spPr>
          <a:xfrm rot="2700000">
            <a:off x="547663" y="6108807"/>
            <a:ext cx="457198" cy="457198"/>
          </a:xfrm>
          <a:prstGeom prst="plus">
            <a:avLst>
              <a:gd name="adj" fmla="val 44185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268CE502-41D3-469F-9B27-0DD6456D480B}"/>
              </a:ext>
            </a:extLst>
          </p:cNvPr>
          <p:cNvGrpSpPr/>
          <p:nvPr/>
        </p:nvGrpSpPr>
        <p:grpSpPr>
          <a:xfrm>
            <a:off x="1297663" y="261385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6AF521D8-A795-4C70-B945-0B5FD8B98822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8D5E2116-3312-4109-BBA0-27AFEDD527D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BA69B3FE-05E5-44D8-B6F8-338E3C16D9C7}"/>
              </a:ext>
            </a:extLst>
          </p:cNvPr>
          <p:cNvGrpSpPr/>
          <p:nvPr/>
        </p:nvGrpSpPr>
        <p:grpSpPr>
          <a:xfrm>
            <a:off x="1745652" y="261385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1578C935-C555-4B4E-8A53-4B0876416E8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4D58313A-49C4-4E36-8E12-63DCCF217327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A7FB3E06-5E57-4F99-B341-844990082E7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95943231-B06C-484C-A6AF-5169648C1AE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AECD3488-7C2B-4692-B1F5-FAAAF2E570D8}"/>
              </a:ext>
            </a:extLst>
          </p:cNvPr>
          <p:cNvGrpSpPr/>
          <p:nvPr/>
        </p:nvGrpSpPr>
        <p:grpSpPr>
          <a:xfrm>
            <a:off x="2193642" y="2614947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04AAEA95-E978-4F9E-9A41-C2EDBDCC50B5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659B496F-F8AF-4A4D-8FC4-979BC84BD37B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93625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8333E-7 1.48148E-6 L -0.02695 1.48148E-6 " pathEditMode="relative" rAng="0" ptsTypes="AA">
                                      <p:cBhvr>
                                        <p:cTn id="3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4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1.11022E-16 L 0 -0.02824 " pathEditMode="relative" rAng="0" ptsTypes="AA">
                                      <p:cBhvr>
                                        <p:cTn id="44" dur="3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05026 -1.85185E-6 " pathEditMode="relative" rAng="0" ptsTypes="AA">
                                      <p:cBhvr>
                                        <p:cTn id="5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3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6200000">
                                      <p:cBhvr>
                                        <p:cTn id="7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5400000">
                                      <p:cBhvr>
                                        <p:cTn id="78" dur="1875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7 3.7037E-6 L -0.04427 3.7037E-6 " pathEditMode="relative" rAng="0" ptsTypes="AA">
                                      <p:cBhvr>
                                        <p:cTn id="101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-4.16667E-6 -0.12107 " pathEditMode="relative" rAng="0" ptsTypes="AA">
                                      <p:cBhvr>
                                        <p:cTn id="107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4" grpId="0" animBg="1"/>
      <p:bldP spid="4" grpId="1" animBg="1"/>
      <p:bldP spid="4" grpId="2" animBg="1"/>
      <p:bldP spid="4" grpId="3" animBg="1"/>
      <p:bldP spid="2" grpId="0" animBg="1"/>
      <p:bldP spid="2" grpId="1" animBg="1"/>
      <p:bldP spid="3" grpId="0" animBg="1"/>
      <p:bldP spid="5" grpId="0" animBg="1"/>
      <p:bldP spid="5" grpId="1" animBg="1"/>
      <p:bldP spid="5" grpId="2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4" grpId="1" animBg="1"/>
      <p:bldP spid="15" grpId="0"/>
      <p:bldP spid="15" grpId="1"/>
      <p:bldP spid="16" grpId="0" animBg="1"/>
      <p:bldP spid="16" grpId="1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335D743-779A-47F1-9D33-ED467F76E462}"/>
              </a:ext>
            </a:extLst>
          </p:cNvPr>
          <p:cNvSpPr txBox="1"/>
          <p:nvPr/>
        </p:nvSpPr>
        <p:spPr>
          <a:xfrm>
            <a:off x="5152236" y="567060"/>
            <a:ext cx="46009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JUST CLICK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47B4DF-8C91-4BA0-A9F3-CF93E884B530}"/>
              </a:ext>
            </a:extLst>
          </p:cNvPr>
          <p:cNvSpPr txBox="1"/>
          <p:nvPr/>
        </p:nvSpPr>
        <p:spPr>
          <a:xfrm>
            <a:off x="5152236" y="1111757"/>
            <a:ext cx="4626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 Ultrabold" panose="00000900000000000000" pitchFamily="50" charset="0"/>
              </a:rPr>
              <a:t>N REPLACE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E9F11C-60F4-417E-A56C-D04D16DB1A37}"/>
              </a:ext>
            </a:extLst>
          </p:cNvPr>
          <p:cNvSpPr txBox="1"/>
          <p:nvPr/>
        </p:nvSpPr>
        <p:spPr>
          <a:xfrm>
            <a:off x="5152236" y="1774396"/>
            <a:ext cx="4947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pc="1500" dirty="0">
                <a:solidFill>
                  <a:srgbClr val="FF941F"/>
                </a:solidFill>
                <a:effectLst>
                  <a:outerShdw blurRad="101600" dist="38100" dir="2700000" algn="tl" rotWithShape="0">
                    <a:prstClr val="black">
                      <a:alpha val="22000"/>
                    </a:prstClr>
                  </a:outerShdw>
                </a:effectLst>
                <a:latin typeface="Monument Extended" panose="00000500000000000000" pitchFamily="50" charset="0"/>
              </a:rPr>
              <a:t>LOREM IPSUM.</a:t>
            </a:r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882AF756-6378-4359-BA1D-8F39E13045C9}"/>
              </a:ext>
            </a:extLst>
          </p:cNvPr>
          <p:cNvSpPr/>
          <p:nvPr/>
        </p:nvSpPr>
        <p:spPr>
          <a:xfrm>
            <a:off x="4381500" y="4534929"/>
            <a:ext cx="21183600" cy="2021643"/>
          </a:xfrm>
          <a:custGeom>
            <a:avLst/>
            <a:gdLst>
              <a:gd name="connsiteX0" fmla="*/ 14151427 w 14151427"/>
              <a:gd name="connsiteY0" fmla="*/ 301404 h 445828"/>
              <a:gd name="connsiteX1" fmla="*/ 14151427 w 14151427"/>
              <a:gd name="connsiteY1" fmla="*/ 445828 h 445828"/>
              <a:gd name="connsiteX2" fmla="*/ 14006933 w 14151427"/>
              <a:gd name="connsiteY2" fmla="*/ 445828 h 445828"/>
              <a:gd name="connsiteX3" fmla="*/ 14039465 w 14151427"/>
              <a:gd name="connsiteY3" fmla="*/ 0 h 445828"/>
              <a:gd name="connsiteX4" fmla="*/ 14151427 w 14151427"/>
              <a:gd name="connsiteY4" fmla="*/ 0 h 445828"/>
              <a:gd name="connsiteX5" fmla="*/ 14151427 w 14151427"/>
              <a:gd name="connsiteY5" fmla="*/ 212148 h 445828"/>
              <a:gd name="connsiteX6" fmla="*/ 13917646 w 14151427"/>
              <a:gd name="connsiteY6" fmla="*/ 445828 h 445828"/>
              <a:gd name="connsiteX7" fmla="*/ 13593445 w 14151427"/>
              <a:gd name="connsiteY7" fmla="*/ 445828 h 445828"/>
              <a:gd name="connsiteX8" fmla="*/ 13626048 w 14151427"/>
              <a:gd name="connsiteY8" fmla="*/ 0 h 445828"/>
              <a:gd name="connsiteX9" fmla="*/ 13740348 w 14151427"/>
              <a:gd name="connsiteY9" fmla="*/ 0 h 445828"/>
              <a:gd name="connsiteX10" fmla="*/ 13835949 w 14151427"/>
              <a:gd name="connsiteY10" fmla="*/ 0 h 445828"/>
              <a:gd name="connsiteX11" fmla="*/ 13950249 w 14151427"/>
              <a:gd name="connsiteY11" fmla="*/ 0 h 445828"/>
              <a:gd name="connsiteX12" fmla="*/ 13504421 w 14151427"/>
              <a:gd name="connsiteY12" fmla="*/ 445828 h 445828"/>
              <a:gd name="connsiteX13" fmla="*/ 13180220 w 14151427"/>
              <a:gd name="connsiteY13" fmla="*/ 445828 h 445828"/>
              <a:gd name="connsiteX14" fmla="*/ 13212630 w 14151427"/>
              <a:gd name="connsiteY14" fmla="*/ 0 h 445828"/>
              <a:gd name="connsiteX15" fmla="*/ 13326930 w 14151427"/>
              <a:gd name="connsiteY15" fmla="*/ 0 h 445828"/>
              <a:gd name="connsiteX16" fmla="*/ 13422530 w 14151427"/>
              <a:gd name="connsiteY16" fmla="*/ 0 h 445828"/>
              <a:gd name="connsiteX17" fmla="*/ 13536830 w 14151427"/>
              <a:gd name="connsiteY17" fmla="*/ 0 h 445828"/>
              <a:gd name="connsiteX18" fmla="*/ 13091002 w 14151427"/>
              <a:gd name="connsiteY18" fmla="*/ 445828 h 445828"/>
              <a:gd name="connsiteX19" fmla="*/ 12766802 w 14151427"/>
              <a:gd name="connsiteY19" fmla="*/ 445828 h 445828"/>
              <a:gd name="connsiteX20" fmla="*/ 12800011 w 14151427"/>
              <a:gd name="connsiteY20" fmla="*/ 0 h 445828"/>
              <a:gd name="connsiteX21" fmla="*/ 12914311 w 14151427"/>
              <a:gd name="connsiteY21" fmla="*/ 0 h 445828"/>
              <a:gd name="connsiteX22" fmla="*/ 13009912 w 14151427"/>
              <a:gd name="connsiteY22" fmla="*/ 0 h 445828"/>
              <a:gd name="connsiteX23" fmla="*/ 13124212 w 14151427"/>
              <a:gd name="connsiteY23" fmla="*/ 0 h 445828"/>
              <a:gd name="connsiteX24" fmla="*/ 12678192 w 14151427"/>
              <a:gd name="connsiteY24" fmla="*/ 445828 h 445828"/>
              <a:gd name="connsiteX25" fmla="*/ 12353991 w 14151427"/>
              <a:gd name="connsiteY25" fmla="*/ 445828 h 445828"/>
              <a:gd name="connsiteX26" fmla="*/ 12386594 w 14151427"/>
              <a:gd name="connsiteY26" fmla="*/ 0 h 445828"/>
              <a:gd name="connsiteX27" fmla="*/ 12500894 w 14151427"/>
              <a:gd name="connsiteY27" fmla="*/ 0 h 445828"/>
              <a:gd name="connsiteX28" fmla="*/ 12596495 w 14151427"/>
              <a:gd name="connsiteY28" fmla="*/ 0 h 445828"/>
              <a:gd name="connsiteX29" fmla="*/ 12710795 w 14151427"/>
              <a:gd name="connsiteY29" fmla="*/ 0 h 445828"/>
              <a:gd name="connsiteX30" fmla="*/ 12264967 w 14151427"/>
              <a:gd name="connsiteY30" fmla="*/ 445828 h 445828"/>
              <a:gd name="connsiteX31" fmla="*/ 11940766 w 14151427"/>
              <a:gd name="connsiteY31" fmla="*/ 445828 h 445828"/>
              <a:gd name="connsiteX32" fmla="*/ 11973176 w 14151427"/>
              <a:gd name="connsiteY32" fmla="*/ 0 h 445828"/>
              <a:gd name="connsiteX33" fmla="*/ 12087476 w 14151427"/>
              <a:gd name="connsiteY33" fmla="*/ 0 h 445828"/>
              <a:gd name="connsiteX34" fmla="*/ 12183077 w 14151427"/>
              <a:gd name="connsiteY34" fmla="*/ 0 h 445828"/>
              <a:gd name="connsiteX35" fmla="*/ 12297377 w 14151427"/>
              <a:gd name="connsiteY35" fmla="*/ 0 h 445828"/>
              <a:gd name="connsiteX36" fmla="*/ 11851549 w 14151427"/>
              <a:gd name="connsiteY36" fmla="*/ 445828 h 445828"/>
              <a:gd name="connsiteX37" fmla="*/ 11527348 w 14151427"/>
              <a:gd name="connsiteY37" fmla="*/ 445828 h 445828"/>
              <a:gd name="connsiteX38" fmla="*/ 11560557 w 14151427"/>
              <a:gd name="connsiteY38" fmla="*/ 0 h 445828"/>
              <a:gd name="connsiteX39" fmla="*/ 11674857 w 14151427"/>
              <a:gd name="connsiteY39" fmla="*/ 0 h 445828"/>
              <a:gd name="connsiteX40" fmla="*/ 11770458 w 14151427"/>
              <a:gd name="connsiteY40" fmla="*/ 0 h 445828"/>
              <a:gd name="connsiteX41" fmla="*/ 11884758 w 14151427"/>
              <a:gd name="connsiteY41" fmla="*/ 0 h 445828"/>
              <a:gd name="connsiteX42" fmla="*/ 11438738 w 14151427"/>
              <a:gd name="connsiteY42" fmla="*/ 445828 h 445828"/>
              <a:gd name="connsiteX43" fmla="*/ 11114537 w 14151427"/>
              <a:gd name="connsiteY43" fmla="*/ 445828 h 445828"/>
              <a:gd name="connsiteX44" fmla="*/ 11147140 w 14151427"/>
              <a:gd name="connsiteY44" fmla="*/ 0 h 445828"/>
              <a:gd name="connsiteX45" fmla="*/ 11261440 w 14151427"/>
              <a:gd name="connsiteY45" fmla="*/ 0 h 445828"/>
              <a:gd name="connsiteX46" fmla="*/ 11357041 w 14151427"/>
              <a:gd name="connsiteY46" fmla="*/ 0 h 445828"/>
              <a:gd name="connsiteX47" fmla="*/ 11471341 w 14151427"/>
              <a:gd name="connsiteY47" fmla="*/ 0 h 445828"/>
              <a:gd name="connsiteX48" fmla="*/ 11025513 w 14151427"/>
              <a:gd name="connsiteY48" fmla="*/ 445828 h 445828"/>
              <a:gd name="connsiteX49" fmla="*/ 10701312 w 14151427"/>
              <a:gd name="connsiteY49" fmla="*/ 445828 h 445828"/>
              <a:gd name="connsiteX50" fmla="*/ 10733723 w 14151427"/>
              <a:gd name="connsiteY50" fmla="*/ 0 h 445828"/>
              <a:gd name="connsiteX51" fmla="*/ 10848023 w 14151427"/>
              <a:gd name="connsiteY51" fmla="*/ 0 h 445828"/>
              <a:gd name="connsiteX52" fmla="*/ 10943624 w 14151427"/>
              <a:gd name="connsiteY52" fmla="*/ 0 h 445828"/>
              <a:gd name="connsiteX53" fmla="*/ 11057924 w 14151427"/>
              <a:gd name="connsiteY53" fmla="*/ 0 h 445828"/>
              <a:gd name="connsiteX54" fmla="*/ 10612096 w 14151427"/>
              <a:gd name="connsiteY54" fmla="*/ 445828 h 445828"/>
              <a:gd name="connsiteX55" fmla="*/ 10287895 w 14151427"/>
              <a:gd name="connsiteY55" fmla="*/ 445828 h 445828"/>
              <a:gd name="connsiteX56" fmla="*/ 10321103 w 14151427"/>
              <a:gd name="connsiteY56" fmla="*/ 0 h 445828"/>
              <a:gd name="connsiteX57" fmla="*/ 10435403 w 14151427"/>
              <a:gd name="connsiteY57" fmla="*/ 0 h 445828"/>
              <a:gd name="connsiteX58" fmla="*/ 10531004 w 14151427"/>
              <a:gd name="connsiteY58" fmla="*/ 0 h 445828"/>
              <a:gd name="connsiteX59" fmla="*/ 10645304 w 14151427"/>
              <a:gd name="connsiteY59" fmla="*/ 0 h 445828"/>
              <a:gd name="connsiteX60" fmla="*/ 10199476 w 14151427"/>
              <a:gd name="connsiteY60" fmla="*/ 445828 h 445828"/>
              <a:gd name="connsiteX61" fmla="*/ 9874987 w 14151427"/>
              <a:gd name="connsiteY61" fmla="*/ 445828 h 445828"/>
              <a:gd name="connsiteX62" fmla="*/ 10123804 w 14151427"/>
              <a:gd name="connsiteY62" fmla="*/ 197131 h 445828"/>
              <a:gd name="connsiteX63" fmla="*/ 10123804 w 14151427"/>
              <a:gd name="connsiteY63" fmla="*/ 197299 h 445828"/>
              <a:gd name="connsiteX64" fmla="*/ 9907519 w 14151427"/>
              <a:gd name="connsiteY64" fmla="*/ 0 h 445828"/>
              <a:gd name="connsiteX65" fmla="*/ 9907686 w 14151427"/>
              <a:gd name="connsiteY65" fmla="*/ 0 h 445828"/>
              <a:gd name="connsiteX66" fmla="*/ 10021819 w 14151427"/>
              <a:gd name="connsiteY66" fmla="*/ 0 h 445828"/>
              <a:gd name="connsiteX67" fmla="*/ 10021986 w 14151427"/>
              <a:gd name="connsiteY67" fmla="*/ 0 h 445828"/>
              <a:gd name="connsiteX68" fmla="*/ 10117420 w 14151427"/>
              <a:gd name="connsiteY68" fmla="*/ 0 h 445828"/>
              <a:gd name="connsiteX69" fmla="*/ 10117587 w 14151427"/>
              <a:gd name="connsiteY69" fmla="*/ 0 h 445828"/>
              <a:gd name="connsiteX70" fmla="*/ 10231720 w 14151427"/>
              <a:gd name="connsiteY70" fmla="*/ 0 h 445828"/>
              <a:gd name="connsiteX71" fmla="*/ 10231887 w 14151427"/>
              <a:gd name="connsiteY71" fmla="*/ 0 h 445828"/>
              <a:gd name="connsiteX72" fmla="*/ 9786059 w 14151427"/>
              <a:gd name="connsiteY72" fmla="*/ 445828 h 445828"/>
              <a:gd name="connsiteX73" fmla="*/ 9461499 w 14151427"/>
              <a:gd name="connsiteY73" fmla="*/ 445828 h 445828"/>
              <a:gd name="connsiteX74" fmla="*/ 9494102 w 14151427"/>
              <a:gd name="connsiteY74" fmla="*/ 0 h 445828"/>
              <a:gd name="connsiteX75" fmla="*/ 9494269 w 14151427"/>
              <a:gd name="connsiteY75" fmla="*/ 0 h 445828"/>
              <a:gd name="connsiteX76" fmla="*/ 9608402 w 14151427"/>
              <a:gd name="connsiteY76" fmla="*/ 0 h 445828"/>
              <a:gd name="connsiteX77" fmla="*/ 9608569 w 14151427"/>
              <a:gd name="connsiteY77" fmla="*/ 0 h 445828"/>
              <a:gd name="connsiteX78" fmla="*/ 9704003 w 14151427"/>
              <a:gd name="connsiteY78" fmla="*/ 0 h 445828"/>
              <a:gd name="connsiteX79" fmla="*/ 9704968 w 14151427"/>
              <a:gd name="connsiteY79" fmla="*/ 0 h 445828"/>
              <a:gd name="connsiteX80" fmla="*/ 9818303 w 14151427"/>
              <a:gd name="connsiteY80" fmla="*/ 0 h 445828"/>
              <a:gd name="connsiteX81" fmla="*/ 9819268 w 14151427"/>
              <a:gd name="connsiteY81" fmla="*/ 0 h 445828"/>
              <a:gd name="connsiteX82" fmla="*/ 9414015 w 14151427"/>
              <a:gd name="connsiteY82" fmla="*/ 405253 h 445828"/>
              <a:gd name="connsiteX83" fmla="*/ 9414015 w 14151427"/>
              <a:gd name="connsiteY83" fmla="*/ 407032 h 445828"/>
              <a:gd name="connsiteX84" fmla="*/ 9375198 w 14151427"/>
              <a:gd name="connsiteY84" fmla="*/ 445828 h 445828"/>
              <a:gd name="connsiteX85" fmla="*/ 9048274 w 14151427"/>
              <a:gd name="connsiteY85" fmla="*/ 445828 h 445828"/>
              <a:gd name="connsiteX86" fmla="*/ 9080684 w 14151427"/>
              <a:gd name="connsiteY86" fmla="*/ 0 h 445828"/>
              <a:gd name="connsiteX87" fmla="*/ 9081649 w 14151427"/>
              <a:gd name="connsiteY87" fmla="*/ 0 h 445828"/>
              <a:gd name="connsiteX88" fmla="*/ 9083430 w 14151427"/>
              <a:gd name="connsiteY88" fmla="*/ 0 h 445828"/>
              <a:gd name="connsiteX89" fmla="*/ 9194984 w 14151427"/>
              <a:gd name="connsiteY89" fmla="*/ 0 h 445828"/>
              <a:gd name="connsiteX90" fmla="*/ 9195949 w 14151427"/>
              <a:gd name="connsiteY90" fmla="*/ 0 h 445828"/>
              <a:gd name="connsiteX91" fmla="*/ 9197730 w 14151427"/>
              <a:gd name="connsiteY91" fmla="*/ 0 h 445828"/>
              <a:gd name="connsiteX92" fmla="*/ 9290584 w 14151427"/>
              <a:gd name="connsiteY92" fmla="*/ 0 h 445828"/>
              <a:gd name="connsiteX93" fmla="*/ 9291551 w 14151427"/>
              <a:gd name="connsiteY93" fmla="*/ 0 h 445828"/>
              <a:gd name="connsiteX94" fmla="*/ 9293331 w 14151427"/>
              <a:gd name="connsiteY94" fmla="*/ 0 h 445828"/>
              <a:gd name="connsiteX95" fmla="*/ 9404884 w 14151427"/>
              <a:gd name="connsiteY95" fmla="*/ 0 h 445828"/>
              <a:gd name="connsiteX96" fmla="*/ 9405851 w 14151427"/>
              <a:gd name="connsiteY96" fmla="*/ 0 h 445828"/>
              <a:gd name="connsiteX97" fmla="*/ 9407631 w 14151427"/>
              <a:gd name="connsiteY97" fmla="*/ 0 h 445828"/>
              <a:gd name="connsiteX98" fmla="*/ 8961611 w 14151427"/>
              <a:gd name="connsiteY98" fmla="*/ 445828 h 445828"/>
              <a:gd name="connsiteX99" fmla="*/ 8634856 w 14151427"/>
              <a:gd name="connsiteY99" fmla="*/ 445828 h 445828"/>
              <a:gd name="connsiteX100" fmla="*/ 8668065 w 14151427"/>
              <a:gd name="connsiteY100" fmla="*/ 0 h 445828"/>
              <a:gd name="connsiteX101" fmla="*/ 8670013 w 14151427"/>
              <a:gd name="connsiteY101" fmla="*/ 0 h 445828"/>
              <a:gd name="connsiteX102" fmla="*/ 8782365 w 14151427"/>
              <a:gd name="connsiteY102" fmla="*/ 0 h 445828"/>
              <a:gd name="connsiteX103" fmla="*/ 8784313 w 14151427"/>
              <a:gd name="connsiteY103" fmla="*/ 0 h 445828"/>
              <a:gd name="connsiteX104" fmla="*/ 8877966 w 14151427"/>
              <a:gd name="connsiteY104" fmla="*/ 0 h 445828"/>
              <a:gd name="connsiteX105" fmla="*/ 8879914 w 14151427"/>
              <a:gd name="connsiteY105" fmla="*/ 0 h 445828"/>
              <a:gd name="connsiteX106" fmla="*/ 8992266 w 14151427"/>
              <a:gd name="connsiteY106" fmla="*/ 0 h 445828"/>
              <a:gd name="connsiteX107" fmla="*/ 8994214 w 14151427"/>
              <a:gd name="connsiteY107" fmla="*/ 0 h 445828"/>
              <a:gd name="connsiteX108" fmla="*/ 8548386 w 14151427"/>
              <a:gd name="connsiteY108" fmla="*/ 445828 h 445828"/>
              <a:gd name="connsiteX109" fmla="*/ 8222045 w 14151427"/>
              <a:gd name="connsiteY109" fmla="*/ 445828 h 445828"/>
              <a:gd name="connsiteX110" fmla="*/ 8254648 w 14151427"/>
              <a:gd name="connsiteY110" fmla="*/ 0 h 445828"/>
              <a:gd name="connsiteX111" fmla="*/ 8256595 w 14151427"/>
              <a:gd name="connsiteY111" fmla="*/ 0 h 445828"/>
              <a:gd name="connsiteX112" fmla="*/ 8368948 w 14151427"/>
              <a:gd name="connsiteY112" fmla="*/ 0 h 445828"/>
              <a:gd name="connsiteX113" fmla="*/ 8370895 w 14151427"/>
              <a:gd name="connsiteY113" fmla="*/ 0 h 445828"/>
              <a:gd name="connsiteX114" fmla="*/ 8464549 w 14151427"/>
              <a:gd name="connsiteY114" fmla="*/ 0 h 445828"/>
              <a:gd name="connsiteX115" fmla="*/ 8466495 w 14151427"/>
              <a:gd name="connsiteY115" fmla="*/ 0 h 445828"/>
              <a:gd name="connsiteX116" fmla="*/ 8578849 w 14151427"/>
              <a:gd name="connsiteY116" fmla="*/ 0 h 445828"/>
              <a:gd name="connsiteX117" fmla="*/ 8580795 w 14151427"/>
              <a:gd name="connsiteY117" fmla="*/ 0 h 445828"/>
              <a:gd name="connsiteX118" fmla="*/ 8134968 w 14151427"/>
              <a:gd name="connsiteY118" fmla="*/ 445828 h 445828"/>
              <a:gd name="connsiteX119" fmla="*/ 7808820 w 14151427"/>
              <a:gd name="connsiteY119" fmla="*/ 445828 h 445828"/>
              <a:gd name="connsiteX120" fmla="*/ 7841230 w 14151427"/>
              <a:gd name="connsiteY120" fmla="*/ 0 h 445828"/>
              <a:gd name="connsiteX121" fmla="*/ 7843976 w 14151427"/>
              <a:gd name="connsiteY121" fmla="*/ 0 h 445828"/>
              <a:gd name="connsiteX122" fmla="*/ 7955530 w 14151427"/>
              <a:gd name="connsiteY122" fmla="*/ 0 h 445828"/>
              <a:gd name="connsiteX123" fmla="*/ 7958276 w 14151427"/>
              <a:gd name="connsiteY123" fmla="*/ 0 h 445828"/>
              <a:gd name="connsiteX124" fmla="*/ 8051131 w 14151427"/>
              <a:gd name="connsiteY124" fmla="*/ 0 h 445828"/>
              <a:gd name="connsiteX125" fmla="*/ 8053877 w 14151427"/>
              <a:gd name="connsiteY125" fmla="*/ 0 h 445828"/>
              <a:gd name="connsiteX126" fmla="*/ 8165431 w 14151427"/>
              <a:gd name="connsiteY126" fmla="*/ 0 h 445828"/>
              <a:gd name="connsiteX127" fmla="*/ 8168177 w 14151427"/>
              <a:gd name="connsiteY127" fmla="*/ 0 h 445828"/>
              <a:gd name="connsiteX128" fmla="*/ 7722157 w 14151427"/>
              <a:gd name="connsiteY128" fmla="*/ 445828 h 445828"/>
              <a:gd name="connsiteX129" fmla="*/ 7395402 w 14151427"/>
              <a:gd name="connsiteY129" fmla="*/ 445828 h 445828"/>
              <a:gd name="connsiteX130" fmla="*/ 7428611 w 14151427"/>
              <a:gd name="connsiteY130" fmla="*/ 0 h 445828"/>
              <a:gd name="connsiteX131" fmla="*/ 7430559 w 14151427"/>
              <a:gd name="connsiteY131" fmla="*/ 0 h 445828"/>
              <a:gd name="connsiteX132" fmla="*/ 7542911 w 14151427"/>
              <a:gd name="connsiteY132" fmla="*/ 0 h 445828"/>
              <a:gd name="connsiteX133" fmla="*/ 7544859 w 14151427"/>
              <a:gd name="connsiteY133" fmla="*/ 0 h 445828"/>
              <a:gd name="connsiteX134" fmla="*/ 7638512 w 14151427"/>
              <a:gd name="connsiteY134" fmla="*/ 0 h 445828"/>
              <a:gd name="connsiteX135" fmla="*/ 7640460 w 14151427"/>
              <a:gd name="connsiteY135" fmla="*/ 0 h 445828"/>
              <a:gd name="connsiteX136" fmla="*/ 7752812 w 14151427"/>
              <a:gd name="connsiteY136" fmla="*/ 0 h 445828"/>
              <a:gd name="connsiteX137" fmla="*/ 7754760 w 14151427"/>
              <a:gd name="connsiteY137" fmla="*/ 0 h 445828"/>
              <a:gd name="connsiteX138" fmla="*/ 7308932 w 14151427"/>
              <a:gd name="connsiteY138" fmla="*/ 445828 h 445828"/>
              <a:gd name="connsiteX139" fmla="*/ 6982591 w 14151427"/>
              <a:gd name="connsiteY139" fmla="*/ 445828 h 445828"/>
              <a:gd name="connsiteX140" fmla="*/ 7015195 w 14151427"/>
              <a:gd name="connsiteY140" fmla="*/ 0 h 445828"/>
              <a:gd name="connsiteX141" fmla="*/ 7017141 w 14151427"/>
              <a:gd name="connsiteY141" fmla="*/ 0 h 445828"/>
              <a:gd name="connsiteX142" fmla="*/ 7129494 w 14151427"/>
              <a:gd name="connsiteY142" fmla="*/ 0 h 445828"/>
              <a:gd name="connsiteX143" fmla="*/ 7131441 w 14151427"/>
              <a:gd name="connsiteY143" fmla="*/ 0 h 445828"/>
              <a:gd name="connsiteX144" fmla="*/ 7225095 w 14151427"/>
              <a:gd name="connsiteY144" fmla="*/ 0 h 445828"/>
              <a:gd name="connsiteX145" fmla="*/ 7227042 w 14151427"/>
              <a:gd name="connsiteY145" fmla="*/ 0 h 445828"/>
              <a:gd name="connsiteX146" fmla="*/ 7339395 w 14151427"/>
              <a:gd name="connsiteY146" fmla="*/ 0 h 445828"/>
              <a:gd name="connsiteX147" fmla="*/ 7341342 w 14151427"/>
              <a:gd name="connsiteY147" fmla="*/ 0 h 445828"/>
              <a:gd name="connsiteX148" fmla="*/ 6895515 w 14151427"/>
              <a:gd name="connsiteY148" fmla="*/ 445828 h 445828"/>
              <a:gd name="connsiteX149" fmla="*/ 6569367 w 14151427"/>
              <a:gd name="connsiteY149" fmla="*/ 445828 h 445828"/>
              <a:gd name="connsiteX150" fmla="*/ 6601778 w 14151427"/>
              <a:gd name="connsiteY150" fmla="*/ 0 h 445828"/>
              <a:gd name="connsiteX151" fmla="*/ 6604522 w 14151427"/>
              <a:gd name="connsiteY151" fmla="*/ 0 h 445828"/>
              <a:gd name="connsiteX152" fmla="*/ 6716078 w 14151427"/>
              <a:gd name="connsiteY152" fmla="*/ 0 h 445828"/>
              <a:gd name="connsiteX153" fmla="*/ 6718822 w 14151427"/>
              <a:gd name="connsiteY153" fmla="*/ 0 h 445828"/>
              <a:gd name="connsiteX154" fmla="*/ 6811678 w 14151427"/>
              <a:gd name="connsiteY154" fmla="*/ 0 h 445828"/>
              <a:gd name="connsiteX155" fmla="*/ 6814423 w 14151427"/>
              <a:gd name="connsiteY155" fmla="*/ 0 h 445828"/>
              <a:gd name="connsiteX156" fmla="*/ 6925978 w 14151427"/>
              <a:gd name="connsiteY156" fmla="*/ 0 h 445828"/>
              <a:gd name="connsiteX157" fmla="*/ 6928723 w 14151427"/>
              <a:gd name="connsiteY157" fmla="*/ 0 h 445828"/>
              <a:gd name="connsiteX158" fmla="*/ 6482703 w 14151427"/>
              <a:gd name="connsiteY158" fmla="*/ 445828 h 445828"/>
              <a:gd name="connsiteX159" fmla="*/ 6155950 w 14151427"/>
              <a:gd name="connsiteY159" fmla="*/ 445828 h 445828"/>
              <a:gd name="connsiteX160" fmla="*/ 6189157 w 14151427"/>
              <a:gd name="connsiteY160" fmla="*/ 0 h 445828"/>
              <a:gd name="connsiteX161" fmla="*/ 6191105 w 14151427"/>
              <a:gd name="connsiteY161" fmla="*/ 0 h 445828"/>
              <a:gd name="connsiteX162" fmla="*/ 6303458 w 14151427"/>
              <a:gd name="connsiteY162" fmla="*/ 0 h 445828"/>
              <a:gd name="connsiteX163" fmla="*/ 6305405 w 14151427"/>
              <a:gd name="connsiteY163" fmla="*/ 0 h 445828"/>
              <a:gd name="connsiteX164" fmla="*/ 6399058 w 14151427"/>
              <a:gd name="connsiteY164" fmla="*/ 0 h 445828"/>
              <a:gd name="connsiteX165" fmla="*/ 6401007 w 14151427"/>
              <a:gd name="connsiteY165" fmla="*/ 0 h 445828"/>
              <a:gd name="connsiteX166" fmla="*/ 6513358 w 14151427"/>
              <a:gd name="connsiteY166" fmla="*/ 0 h 445828"/>
              <a:gd name="connsiteX167" fmla="*/ 6515306 w 14151427"/>
              <a:gd name="connsiteY167" fmla="*/ 0 h 445828"/>
              <a:gd name="connsiteX168" fmla="*/ 6069478 w 14151427"/>
              <a:gd name="connsiteY168" fmla="*/ 445828 h 445828"/>
              <a:gd name="connsiteX169" fmla="*/ 5743329 w 14151427"/>
              <a:gd name="connsiteY169" fmla="*/ 445828 h 445828"/>
              <a:gd name="connsiteX170" fmla="*/ 5775740 w 14151427"/>
              <a:gd name="connsiteY170" fmla="*/ 0 h 445828"/>
              <a:gd name="connsiteX171" fmla="*/ 5777688 w 14151427"/>
              <a:gd name="connsiteY171" fmla="*/ 0 h 445828"/>
              <a:gd name="connsiteX172" fmla="*/ 5890040 w 14151427"/>
              <a:gd name="connsiteY172" fmla="*/ 0 h 445828"/>
              <a:gd name="connsiteX173" fmla="*/ 5891988 w 14151427"/>
              <a:gd name="connsiteY173" fmla="*/ 0 h 445828"/>
              <a:gd name="connsiteX174" fmla="*/ 5985642 w 14151427"/>
              <a:gd name="connsiteY174" fmla="*/ 0 h 445828"/>
              <a:gd name="connsiteX175" fmla="*/ 5987590 w 14151427"/>
              <a:gd name="connsiteY175" fmla="*/ 0 h 445828"/>
              <a:gd name="connsiteX176" fmla="*/ 6099941 w 14151427"/>
              <a:gd name="connsiteY176" fmla="*/ 0 h 445828"/>
              <a:gd name="connsiteX177" fmla="*/ 6101890 w 14151427"/>
              <a:gd name="connsiteY177" fmla="*/ 0 h 445828"/>
              <a:gd name="connsiteX178" fmla="*/ 5656062 w 14151427"/>
              <a:gd name="connsiteY178" fmla="*/ 445828 h 445828"/>
              <a:gd name="connsiteX179" fmla="*/ 5329912 w 14151427"/>
              <a:gd name="connsiteY179" fmla="*/ 445828 h 445828"/>
              <a:gd name="connsiteX180" fmla="*/ 5362323 w 14151427"/>
              <a:gd name="connsiteY180" fmla="*/ 0 h 445828"/>
              <a:gd name="connsiteX181" fmla="*/ 5365068 w 14151427"/>
              <a:gd name="connsiteY181" fmla="*/ 0 h 445828"/>
              <a:gd name="connsiteX182" fmla="*/ 5476623 w 14151427"/>
              <a:gd name="connsiteY182" fmla="*/ 0 h 445828"/>
              <a:gd name="connsiteX183" fmla="*/ 5479368 w 14151427"/>
              <a:gd name="connsiteY183" fmla="*/ 0 h 445828"/>
              <a:gd name="connsiteX184" fmla="*/ 5573022 w 14151427"/>
              <a:gd name="connsiteY184" fmla="*/ 0 h 445828"/>
              <a:gd name="connsiteX185" fmla="*/ 5574969 w 14151427"/>
              <a:gd name="connsiteY185" fmla="*/ 0 h 445828"/>
              <a:gd name="connsiteX186" fmla="*/ 5687322 w 14151427"/>
              <a:gd name="connsiteY186" fmla="*/ 0 h 445828"/>
              <a:gd name="connsiteX187" fmla="*/ 5689270 w 14151427"/>
              <a:gd name="connsiteY187" fmla="*/ 0 h 445828"/>
              <a:gd name="connsiteX188" fmla="*/ 5243442 w 14151427"/>
              <a:gd name="connsiteY188" fmla="*/ 445828 h 445828"/>
              <a:gd name="connsiteX189" fmla="*/ 4916495 w 14151427"/>
              <a:gd name="connsiteY189" fmla="*/ 445828 h 445828"/>
              <a:gd name="connsiteX190" fmla="*/ 4949703 w 14151427"/>
              <a:gd name="connsiteY190" fmla="*/ 0 h 445828"/>
              <a:gd name="connsiteX191" fmla="*/ 4951484 w 14151427"/>
              <a:gd name="connsiteY191" fmla="*/ 0 h 445828"/>
              <a:gd name="connsiteX192" fmla="*/ 4951651 w 14151427"/>
              <a:gd name="connsiteY192" fmla="*/ 0 h 445828"/>
              <a:gd name="connsiteX193" fmla="*/ 5064003 w 14151427"/>
              <a:gd name="connsiteY193" fmla="*/ 0 h 445828"/>
              <a:gd name="connsiteX194" fmla="*/ 5065784 w 14151427"/>
              <a:gd name="connsiteY194" fmla="*/ 0 h 445828"/>
              <a:gd name="connsiteX195" fmla="*/ 5065951 w 14151427"/>
              <a:gd name="connsiteY195" fmla="*/ 0 h 445828"/>
              <a:gd name="connsiteX196" fmla="*/ 5159605 w 14151427"/>
              <a:gd name="connsiteY196" fmla="*/ 0 h 445828"/>
              <a:gd name="connsiteX197" fmla="*/ 5161385 w 14151427"/>
              <a:gd name="connsiteY197" fmla="*/ 0 h 445828"/>
              <a:gd name="connsiteX198" fmla="*/ 5161552 w 14151427"/>
              <a:gd name="connsiteY198" fmla="*/ 0 h 445828"/>
              <a:gd name="connsiteX199" fmla="*/ 5273905 w 14151427"/>
              <a:gd name="connsiteY199" fmla="*/ 0 h 445828"/>
              <a:gd name="connsiteX200" fmla="*/ 5275685 w 14151427"/>
              <a:gd name="connsiteY200" fmla="*/ 0 h 445828"/>
              <a:gd name="connsiteX201" fmla="*/ 5275852 w 14151427"/>
              <a:gd name="connsiteY201" fmla="*/ 0 h 445828"/>
              <a:gd name="connsiteX202" fmla="*/ 4830024 w 14151427"/>
              <a:gd name="connsiteY202" fmla="*/ 445828 h 445828"/>
              <a:gd name="connsiteX203" fmla="*/ 4505464 w 14151427"/>
              <a:gd name="connsiteY203" fmla="*/ 445828 h 445828"/>
              <a:gd name="connsiteX204" fmla="*/ 4760553 w 14151427"/>
              <a:gd name="connsiteY204" fmla="*/ 190849 h 445828"/>
              <a:gd name="connsiteX205" fmla="*/ 4760553 w 14151427"/>
              <a:gd name="connsiteY205" fmla="*/ 189150 h 445828"/>
              <a:gd name="connsiteX206" fmla="*/ 4538067 w 14151427"/>
              <a:gd name="connsiteY206" fmla="*/ 0 h 445828"/>
              <a:gd name="connsiteX207" fmla="*/ 4538234 w 14151427"/>
              <a:gd name="connsiteY207" fmla="*/ 0 h 445828"/>
              <a:gd name="connsiteX208" fmla="*/ 4652367 w 14151427"/>
              <a:gd name="connsiteY208" fmla="*/ 0 h 445828"/>
              <a:gd name="connsiteX209" fmla="*/ 4652534 w 14151427"/>
              <a:gd name="connsiteY209" fmla="*/ 0 h 445828"/>
              <a:gd name="connsiteX210" fmla="*/ 4747968 w 14151427"/>
              <a:gd name="connsiteY210" fmla="*/ 0 h 445828"/>
              <a:gd name="connsiteX211" fmla="*/ 4748933 w 14151427"/>
              <a:gd name="connsiteY211" fmla="*/ 0 h 445828"/>
              <a:gd name="connsiteX212" fmla="*/ 4862268 w 14151427"/>
              <a:gd name="connsiteY212" fmla="*/ 0 h 445828"/>
              <a:gd name="connsiteX213" fmla="*/ 4863233 w 14151427"/>
              <a:gd name="connsiteY213" fmla="*/ 0 h 445828"/>
              <a:gd name="connsiteX214" fmla="*/ 4417405 w 14151427"/>
              <a:gd name="connsiteY214" fmla="*/ 445828 h 445828"/>
              <a:gd name="connsiteX215" fmla="*/ 4092239 w 14151427"/>
              <a:gd name="connsiteY215" fmla="*/ 445828 h 445828"/>
              <a:gd name="connsiteX216" fmla="*/ 4124649 w 14151427"/>
              <a:gd name="connsiteY216" fmla="*/ 0 h 445828"/>
              <a:gd name="connsiteX217" fmla="*/ 4125614 w 14151427"/>
              <a:gd name="connsiteY217" fmla="*/ 0 h 445828"/>
              <a:gd name="connsiteX218" fmla="*/ 4238949 w 14151427"/>
              <a:gd name="connsiteY218" fmla="*/ 0 h 445828"/>
              <a:gd name="connsiteX219" fmla="*/ 4239914 w 14151427"/>
              <a:gd name="connsiteY219" fmla="*/ 0 h 445828"/>
              <a:gd name="connsiteX220" fmla="*/ 4334549 w 14151427"/>
              <a:gd name="connsiteY220" fmla="*/ 0 h 445828"/>
              <a:gd name="connsiteX221" fmla="*/ 4335516 w 14151427"/>
              <a:gd name="connsiteY221" fmla="*/ 0 h 445828"/>
              <a:gd name="connsiteX222" fmla="*/ 4448849 w 14151427"/>
              <a:gd name="connsiteY222" fmla="*/ 0 h 445828"/>
              <a:gd name="connsiteX223" fmla="*/ 4449816 w 14151427"/>
              <a:gd name="connsiteY223" fmla="*/ 0 h 445828"/>
              <a:gd name="connsiteX224" fmla="*/ 4050764 w 14151427"/>
              <a:gd name="connsiteY224" fmla="*/ 399052 h 445828"/>
              <a:gd name="connsiteX225" fmla="*/ 4050764 w 14151427"/>
              <a:gd name="connsiteY225" fmla="*/ 398085 h 445828"/>
              <a:gd name="connsiteX226" fmla="*/ 4003021 w 14151427"/>
              <a:gd name="connsiteY226" fmla="*/ 445828 h 445828"/>
              <a:gd name="connsiteX227" fmla="*/ 3678821 w 14151427"/>
              <a:gd name="connsiteY227" fmla="*/ 445828 h 445828"/>
              <a:gd name="connsiteX228" fmla="*/ 3712030 w 14151427"/>
              <a:gd name="connsiteY228" fmla="*/ 0 h 445828"/>
              <a:gd name="connsiteX229" fmla="*/ 3826330 w 14151427"/>
              <a:gd name="connsiteY229" fmla="*/ 0 h 445828"/>
              <a:gd name="connsiteX230" fmla="*/ 3921931 w 14151427"/>
              <a:gd name="connsiteY230" fmla="*/ 0 h 445828"/>
              <a:gd name="connsiteX231" fmla="*/ 4036231 w 14151427"/>
              <a:gd name="connsiteY231" fmla="*/ 0 h 445828"/>
              <a:gd name="connsiteX232" fmla="*/ 3590211 w 14151427"/>
              <a:gd name="connsiteY232" fmla="*/ 445828 h 445828"/>
              <a:gd name="connsiteX233" fmla="*/ 3266010 w 14151427"/>
              <a:gd name="connsiteY233" fmla="*/ 445828 h 445828"/>
              <a:gd name="connsiteX234" fmla="*/ 3298613 w 14151427"/>
              <a:gd name="connsiteY234" fmla="*/ 0 h 445828"/>
              <a:gd name="connsiteX235" fmla="*/ 3412913 w 14151427"/>
              <a:gd name="connsiteY235" fmla="*/ 0 h 445828"/>
              <a:gd name="connsiteX236" fmla="*/ 3508514 w 14151427"/>
              <a:gd name="connsiteY236" fmla="*/ 0 h 445828"/>
              <a:gd name="connsiteX237" fmla="*/ 3622814 w 14151427"/>
              <a:gd name="connsiteY237" fmla="*/ 0 h 445828"/>
              <a:gd name="connsiteX238" fmla="*/ 3176986 w 14151427"/>
              <a:gd name="connsiteY238" fmla="*/ 445828 h 445828"/>
              <a:gd name="connsiteX239" fmla="*/ 2852785 w 14151427"/>
              <a:gd name="connsiteY239" fmla="*/ 445828 h 445828"/>
              <a:gd name="connsiteX240" fmla="*/ 2885195 w 14151427"/>
              <a:gd name="connsiteY240" fmla="*/ 0 h 445828"/>
              <a:gd name="connsiteX241" fmla="*/ 2999495 w 14151427"/>
              <a:gd name="connsiteY241" fmla="*/ 0 h 445828"/>
              <a:gd name="connsiteX242" fmla="*/ 3095096 w 14151427"/>
              <a:gd name="connsiteY242" fmla="*/ 0 h 445828"/>
              <a:gd name="connsiteX243" fmla="*/ 3209396 w 14151427"/>
              <a:gd name="connsiteY243" fmla="*/ 0 h 445828"/>
              <a:gd name="connsiteX244" fmla="*/ 2763568 w 14151427"/>
              <a:gd name="connsiteY244" fmla="*/ 445828 h 445828"/>
              <a:gd name="connsiteX245" fmla="*/ 2439367 w 14151427"/>
              <a:gd name="connsiteY245" fmla="*/ 445828 h 445828"/>
              <a:gd name="connsiteX246" fmla="*/ 2472576 w 14151427"/>
              <a:gd name="connsiteY246" fmla="*/ 0 h 445828"/>
              <a:gd name="connsiteX247" fmla="*/ 2586876 w 14151427"/>
              <a:gd name="connsiteY247" fmla="*/ 0 h 445828"/>
              <a:gd name="connsiteX248" fmla="*/ 2682477 w 14151427"/>
              <a:gd name="connsiteY248" fmla="*/ 0 h 445828"/>
              <a:gd name="connsiteX249" fmla="*/ 2796777 w 14151427"/>
              <a:gd name="connsiteY249" fmla="*/ 0 h 445828"/>
              <a:gd name="connsiteX250" fmla="*/ 2350757 w 14151427"/>
              <a:gd name="connsiteY250" fmla="*/ 445828 h 445828"/>
              <a:gd name="connsiteX251" fmla="*/ 2026556 w 14151427"/>
              <a:gd name="connsiteY251" fmla="*/ 445828 h 445828"/>
              <a:gd name="connsiteX252" fmla="*/ 2059159 w 14151427"/>
              <a:gd name="connsiteY252" fmla="*/ 0 h 445828"/>
              <a:gd name="connsiteX253" fmla="*/ 2173459 w 14151427"/>
              <a:gd name="connsiteY253" fmla="*/ 0 h 445828"/>
              <a:gd name="connsiteX254" fmla="*/ 2269060 w 14151427"/>
              <a:gd name="connsiteY254" fmla="*/ 0 h 445828"/>
              <a:gd name="connsiteX255" fmla="*/ 2383360 w 14151427"/>
              <a:gd name="connsiteY255" fmla="*/ 0 h 445828"/>
              <a:gd name="connsiteX256" fmla="*/ 1937532 w 14151427"/>
              <a:gd name="connsiteY256" fmla="*/ 445828 h 445828"/>
              <a:gd name="connsiteX257" fmla="*/ 1613331 w 14151427"/>
              <a:gd name="connsiteY257" fmla="*/ 445828 h 445828"/>
              <a:gd name="connsiteX258" fmla="*/ 1645742 w 14151427"/>
              <a:gd name="connsiteY258" fmla="*/ 0 h 445828"/>
              <a:gd name="connsiteX259" fmla="*/ 1760042 w 14151427"/>
              <a:gd name="connsiteY259" fmla="*/ 0 h 445828"/>
              <a:gd name="connsiteX260" fmla="*/ 1855643 w 14151427"/>
              <a:gd name="connsiteY260" fmla="*/ 0 h 445828"/>
              <a:gd name="connsiteX261" fmla="*/ 1969943 w 14151427"/>
              <a:gd name="connsiteY261" fmla="*/ 0 h 445828"/>
              <a:gd name="connsiteX262" fmla="*/ 1524115 w 14151427"/>
              <a:gd name="connsiteY262" fmla="*/ 445828 h 445828"/>
              <a:gd name="connsiteX263" fmla="*/ 1199914 w 14151427"/>
              <a:gd name="connsiteY263" fmla="*/ 445828 h 445828"/>
              <a:gd name="connsiteX264" fmla="*/ 1233122 w 14151427"/>
              <a:gd name="connsiteY264" fmla="*/ 0 h 445828"/>
              <a:gd name="connsiteX265" fmla="*/ 1347422 w 14151427"/>
              <a:gd name="connsiteY265" fmla="*/ 0 h 445828"/>
              <a:gd name="connsiteX266" fmla="*/ 1443023 w 14151427"/>
              <a:gd name="connsiteY266" fmla="*/ 0 h 445828"/>
              <a:gd name="connsiteX267" fmla="*/ 1557323 w 14151427"/>
              <a:gd name="connsiteY267" fmla="*/ 0 h 445828"/>
              <a:gd name="connsiteX268" fmla="*/ 1111495 w 14151427"/>
              <a:gd name="connsiteY268" fmla="*/ 445828 h 445828"/>
              <a:gd name="connsiteX269" fmla="*/ 787294 w 14151427"/>
              <a:gd name="connsiteY269" fmla="*/ 445828 h 445828"/>
              <a:gd name="connsiteX270" fmla="*/ 819705 w 14151427"/>
              <a:gd name="connsiteY270" fmla="*/ 0 h 445828"/>
              <a:gd name="connsiteX271" fmla="*/ 934005 w 14151427"/>
              <a:gd name="connsiteY271" fmla="*/ 0 h 445828"/>
              <a:gd name="connsiteX272" fmla="*/ 1029606 w 14151427"/>
              <a:gd name="connsiteY272" fmla="*/ 0 h 445828"/>
              <a:gd name="connsiteX273" fmla="*/ 1143906 w 14151427"/>
              <a:gd name="connsiteY273" fmla="*/ 0 h 445828"/>
              <a:gd name="connsiteX274" fmla="*/ 698078 w 14151427"/>
              <a:gd name="connsiteY274" fmla="*/ 445828 h 445828"/>
              <a:gd name="connsiteX275" fmla="*/ 373877 w 14151427"/>
              <a:gd name="connsiteY275" fmla="*/ 445828 h 445828"/>
              <a:gd name="connsiteX276" fmla="*/ 406288 w 14151427"/>
              <a:gd name="connsiteY276" fmla="*/ 0 h 445828"/>
              <a:gd name="connsiteX277" fmla="*/ 520588 w 14151427"/>
              <a:gd name="connsiteY277" fmla="*/ 0 h 445828"/>
              <a:gd name="connsiteX278" fmla="*/ 616987 w 14151427"/>
              <a:gd name="connsiteY278" fmla="*/ 0 h 445828"/>
              <a:gd name="connsiteX279" fmla="*/ 731287 w 14151427"/>
              <a:gd name="connsiteY279" fmla="*/ 0 h 445828"/>
              <a:gd name="connsiteX280" fmla="*/ 285459 w 14151427"/>
              <a:gd name="connsiteY280" fmla="*/ 445828 h 445828"/>
              <a:gd name="connsiteX281" fmla="*/ 0 w 14151427"/>
              <a:gd name="connsiteY281" fmla="*/ 445828 h 445828"/>
              <a:gd name="connsiteX282" fmla="*/ 0 w 14151427"/>
              <a:gd name="connsiteY282" fmla="*/ 406288 h 445828"/>
              <a:gd name="connsiteX283" fmla="*/ 0 w 14151427"/>
              <a:gd name="connsiteY283" fmla="*/ 0 h 445828"/>
              <a:gd name="connsiteX284" fmla="*/ 107968 w 14151427"/>
              <a:gd name="connsiteY284" fmla="*/ 0 h 445828"/>
              <a:gd name="connsiteX285" fmla="*/ 203570 w 14151427"/>
              <a:gd name="connsiteY285" fmla="*/ 0 h 445828"/>
              <a:gd name="connsiteX286" fmla="*/ 317870 w 14151427"/>
              <a:gd name="connsiteY286" fmla="*/ 0 h 445828"/>
              <a:gd name="connsiteX287" fmla="*/ 0 w 14151427"/>
              <a:gd name="connsiteY287" fmla="*/ 317870 h 44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14151427" h="445828">
                <a:moveTo>
                  <a:pt x="14151427" y="301404"/>
                </a:moveTo>
                <a:lnTo>
                  <a:pt x="14151427" y="445828"/>
                </a:lnTo>
                <a:lnTo>
                  <a:pt x="14006933" y="445828"/>
                </a:lnTo>
                <a:close/>
                <a:moveTo>
                  <a:pt x="14039465" y="0"/>
                </a:moveTo>
                <a:lnTo>
                  <a:pt x="14151427" y="0"/>
                </a:lnTo>
                <a:lnTo>
                  <a:pt x="14151427" y="212148"/>
                </a:lnTo>
                <a:lnTo>
                  <a:pt x="13917646" y="445828"/>
                </a:lnTo>
                <a:lnTo>
                  <a:pt x="13593445" y="445828"/>
                </a:lnTo>
                <a:close/>
                <a:moveTo>
                  <a:pt x="13626048" y="0"/>
                </a:moveTo>
                <a:lnTo>
                  <a:pt x="13740348" y="0"/>
                </a:lnTo>
                <a:lnTo>
                  <a:pt x="13835949" y="0"/>
                </a:lnTo>
                <a:lnTo>
                  <a:pt x="13950249" y="0"/>
                </a:lnTo>
                <a:lnTo>
                  <a:pt x="13504421" y="445828"/>
                </a:lnTo>
                <a:lnTo>
                  <a:pt x="13180220" y="445828"/>
                </a:lnTo>
                <a:close/>
                <a:moveTo>
                  <a:pt x="13212630" y="0"/>
                </a:moveTo>
                <a:lnTo>
                  <a:pt x="13326930" y="0"/>
                </a:lnTo>
                <a:lnTo>
                  <a:pt x="13422530" y="0"/>
                </a:lnTo>
                <a:lnTo>
                  <a:pt x="13536830" y="0"/>
                </a:lnTo>
                <a:lnTo>
                  <a:pt x="13091002" y="445828"/>
                </a:lnTo>
                <a:lnTo>
                  <a:pt x="12766802" y="445828"/>
                </a:lnTo>
                <a:close/>
                <a:moveTo>
                  <a:pt x="12800011" y="0"/>
                </a:moveTo>
                <a:lnTo>
                  <a:pt x="12914311" y="0"/>
                </a:lnTo>
                <a:lnTo>
                  <a:pt x="13009912" y="0"/>
                </a:lnTo>
                <a:lnTo>
                  <a:pt x="13124212" y="0"/>
                </a:lnTo>
                <a:lnTo>
                  <a:pt x="12678192" y="445828"/>
                </a:lnTo>
                <a:lnTo>
                  <a:pt x="12353991" y="445828"/>
                </a:lnTo>
                <a:close/>
                <a:moveTo>
                  <a:pt x="12386594" y="0"/>
                </a:moveTo>
                <a:lnTo>
                  <a:pt x="12500894" y="0"/>
                </a:lnTo>
                <a:lnTo>
                  <a:pt x="12596495" y="0"/>
                </a:lnTo>
                <a:lnTo>
                  <a:pt x="12710795" y="0"/>
                </a:lnTo>
                <a:lnTo>
                  <a:pt x="12264967" y="445828"/>
                </a:lnTo>
                <a:lnTo>
                  <a:pt x="11940766" y="445828"/>
                </a:lnTo>
                <a:close/>
                <a:moveTo>
                  <a:pt x="11973176" y="0"/>
                </a:moveTo>
                <a:lnTo>
                  <a:pt x="12087476" y="0"/>
                </a:lnTo>
                <a:lnTo>
                  <a:pt x="12183077" y="0"/>
                </a:lnTo>
                <a:lnTo>
                  <a:pt x="12297377" y="0"/>
                </a:lnTo>
                <a:lnTo>
                  <a:pt x="11851549" y="445828"/>
                </a:lnTo>
                <a:lnTo>
                  <a:pt x="11527348" y="445828"/>
                </a:lnTo>
                <a:close/>
                <a:moveTo>
                  <a:pt x="11560557" y="0"/>
                </a:moveTo>
                <a:lnTo>
                  <a:pt x="11674857" y="0"/>
                </a:lnTo>
                <a:lnTo>
                  <a:pt x="11770458" y="0"/>
                </a:lnTo>
                <a:lnTo>
                  <a:pt x="11884758" y="0"/>
                </a:lnTo>
                <a:lnTo>
                  <a:pt x="11438738" y="445828"/>
                </a:lnTo>
                <a:lnTo>
                  <a:pt x="11114537" y="445828"/>
                </a:lnTo>
                <a:close/>
                <a:moveTo>
                  <a:pt x="11147140" y="0"/>
                </a:moveTo>
                <a:lnTo>
                  <a:pt x="11261440" y="0"/>
                </a:lnTo>
                <a:lnTo>
                  <a:pt x="11357041" y="0"/>
                </a:lnTo>
                <a:lnTo>
                  <a:pt x="11471341" y="0"/>
                </a:lnTo>
                <a:lnTo>
                  <a:pt x="11025513" y="445828"/>
                </a:lnTo>
                <a:lnTo>
                  <a:pt x="10701312" y="445828"/>
                </a:lnTo>
                <a:close/>
                <a:moveTo>
                  <a:pt x="10733723" y="0"/>
                </a:moveTo>
                <a:lnTo>
                  <a:pt x="10848023" y="0"/>
                </a:lnTo>
                <a:lnTo>
                  <a:pt x="10943624" y="0"/>
                </a:lnTo>
                <a:lnTo>
                  <a:pt x="11057924" y="0"/>
                </a:lnTo>
                <a:lnTo>
                  <a:pt x="10612096" y="445828"/>
                </a:lnTo>
                <a:lnTo>
                  <a:pt x="10287895" y="445828"/>
                </a:lnTo>
                <a:close/>
                <a:moveTo>
                  <a:pt x="10321103" y="0"/>
                </a:moveTo>
                <a:lnTo>
                  <a:pt x="10435403" y="0"/>
                </a:lnTo>
                <a:lnTo>
                  <a:pt x="10531004" y="0"/>
                </a:lnTo>
                <a:lnTo>
                  <a:pt x="10645304" y="0"/>
                </a:lnTo>
                <a:lnTo>
                  <a:pt x="10199476" y="445828"/>
                </a:lnTo>
                <a:lnTo>
                  <a:pt x="9874987" y="445828"/>
                </a:lnTo>
                <a:lnTo>
                  <a:pt x="10123804" y="197131"/>
                </a:lnTo>
                <a:lnTo>
                  <a:pt x="10123804" y="197299"/>
                </a:lnTo>
                <a:close/>
                <a:moveTo>
                  <a:pt x="9907519" y="0"/>
                </a:moveTo>
                <a:lnTo>
                  <a:pt x="9907686" y="0"/>
                </a:lnTo>
                <a:lnTo>
                  <a:pt x="10021819" y="0"/>
                </a:lnTo>
                <a:lnTo>
                  <a:pt x="10021986" y="0"/>
                </a:lnTo>
                <a:lnTo>
                  <a:pt x="10117420" y="0"/>
                </a:lnTo>
                <a:lnTo>
                  <a:pt x="10117587" y="0"/>
                </a:lnTo>
                <a:lnTo>
                  <a:pt x="10231720" y="0"/>
                </a:lnTo>
                <a:lnTo>
                  <a:pt x="10231887" y="0"/>
                </a:lnTo>
                <a:lnTo>
                  <a:pt x="9786059" y="445828"/>
                </a:lnTo>
                <a:lnTo>
                  <a:pt x="9461499" y="445828"/>
                </a:lnTo>
                <a:close/>
                <a:moveTo>
                  <a:pt x="9494102" y="0"/>
                </a:moveTo>
                <a:lnTo>
                  <a:pt x="9494269" y="0"/>
                </a:lnTo>
                <a:lnTo>
                  <a:pt x="9608402" y="0"/>
                </a:lnTo>
                <a:lnTo>
                  <a:pt x="9608569" y="0"/>
                </a:lnTo>
                <a:lnTo>
                  <a:pt x="9704003" y="0"/>
                </a:lnTo>
                <a:lnTo>
                  <a:pt x="9704968" y="0"/>
                </a:lnTo>
                <a:lnTo>
                  <a:pt x="9818303" y="0"/>
                </a:lnTo>
                <a:lnTo>
                  <a:pt x="9819268" y="0"/>
                </a:lnTo>
                <a:lnTo>
                  <a:pt x="9414015" y="405253"/>
                </a:lnTo>
                <a:lnTo>
                  <a:pt x="9414015" y="407032"/>
                </a:lnTo>
                <a:lnTo>
                  <a:pt x="9375198" y="445828"/>
                </a:lnTo>
                <a:lnTo>
                  <a:pt x="9048274" y="445828"/>
                </a:lnTo>
                <a:close/>
                <a:moveTo>
                  <a:pt x="9080684" y="0"/>
                </a:moveTo>
                <a:lnTo>
                  <a:pt x="9081649" y="0"/>
                </a:lnTo>
                <a:lnTo>
                  <a:pt x="9083430" y="0"/>
                </a:lnTo>
                <a:lnTo>
                  <a:pt x="9194984" y="0"/>
                </a:lnTo>
                <a:lnTo>
                  <a:pt x="9195949" y="0"/>
                </a:lnTo>
                <a:lnTo>
                  <a:pt x="9197730" y="0"/>
                </a:lnTo>
                <a:lnTo>
                  <a:pt x="9290584" y="0"/>
                </a:lnTo>
                <a:lnTo>
                  <a:pt x="9291551" y="0"/>
                </a:lnTo>
                <a:lnTo>
                  <a:pt x="9293331" y="0"/>
                </a:lnTo>
                <a:lnTo>
                  <a:pt x="9404884" y="0"/>
                </a:lnTo>
                <a:lnTo>
                  <a:pt x="9405851" y="0"/>
                </a:lnTo>
                <a:lnTo>
                  <a:pt x="9407631" y="0"/>
                </a:lnTo>
                <a:lnTo>
                  <a:pt x="8961611" y="445828"/>
                </a:lnTo>
                <a:lnTo>
                  <a:pt x="8634856" y="445828"/>
                </a:lnTo>
                <a:close/>
                <a:moveTo>
                  <a:pt x="8668065" y="0"/>
                </a:moveTo>
                <a:lnTo>
                  <a:pt x="8670013" y="0"/>
                </a:lnTo>
                <a:lnTo>
                  <a:pt x="8782365" y="0"/>
                </a:lnTo>
                <a:lnTo>
                  <a:pt x="8784313" y="0"/>
                </a:lnTo>
                <a:lnTo>
                  <a:pt x="8877966" y="0"/>
                </a:lnTo>
                <a:lnTo>
                  <a:pt x="8879914" y="0"/>
                </a:lnTo>
                <a:lnTo>
                  <a:pt x="8992266" y="0"/>
                </a:lnTo>
                <a:lnTo>
                  <a:pt x="8994214" y="0"/>
                </a:lnTo>
                <a:lnTo>
                  <a:pt x="8548386" y="445828"/>
                </a:lnTo>
                <a:lnTo>
                  <a:pt x="8222045" y="445828"/>
                </a:lnTo>
                <a:close/>
                <a:moveTo>
                  <a:pt x="8254648" y="0"/>
                </a:moveTo>
                <a:lnTo>
                  <a:pt x="8256595" y="0"/>
                </a:lnTo>
                <a:lnTo>
                  <a:pt x="8368948" y="0"/>
                </a:lnTo>
                <a:lnTo>
                  <a:pt x="8370895" y="0"/>
                </a:lnTo>
                <a:lnTo>
                  <a:pt x="8464549" y="0"/>
                </a:lnTo>
                <a:lnTo>
                  <a:pt x="8466495" y="0"/>
                </a:lnTo>
                <a:lnTo>
                  <a:pt x="8578849" y="0"/>
                </a:lnTo>
                <a:lnTo>
                  <a:pt x="8580795" y="0"/>
                </a:lnTo>
                <a:lnTo>
                  <a:pt x="8134968" y="445828"/>
                </a:lnTo>
                <a:lnTo>
                  <a:pt x="7808820" y="445828"/>
                </a:lnTo>
                <a:close/>
                <a:moveTo>
                  <a:pt x="7841230" y="0"/>
                </a:moveTo>
                <a:lnTo>
                  <a:pt x="7843976" y="0"/>
                </a:lnTo>
                <a:lnTo>
                  <a:pt x="7955530" y="0"/>
                </a:lnTo>
                <a:lnTo>
                  <a:pt x="7958276" y="0"/>
                </a:lnTo>
                <a:lnTo>
                  <a:pt x="8051131" y="0"/>
                </a:lnTo>
                <a:lnTo>
                  <a:pt x="8053877" y="0"/>
                </a:lnTo>
                <a:lnTo>
                  <a:pt x="8165431" y="0"/>
                </a:lnTo>
                <a:lnTo>
                  <a:pt x="8168177" y="0"/>
                </a:lnTo>
                <a:lnTo>
                  <a:pt x="7722157" y="445828"/>
                </a:lnTo>
                <a:lnTo>
                  <a:pt x="7395402" y="445828"/>
                </a:lnTo>
                <a:close/>
                <a:moveTo>
                  <a:pt x="7428611" y="0"/>
                </a:moveTo>
                <a:lnTo>
                  <a:pt x="7430559" y="0"/>
                </a:lnTo>
                <a:lnTo>
                  <a:pt x="7542911" y="0"/>
                </a:lnTo>
                <a:lnTo>
                  <a:pt x="7544859" y="0"/>
                </a:lnTo>
                <a:lnTo>
                  <a:pt x="7638512" y="0"/>
                </a:lnTo>
                <a:lnTo>
                  <a:pt x="7640460" y="0"/>
                </a:lnTo>
                <a:lnTo>
                  <a:pt x="7752812" y="0"/>
                </a:lnTo>
                <a:lnTo>
                  <a:pt x="7754760" y="0"/>
                </a:lnTo>
                <a:lnTo>
                  <a:pt x="7308932" y="445828"/>
                </a:lnTo>
                <a:lnTo>
                  <a:pt x="6982591" y="445828"/>
                </a:lnTo>
                <a:close/>
                <a:moveTo>
                  <a:pt x="7015195" y="0"/>
                </a:moveTo>
                <a:lnTo>
                  <a:pt x="7017141" y="0"/>
                </a:lnTo>
                <a:lnTo>
                  <a:pt x="7129494" y="0"/>
                </a:lnTo>
                <a:lnTo>
                  <a:pt x="7131441" y="0"/>
                </a:lnTo>
                <a:lnTo>
                  <a:pt x="7225095" y="0"/>
                </a:lnTo>
                <a:lnTo>
                  <a:pt x="7227042" y="0"/>
                </a:lnTo>
                <a:lnTo>
                  <a:pt x="7339395" y="0"/>
                </a:lnTo>
                <a:lnTo>
                  <a:pt x="7341342" y="0"/>
                </a:lnTo>
                <a:lnTo>
                  <a:pt x="6895515" y="445828"/>
                </a:lnTo>
                <a:lnTo>
                  <a:pt x="6569367" y="445828"/>
                </a:lnTo>
                <a:close/>
                <a:moveTo>
                  <a:pt x="6601778" y="0"/>
                </a:moveTo>
                <a:lnTo>
                  <a:pt x="6604522" y="0"/>
                </a:lnTo>
                <a:lnTo>
                  <a:pt x="6716078" y="0"/>
                </a:lnTo>
                <a:lnTo>
                  <a:pt x="6718822" y="0"/>
                </a:lnTo>
                <a:lnTo>
                  <a:pt x="6811678" y="0"/>
                </a:lnTo>
                <a:lnTo>
                  <a:pt x="6814423" y="0"/>
                </a:lnTo>
                <a:lnTo>
                  <a:pt x="6925978" y="0"/>
                </a:lnTo>
                <a:lnTo>
                  <a:pt x="6928723" y="0"/>
                </a:lnTo>
                <a:lnTo>
                  <a:pt x="6482703" y="445828"/>
                </a:lnTo>
                <a:lnTo>
                  <a:pt x="6155950" y="445828"/>
                </a:lnTo>
                <a:close/>
                <a:moveTo>
                  <a:pt x="6189157" y="0"/>
                </a:moveTo>
                <a:lnTo>
                  <a:pt x="6191105" y="0"/>
                </a:lnTo>
                <a:lnTo>
                  <a:pt x="6303458" y="0"/>
                </a:lnTo>
                <a:lnTo>
                  <a:pt x="6305405" y="0"/>
                </a:lnTo>
                <a:lnTo>
                  <a:pt x="6399058" y="0"/>
                </a:lnTo>
                <a:lnTo>
                  <a:pt x="6401007" y="0"/>
                </a:lnTo>
                <a:lnTo>
                  <a:pt x="6513358" y="0"/>
                </a:lnTo>
                <a:lnTo>
                  <a:pt x="6515306" y="0"/>
                </a:lnTo>
                <a:lnTo>
                  <a:pt x="6069478" y="445828"/>
                </a:lnTo>
                <a:lnTo>
                  <a:pt x="5743329" y="445828"/>
                </a:lnTo>
                <a:close/>
                <a:moveTo>
                  <a:pt x="5775740" y="0"/>
                </a:moveTo>
                <a:lnTo>
                  <a:pt x="5777688" y="0"/>
                </a:lnTo>
                <a:lnTo>
                  <a:pt x="5890040" y="0"/>
                </a:lnTo>
                <a:lnTo>
                  <a:pt x="5891988" y="0"/>
                </a:lnTo>
                <a:lnTo>
                  <a:pt x="5985642" y="0"/>
                </a:lnTo>
                <a:lnTo>
                  <a:pt x="5987590" y="0"/>
                </a:lnTo>
                <a:lnTo>
                  <a:pt x="6099941" y="0"/>
                </a:lnTo>
                <a:lnTo>
                  <a:pt x="6101890" y="0"/>
                </a:lnTo>
                <a:lnTo>
                  <a:pt x="5656062" y="445828"/>
                </a:lnTo>
                <a:lnTo>
                  <a:pt x="5329912" y="445828"/>
                </a:lnTo>
                <a:close/>
                <a:moveTo>
                  <a:pt x="5362323" y="0"/>
                </a:moveTo>
                <a:lnTo>
                  <a:pt x="5365068" y="0"/>
                </a:lnTo>
                <a:lnTo>
                  <a:pt x="5476623" y="0"/>
                </a:lnTo>
                <a:lnTo>
                  <a:pt x="5479368" y="0"/>
                </a:lnTo>
                <a:lnTo>
                  <a:pt x="5573022" y="0"/>
                </a:lnTo>
                <a:lnTo>
                  <a:pt x="5574969" y="0"/>
                </a:lnTo>
                <a:lnTo>
                  <a:pt x="5687322" y="0"/>
                </a:lnTo>
                <a:lnTo>
                  <a:pt x="5689270" y="0"/>
                </a:lnTo>
                <a:lnTo>
                  <a:pt x="5243442" y="445828"/>
                </a:lnTo>
                <a:lnTo>
                  <a:pt x="4916495" y="445828"/>
                </a:lnTo>
                <a:close/>
                <a:moveTo>
                  <a:pt x="4949703" y="0"/>
                </a:moveTo>
                <a:lnTo>
                  <a:pt x="4951484" y="0"/>
                </a:lnTo>
                <a:lnTo>
                  <a:pt x="4951651" y="0"/>
                </a:lnTo>
                <a:lnTo>
                  <a:pt x="5064003" y="0"/>
                </a:lnTo>
                <a:lnTo>
                  <a:pt x="5065784" y="0"/>
                </a:lnTo>
                <a:lnTo>
                  <a:pt x="5065951" y="0"/>
                </a:lnTo>
                <a:lnTo>
                  <a:pt x="5159605" y="0"/>
                </a:lnTo>
                <a:lnTo>
                  <a:pt x="5161385" y="0"/>
                </a:lnTo>
                <a:lnTo>
                  <a:pt x="5161552" y="0"/>
                </a:lnTo>
                <a:lnTo>
                  <a:pt x="5273905" y="0"/>
                </a:lnTo>
                <a:lnTo>
                  <a:pt x="5275685" y="0"/>
                </a:lnTo>
                <a:lnTo>
                  <a:pt x="5275852" y="0"/>
                </a:lnTo>
                <a:lnTo>
                  <a:pt x="4830024" y="445828"/>
                </a:lnTo>
                <a:lnTo>
                  <a:pt x="4505464" y="445828"/>
                </a:lnTo>
                <a:lnTo>
                  <a:pt x="4760553" y="190849"/>
                </a:lnTo>
                <a:lnTo>
                  <a:pt x="4760553" y="189150"/>
                </a:lnTo>
                <a:close/>
                <a:moveTo>
                  <a:pt x="4538067" y="0"/>
                </a:moveTo>
                <a:lnTo>
                  <a:pt x="4538234" y="0"/>
                </a:lnTo>
                <a:lnTo>
                  <a:pt x="4652367" y="0"/>
                </a:lnTo>
                <a:lnTo>
                  <a:pt x="4652534" y="0"/>
                </a:lnTo>
                <a:lnTo>
                  <a:pt x="4747968" y="0"/>
                </a:lnTo>
                <a:lnTo>
                  <a:pt x="4748933" y="0"/>
                </a:lnTo>
                <a:lnTo>
                  <a:pt x="4862268" y="0"/>
                </a:lnTo>
                <a:lnTo>
                  <a:pt x="4863233" y="0"/>
                </a:lnTo>
                <a:lnTo>
                  <a:pt x="4417405" y="445828"/>
                </a:lnTo>
                <a:lnTo>
                  <a:pt x="4092239" y="445828"/>
                </a:lnTo>
                <a:close/>
                <a:moveTo>
                  <a:pt x="4124649" y="0"/>
                </a:moveTo>
                <a:lnTo>
                  <a:pt x="4125614" y="0"/>
                </a:lnTo>
                <a:lnTo>
                  <a:pt x="4238949" y="0"/>
                </a:lnTo>
                <a:lnTo>
                  <a:pt x="4239914" y="0"/>
                </a:lnTo>
                <a:lnTo>
                  <a:pt x="4334549" y="0"/>
                </a:lnTo>
                <a:lnTo>
                  <a:pt x="4335516" y="0"/>
                </a:lnTo>
                <a:lnTo>
                  <a:pt x="4448849" y="0"/>
                </a:lnTo>
                <a:lnTo>
                  <a:pt x="4449816" y="0"/>
                </a:lnTo>
                <a:lnTo>
                  <a:pt x="4050764" y="399052"/>
                </a:lnTo>
                <a:lnTo>
                  <a:pt x="4050764" y="398085"/>
                </a:lnTo>
                <a:lnTo>
                  <a:pt x="4003021" y="445828"/>
                </a:lnTo>
                <a:lnTo>
                  <a:pt x="3678821" y="445828"/>
                </a:lnTo>
                <a:close/>
                <a:moveTo>
                  <a:pt x="3712030" y="0"/>
                </a:moveTo>
                <a:lnTo>
                  <a:pt x="3826330" y="0"/>
                </a:lnTo>
                <a:lnTo>
                  <a:pt x="3921931" y="0"/>
                </a:lnTo>
                <a:lnTo>
                  <a:pt x="4036231" y="0"/>
                </a:lnTo>
                <a:lnTo>
                  <a:pt x="3590211" y="445828"/>
                </a:lnTo>
                <a:lnTo>
                  <a:pt x="3266010" y="445828"/>
                </a:lnTo>
                <a:close/>
                <a:moveTo>
                  <a:pt x="3298613" y="0"/>
                </a:moveTo>
                <a:lnTo>
                  <a:pt x="3412913" y="0"/>
                </a:lnTo>
                <a:lnTo>
                  <a:pt x="3508514" y="0"/>
                </a:lnTo>
                <a:lnTo>
                  <a:pt x="3622814" y="0"/>
                </a:lnTo>
                <a:lnTo>
                  <a:pt x="3176986" y="445828"/>
                </a:lnTo>
                <a:lnTo>
                  <a:pt x="2852785" y="445828"/>
                </a:lnTo>
                <a:close/>
                <a:moveTo>
                  <a:pt x="2885195" y="0"/>
                </a:moveTo>
                <a:lnTo>
                  <a:pt x="2999495" y="0"/>
                </a:lnTo>
                <a:lnTo>
                  <a:pt x="3095096" y="0"/>
                </a:lnTo>
                <a:lnTo>
                  <a:pt x="3209396" y="0"/>
                </a:lnTo>
                <a:lnTo>
                  <a:pt x="2763568" y="445828"/>
                </a:lnTo>
                <a:lnTo>
                  <a:pt x="2439367" y="445828"/>
                </a:lnTo>
                <a:close/>
                <a:moveTo>
                  <a:pt x="2472576" y="0"/>
                </a:moveTo>
                <a:lnTo>
                  <a:pt x="2586876" y="0"/>
                </a:lnTo>
                <a:lnTo>
                  <a:pt x="2682477" y="0"/>
                </a:lnTo>
                <a:lnTo>
                  <a:pt x="2796777" y="0"/>
                </a:lnTo>
                <a:lnTo>
                  <a:pt x="2350757" y="445828"/>
                </a:lnTo>
                <a:lnTo>
                  <a:pt x="2026556" y="445828"/>
                </a:lnTo>
                <a:close/>
                <a:moveTo>
                  <a:pt x="2059159" y="0"/>
                </a:moveTo>
                <a:lnTo>
                  <a:pt x="2173459" y="0"/>
                </a:lnTo>
                <a:lnTo>
                  <a:pt x="2269060" y="0"/>
                </a:lnTo>
                <a:lnTo>
                  <a:pt x="2383360" y="0"/>
                </a:lnTo>
                <a:lnTo>
                  <a:pt x="1937532" y="445828"/>
                </a:lnTo>
                <a:lnTo>
                  <a:pt x="1613331" y="445828"/>
                </a:lnTo>
                <a:close/>
                <a:moveTo>
                  <a:pt x="1645742" y="0"/>
                </a:moveTo>
                <a:lnTo>
                  <a:pt x="1760042" y="0"/>
                </a:lnTo>
                <a:lnTo>
                  <a:pt x="1855643" y="0"/>
                </a:lnTo>
                <a:lnTo>
                  <a:pt x="1969943" y="0"/>
                </a:lnTo>
                <a:lnTo>
                  <a:pt x="1524115" y="445828"/>
                </a:lnTo>
                <a:lnTo>
                  <a:pt x="1199914" y="445828"/>
                </a:lnTo>
                <a:close/>
                <a:moveTo>
                  <a:pt x="1233122" y="0"/>
                </a:moveTo>
                <a:lnTo>
                  <a:pt x="1347422" y="0"/>
                </a:lnTo>
                <a:lnTo>
                  <a:pt x="1443023" y="0"/>
                </a:lnTo>
                <a:lnTo>
                  <a:pt x="1557323" y="0"/>
                </a:lnTo>
                <a:lnTo>
                  <a:pt x="1111495" y="445828"/>
                </a:lnTo>
                <a:lnTo>
                  <a:pt x="787294" y="445828"/>
                </a:lnTo>
                <a:close/>
                <a:moveTo>
                  <a:pt x="819705" y="0"/>
                </a:moveTo>
                <a:lnTo>
                  <a:pt x="934005" y="0"/>
                </a:lnTo>
                <a:lnTo>
                  <a:pt x="1029606" y="0"/>
                </a:lnTo>
                <a:lnTo>
                  <a:pt x="1143906" y="0"/>
                </a:lnTo>
                <a:lnTo>
                  <a:pt x="698078" y="445828"/>
                </a:lnTo>
                <a:lnTo>
                  <a:pt x="373877" y="445828"/>
                </a:lnTo>
                <a:close/>
                <a:moveTo>
                  <a:pt x="406288" y="0"/>
                </a:moveTo>
                <a:lnTo>
                  <a:pt x="520588" y="0"/>
                </a:lnTo>
                <a:lnTo>
                  <a:pt x="616987" y="0"/>
                </a:lnTo>
                <a:lnTo>
                  <a:pt x="731287" y="0"/>
                </a:lnTo>
                <a:lnTo>
                  <a:pt x="285459" y="445828"/>
                </a:lnTo>
                <a:lnTo>
                  <a:pt x="0" y="445828"/>
                </a:lnTo>
                <a:lnTo>
                  <a:pt x="0" y="406288"/>
                </a:lnTo>
                <a:close/>
                <a:moveTo>
                  <a:pt x="0" y="0"/>
                </a:moveTo>
                <a:lnTo>
                  <a:pt x="107968" y="0"/>
                </a:lnTo>
                <a:lnTo>
                  <a:pt x="203570" y="0"/>
                </a:lnTo>
                <a:lnTo>
                  <a:pt x="317870" y="0"/>
                </a:lnTo>
                <a:lnTo>
                  <a:pt x="0" y="317870"/>
                </a:lnTo>
                <a:close/>
              </a:path>
            </a:pathLst>
          </a:custGeom>
          <a:solidFill>
            <a:srgbClr val="FF941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800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57E9B40E-18F5-4F67-A235-7B80BFBC3903}"/>
              </a:ext>
            </a:extLst>
          </p:cNvPr>
          <p:cNvSpPr/>
          <p:nvPr/>
        </p:nvSpPr>
        <p:spPr>
          <a:xfrm>
            <a:off x="0" y="0"/>
            <a:ext cx="5167914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B11D79F9-85D5-4A45-9338-81C47EDEF072}"/>
              </a:ext>
            </a:extLst>
          </p:cNvPr>
          <p:cNvSpPr/>
          <p:nvPr/>
        </p:nvSpPr>
        <p:spPr>
          <a:xfrm>
            <a:off x="323850" y="333375"/>
            <a:ext cx="4626588" cy="6191250"/>
          </a:xfrm>
          <a:prstGeom prst="rect">
            <a:avLst/>
          </a:prstGeom>
          <a:blipFill>
            <a:blip r:embed="rId2"/>
            <a:srcRect/>
            <a:stretch>
              <a:fillRect l="-13153" t="-21939" r="-13153" b="-39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79D90A-E5C7-470F-B00B-6BF0E66048F0}"/>
              </a:ext>
            </a:extLst>
          </p:cNvPr>
          <p:cNvSpPr txBox="1"/>
          <p:nvPr/>
        </p:nvSpPr>
        <p:spPr>
          <a:xfrm>
            <a:off x="5132000" y="2310410"/>
            <a:ext cx="464682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amet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,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consectetur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adipiscing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elit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Quicksand SemiBold" pitchFamily="2" charset="0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a tempus. Sed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rhoncus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dignissim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mattis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egestas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accumsan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Quicksand" pitchFamily="2" charset="0"/>
              </a:rPr>
              <a:t>. 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2CB69113-5C0B-4B39-8905-D03FFF116BEF}"/>
              </a:ext>
            </a:extLst>
          </p:cNvPr>
          <p:cNvSpPr/>
          <p:nvPr/>
        </p:nvSpPr>
        <p:spPr>
          <a:xfrm>
            <a:off x="9959300" y="495300"/>
            <a:ext cx="811074" cy="3738201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AFD239-2387-4A67-B9F9-CF55F5BF696E}"/>
              </a:ext>
            </a:extLst>
          </p:cNvPr>
          <p:cNvSpPr txBox="1"/>
          <p:nvPr/>
        </p:nvSpPr>
        <p:spPr>
          <a:xfrm rot="16200000">
            <a:off x="8690879" y="2102790"/>
            <a:ext cx="3371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222A35"/>
                </a:solidFill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FCEE2972-8F27-4553-99D1-ABADE3191B11}"/>
              </a:ext>
            </a:extLst>
          </p:cNvPr>
          <p:cNvSpPr/>
          <p:nvPr/>
        </p:nvSpPr>
        <p:spPr>
          <a:xfrm>
            <a:off x="10770374" y="0"/>
            <a:ext cx="1421626" cy="685800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644936A0-EAFE-4309-912E-C0E0BBAB0EEB}"/>
              </a:ext>
            </a:extLst>
          </p:cNvPr>
          <p:cNvSpPr/>
          <p:nvPr/>
        </p:nvSpPr>
        <p:spPr>
          <a:xfrm>
            <a:off x="11104203" y="333376"/>
            <a:ext cx="1421626" cy="6191250"/>
          </a:xfrm>
          <a:prstGeom prst="rect">
            <a:avLst/>
          </a:prstGeom>
          <a:solidFill>
            <a:srgbClr val="FF941F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C9DB8849-868C-4E2C-92B9-06F86D03997C}"/>
              </a:ext>
            </a:extLst>
          </p:cNvPr>
          <p:cNvGrpSpPr/>
          <p:nvPr/>
        </p:nvGrpSpPr>
        <p:grpSpPr>
          <a:xfrm>
            <a:off x="11534954" y="3773742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6097CA4F-4398-487B-B073-F69293AB0811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6D64B914-4340-4CFC-A703-AD8AB0B96C2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7CA6C0BA-ADBA-4EE7-AE20-A36A5A7F055E}"/>
              </a:ext>
            </a:extLst>
          </p:cNvPr>
          <p:cNvGrpSpPr/>
          <p:nvPr/>
        </p:nvGrpSpPr>
        <p:grpSpPr>
          <a:xfrm>
            <a:off x="11534954" y="3321212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FBBF78B9-6277-40BC-BDD4-64272E17D7E2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" name="Graphic 1069">
              <a:extLst>
                <a:ext uri="{FF2B5EF4-FFF2-40B4-BE49-F238E27FC236}">
                  <a16:creationId xmlns:a16="http://schemas.microsoft.com/office/drawing/2014/main" id="{8778ABFB-A009-4BB2-AC80-8B0B93489EF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B7003136-D258-4CAE-BC22-B83CFECE439F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-">
                <a:extLst>
                  <a:ext uri="{FF2B5EF4-FFF2-40B4-BE49-F238E27FC236}">
                    <a16:creationId xmlns:a16="http://schemas.microsoft.com/office/drawing/2014/main" id="{5B4BF151-EB5E-47FA-8035-36430077AB3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rgbClr val="FF94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" name="-">
            <a:extLst>
              <a:ext uri="{FF2B5EF4-FFF2-40B4-BE49-F238E27FC236}">
                <a16:creationId xmlns:a16="http://schemas.microsoft.com/office/drawing/2014/main" id="{CA145929-6269-4C2C-9D30-4654B30C17A3}"/>
              </a:ext>
            </a:extLst>
          </p:cNvPr>
          <p:cNvGrpSpPr/>
          <p:nvPr/>
        </p:nvGrpSpPr>
        <p:grpSpPr>
          <a:xfrm>
            <a:off x="11536050" y="287087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38C1011A-39A8-4F4F-A99C-46A43923A0F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rgbClr val="FF94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D3A5EAE7-9125-4361-92EE-2E60DB2426E1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3653975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-4.81481E-6 L -0.10222 -4.81481E-6 " pathEditMode="relative" rAng="0" ptsTypes="AA">
                                      <p:cBhvr>
                                        <p:cTn id="25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3" dur="1250" fill="hold"/>
                                        <p:tgtEl>
                                          <p:spTgt spid="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  <p:bldP spid="8" grpId="1" animBg="1"/>
      <p:bldP spid="2" grpId="0" animBg="1"/>
      <p:bldP spid="2" grpId="1" animBg="1"/>
      <p:bldP spid="2" grpId="2" animBg="1"/>
      <p:bldP spid="7" grpId="0"/>
      <p:bldP spid="9" grpId="0" animBg="1"/>
      <p:bldP spid="9" grpId="1" animBg="1"/>
      <p:bldP spid="9" grpId="2" animBg="1"/>
      <p:bldP spid="13" grpId="0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551</Words>
  <Application>Microsoft Office PowerPoint</Application>
  <PresentationFormat>Widescreen</PresentationFormat>
  <Paragraphs>39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Monument Extended</vt:lpstr>
      <vt:lpstr>Monument Extended Ultrabold</vt:lpstr>
      <vt:lpstr>Quicksand</vt:lpstr>
      <vt:lpstr>Quicksand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9</cp:revision>
  <dcterms:created xsi:type="dcterms:W3CDTF">2021-11-22T01:32:11Z</dcterms:created>
  <dcterms:modified xsi:type="dcterms:W3CDTF">2021-11-22T08:17:09Z</dcterms:modified>
</cp:coreProperties>
</file>