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077" r:id="rId3"/>
    <p:sldId id="1078" r:id="rId4"/>
    <p:sldId id="1079" r:id="rId5"/>
    <p:sldId id="1080" r:id="rId6"/>
    <p:sldId id="1081" r:id="rId7"/>
    <p:sldId id="1082" r:id="rId8"/>
    <p:sldId id="1083" r:id="rId9"/>
    <p:sldId id="1084" r:id="rId10"/>
    <p:sldId id="1085" r:id="rId11"/>
    <p:sldId id="1086" r:id="rId12"/>
    <p:sldId id="1087" r:id="rId13"/>
    <p:sldId id="1088" r:id="rId1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7747C33-60E2-4112-BE40-D6CFDCACEE68}" v="3" dt="2023-12-09T02:34:14.97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viewProps" Target="viewProps.xml"/><Relationship Id="rId20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microsoft.com/office/2016/11/relationships/changesInfo" Target="changesInfos/changesInfo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맛있다 군만두" userId="88f4dfb63950bb32" providerId="LiveId" clId="{67747C33-60E2-4112-BE40-D6CFDCACEE68}"/>
    <pc:docChg chg="addSld delSld modSld">
      <pc:chgData name="맛있다 군만두" userId="88f4dfb63950bb32" providerId="LiveId" clId="{67747C33-60E2-4112-BE40-D6CFDCACEE68}" dt="2023-12-09T02:34:14.968" v="2"/>
      <pc:docMkLst>
        <pc:docMk/>
      </pc:docMkLst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1806516567" sldId="1077"/>
        </pc:sldMkLst>
      </pc:sldChg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2115374748" sldId="1078"/>
        </pc:sldMkLst>
      </pc:sldChg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546022499" sldId="1079"/>
        </pc:sldMkLst>
      </pc:sldChg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3567502323" sldId="1080"/>
        </pc:sldMkLst>
      </pc:sldChg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919911554" sldId="1081"/>
        </pc:sldMkLst>
      </pc:sldChg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2588636727" sldId="1082"/>
        </pc:sldMkLst>
      </pc:sldChg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211487097" sldId="1083"/>
        </pc:sldMkLst>
      </pc:sldChg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1588294947" sldId="1084"/>
        </pc:sldMkLst>
      </pc:sldChg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1876410696" sldId="1085"/>
        </pc:sldMkLst>
      </pc:sldChg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1495871039" sldId="1086"/>
        </pc:sldMkLst>
      </pc:sldChg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2405826184" sldId="1087"/>
        </pc:sldMkLst>
      </pc:sldChg>
      <pc:sldChg chg="add del setBg">
        <pc:chgData name="맛있다 군만두" userId="88f4dfb63950bb32" providerId="LiveId" clId="{67747C33-60E2-4112-BE40-D6CFDCACEE68}" dt="2023-12-09T02:34:14.968" v="2"/>
        <pc:sldMkLst>
          <pc:docMk/>
          <pc:sldMk cId="3117829649" sldId="1088"/>
        </pc:sldMkLst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540109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669242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239476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19450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357050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085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951378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30208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3109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409095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084171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4872772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97871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그 마음에 생각하기를 내가 후일에는 사울의 손에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붙잡히리니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블레셋 사람들의 땅으로 피하여 들어가는 것이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좋으리로다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사울이 이스라엘 온 영토 내에서 다시 나를 찾다가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단념하리니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그의 손에서 벗어나리라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80651656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아기스가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너희가 오늘은 누구를 침노하였느냐 하니 다윗이 이르되 유다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네겝과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여라무엘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네겝과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겐 사람의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네겝이니이다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하였더라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4958710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그 남녀를 살려서 가드로 데려가지 아니한 것은 그의 생각에 그들이 우리에게 대하여 이르기를 다윗이 행한 일이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이러하니라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하여 블레셋 사람들의 지방에 거주하는 동안에 이같이 행하는 습관이 있었다 할까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두려워함이었더라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240582618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아기스가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다윗을 믿고 말하기를 다윗이 자기 백성 이스라엘에게 심히 미움을 받게 되었으니 그는 영원히 내 부하가 되리라고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생각하니라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31178296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일어나 함께 있는 사람 육백 명과 더불어 가드 왕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마옥의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아기스에게로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건너가니라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21153747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다윗과 그의 사람들이 저마다 가족을 거느리고 가드에서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아기스와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동거하였는데 다윗이 그의 두 아내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이스르엘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아히노암과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나발의 아내였던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아비가일과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함께 하였더니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5460224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가드에 도망한 것을 어떤 사람이 사울에게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전하매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사울이 다시는 그를 수색하지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356750232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아기스에게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바라건대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당신께 은혜를 입었다면 지방 성읍 가운데 한 곳을 내게 주어 내가 살게 하소서 당신의 종이 어찌 당신과 함께 왕도에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살리이까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9199115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아기스가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날에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시글락을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그에게 주었으므로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시글락이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오늘까지 유다 왕에게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속하니라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258863672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블레셋 사람들의 지방에 산 날 수는 일 년 사 개월이었더라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21148709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다윗과 그의 사람들이 올라가서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그술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기르스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아말렉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사람을 침노하였으니 그들은 옛적부터 술과 애굽 땅으로 지나가는 지방의 주민이라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58829494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그 땅을 쳐서 남녀를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살려두지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아니하고 양과 소와 나귀와 낙타와 의복을 빼앗아 가지고 돌아와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아기스에게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8764106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</TotalTime>
  <Words>266</Words>
  <Application>Microsoft Office PowerPoint</Application>
  <PresentationFormat>와이드스크린</PresentationFormat>
  <Paragraphs>24</Paragraphs>
  <Slides>12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12</vt:i4>
      </vt:variant>
    </vt:vector>
  </HeadingPairs>
  <TitlesOfParts>
    <vt:vector size="18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13</cp:revision>
  <dcterms:modified xsi:type="dcterms:W3CDTF">2024-10-02T10:44:56Z</dcterms:modified>
</cp:coreProperties>
</file>