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205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75955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11779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80473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07539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54328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00100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5467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238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15464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397587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73888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486CD-830F-473A-B1F0-8642664AF9D7}" type="datetimeFigureOut">
              <a:rPr lang="es-CR" smtClean="0"/>
              <a:t>25/2/2022</a:t>
            </a:fld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A534B-E4E7-4236-AEC6-C364744A9A01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19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12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11" Type="http://schemas.openxmlformats.org/officeDocument/2006/relationships/image" Target="../media/image8.jpeg"/><Relationship Id="rId5" Type="http://schemas.openxmlformats.org/officeDocument/2006/relationships/image" Target="../media/image3.jpeg"/><Relationship Id="rId10" Type="http://schemas.openxmlformats.org/officeDocument/2006/relationships/image" Target="../media/image7.jpeg"/><Relationship Id="rId4" Type="http://schemas.microsoft.com/office/2007/relationships/hdphoto" Target="../media/hdphoto1.wdp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43CB3D0-90EA-4702-87CF-AE7058705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5140"/>
            <a:ext cx="6858000" cy="745629"/>
          </a:xfrm>
        </p:spPr>
        <p:txBody>
          <a:bodyPr>
            <a:normAutofit/>
          </a:bodyPr>
          <a:lstStyle/>
          <a:p>
            <a:pPr algn="ctr"/>
            <a:r>
              <a:rPr lang="es-CR" sz="3375" b="1" dirty="0">
                <a:latin typeface="Century Gothic" panose="020B0502020202020204" pitchFamily="34" charset="0"/>
              </a:rPr>
              <a:t>Caperucita Roja</a:t>
            </a: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A2B066A9-3675-4C3A-9C3C-8481D2565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757" y="1197803"/>
            <a:ext cx="713599" cy="114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648F0EC-48B5-43E2-91EF-6883EA9A5A4C}"/>
              </a:ext>
            </a:extLst>
          </p:cNvPr>
          <p:cNvSpPr txBox="1"/>
          <p:nvPr/>
        </p:nvSpPr>
        <p:spPr>
          <a:xfrm>
            <a:off x="551894" y="1872668"/>
            <a:ext cx="610558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>
                <a:latin typeface="Century Gothic" panose="020B0502020202020204" pitchFamily="34" charset="0"/>
              </a:rPr>
              <a:t>Había una vez una                le llevaba </a:t>
            </a:r>
          </a:p>
          <a:p>
            <a:endParaRPr lang="es-CR" dirty="0">
              <a:latin typeface="Century Gothic" panose="020B0502020202020204" pitchFamily="34" charset="0"/>
            </a:endParaRPr>
          </a:p>
          <a:p>
            <a:endParaRPr lang="es-CR" dirty="0">
              <a:latin typeface="Century Gothic" panose="020B0502020202020204" pitchFamily="34" charset="0"/>
            </a:endParaRPr>
          </a:p>
          <a:p>
            <a:r>
              <a:rPr lang="es-CR" dirty="0">
                <a:latin typeface="Century Gothic" panose="020B0502020202020204" pitchFamily="34" charset="0"/>
              </a:rPr>
              <a:t>una                 de  comida a su                 que vivía </a:t>
            </a:r>
          </a:p>
          <a:p>
            <a:endParaRPr lang="es-CR" dirty="0">
              <a:latin typeface="Century Gothic" panose="020B0502020202020204" pitchFamily="34" charset="0"/>
            </a:endParaRPr>
          </a:p>
          <a:p>
            <a:endParaRPr lang="es-CR" dirty="0">
              <a:latin typeface="Century Gothic" panose="020B0502020202020204" pitchFamily="34" charset="0"/>
            </a:endParaRPr>
          </a:p>
          <a:p>
            <a:r>
              <a:rPr lang="es-CR" dirty="0">
                <a:latin typeface="Century Gothic" panose="020B0502020202020204" pitchFamily="34" charset="0"/>
              </a:rPr>
              <a:t>en el                              .  En el camino, mientras </a:t>
            </a:r>
          </a:p>
          <a:p>
            <a:endParaRPr lang="es-CR" dirty="0">
              <a:latin typeface="Century Gothic" panose="020B0502020202020204" pitchFamily="34" charset="0"/>
            </a:endParaRPr>
          </a:p>
          <a:p>
            <a:endParaRPr lang="es-CR" dirty="0">
              <a:latin typeface="Century Gothic" panose="020B0502020202020204" pitchFamily="34" charset="0"/>
            </a:endParaRPr>
          </a:p>
          <a:p>
            <a:r>
              <a:rPr lang="es-CR" dirty="0">
                <a:latin typeface="Century Gothic" panose="020B0502020202020204" pitchFamily="34" charset="0"/>
              </a:rPr>
              <a:t>cortaba                 se  encontró a un               y le </a:t>
            </a:r>
          </a:p>
          <a:p>
            <a:endParaRPr lang="es-CR" dirty="0">
              <a:latin typeface="Century Gothic" panose="020B0502020202020204" pitchFamily="34" charset="0"/>
            </a:endParaRPr>
          </a:p>
          <a:p>
            <a:endParaRPr lang="es-CR" dirty="0">
              <a:latin typeface="Century Gothic" panose="020B0502020202020204" pitchFamily="34" charset="0"/>
            </a:endParaRPr>
          </a:p>
          <a:p>
            <a:r>
              <a:rPr lang="es-CR" dirty="0">
                <a:latin typeface="Century Gothic" panose="020B0502020202020204" pitchFamily="34" charset="0"/>
              </a:rPr>
              <a:t>cuenta sus planes.   El              corre a la                  </a:t>
            </a:r>
          </a:p>
          <a:p>
            <a:endParaRPr lang="es-CR" dirty="0">
              <a:latin typeface="Century Gothic" panose="020B0502020202020204" pitchFamily="34" charset="0"/>
            </a:endParaRPr>
          </a:p>
          <a:p>
            <a:endParaRPr lang="es-CR" dirty="0">
              <a:latin typeface="Century Gothic" panose="020B0502020202020204" pitchFamily="34" charset="0"/>
            </a:endParaRPr>
          </a:p>
          <a:p>
            <a:r>
              <a:rPr lang="es-CR" dirty="0">
                <a:latin typeface="Century Gothic" panose="020B0502020202020204" pitchFamily="34" charset="0"/>
              </a:rPr>
              <a:t>de la               y la  esconde en el                y se </a:t>
            </a:r>
          </a:p>
          <a:p>
            <a:endParaRPr lang="es-CR" dirty="0">
              <a:latin typeface="Century Gothic" panose="020B0502020202020204" pitchFamily="34" charset="0"/>
            </a:endParaRPr>
          </a:p>
          <a:p>
            <a:endParaRPr lang="es-CR" dirty="0">
              <a:latin typeface="Century Gothic" panose="020B0502020202020204" pitchFamily="34" charset="0"/>
            </a:endParaRPr>
          </a:p>
          <a:p>
            <a:r>
              <a:rPr lang="es-CR" dirty="0">
                <a:latin typeface="Century Gothic" panose="020B0502020202020204" pitchFamily="34" charset="0"/>
              </a:rPr>
              <a:t>pone la ropa de la              para engañar a             .                            </a:t>
            </a:r>
          </a:p>
          <a:p>
            <a:endParaRPr lang="es-CR" dirty="0">
              <a:latin typeface="Century Gothic" panose="020B0502020202020204" pitchFamily="34" charset="0"/>
            </a:endParaRPr>
          </a:p>
          <a:p>
            <a:endParaRPr lang="es-CR" dirty="0">
              <a:latin typeface="Century Gothic" panose="020B0502020202020204" pitchFamily="34" charset="0"/>
            </a:endParaRPr>
          </a:p>
          <a:p>
            <a:r>
              <a:rPr lang="es-CR" dirty="0">
                <a:latin typeface="Century Gothic" panose="020B0502020202020204" pitchFamily="34" charset="0"/>
              </a:rPr>
              <a:t>Un                sigue y  descubre al                y salva a </a:t>
            </a:r>
          </a:p>
          <a:p>
            <a:endParaRPr lang="es-CR" dirty="0">
              <a:latin typeface="Century Gothic" panose="020B0502020202020204" pitchFamily="34" charset="0"/>
            </a:endParaRPr>
          </a:p>
          <a:p>
            <a:endParaRPr lang="es-CR" dirty="0">
              <a:latin typeface="Century Gothic" panose="020B0502020202020204" pitchFamily="34" charset="0"/>
            </a:endParaRPr>
          </a:p>
          <a:p>
            <a:endParaRPr lang="es-CR" dirty="0">
              <a:latin typeface="Century Gothic" panose="020B0502020202020204" pitchFamily="34" charset="0"/>
            </a:endParaRPr>
          </a:p>
          <a:p>
            <a:r>
              <a:rPr lang="es-CR" dirty="0">
                <a:latin typeface="Century Gothic" panose="020B0502020202020204" pitchFamily="34" charset="0"/>
              </a:rPr>
              <a:t>          y a su               .</a:t>
            </a:r>
          </a:p>
        </p:txBody>
      </p:sp>
      <p:pic>
        <p:nvPicPr>
          <p:cNvPr id="8" name="Picture 20">
            <a:extLst>
              <a:ext uri="{FF2B5EF4-FFF2-40B4-BE49-F238E27FC236}">
                <a16:creationId xmlns:a16="http://schemas.microsoft.com/office/drawing/2014/main" id="{7C903108-894E-4A63-BC20-2EF4BB6D8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653" y="2283850"/>
            <a:ext cx="813472" cy="98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727EEF-ED75-4A73-913A-6A2E84508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983" y="2193418"/>
            <a:ext cx="602920" cy="103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>
            <a:extLst>
              <a:ext uri="{FF2B5EF4-FFF2-40B4-BE49-F238E27FC236}">
                <a16:creationId xmlns:a16="http://schemas.microsoft.com/office/drawing/2014/main" id="{3F5E5F28-FF5C-40CB-A854-A46F6C2389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586" y="3262353"/>
            <a:ext cx="1309298" cy="68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>
            <a:extLst>
              <a:ext uri="{FF2B5EF4-FFF2-40B4-BE49-F238E27FC236}">
                <a16:creationId xmlns:a16="http://schemas.microsoft.com/office/drawing/2014/main" id="{C4A3FA2D-FA60-48AE-AD1C-17D60D9C0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815" y="4638432"/>
            <a:ext cx="635477" cy="112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265ECE9-300D-42D1-ADDE-6F2F38C8C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763" b="97041" l="5851" r="89894">
                        <a14:foregroundMark x1="28369" y1="59467" x2="20922" y2="67160"/>
                        <a14:foregroundMark x1="20390" y1="72041" x2="20922" y2="97189"/>
                        <a14:foregroundMark x1="12234" y1="65680" x2="5851" y2="55473"/>
                        <a14:foregroundMark x1="9929" y1="55473" x2="37766" y2="599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174" y="3911509"/>
            <a:ext cx="819141" cy="98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>
            <a:extLst>
              <a:ext uri="{FF2B5EF4-FFF2-40B4-BE49-F238E27FC236}">
                <a16:creationId xmlns:a16="http://schemas.microsoft.com/office/drawing/2014/main" id="{A9FC810E-6197-45D9-8A00-6FBF84FFC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403" y="3841239"/>
            <a:ext cx="635477" cy="112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>
            <a:extLst>
              <a:ext uri="{FF2B5EF4-FFF2-40B4-BE49-F238E27FC236}">
                <a16:creationId xmlns:a16="http://schemas.microsoft.com/office/drawing/2014/main" id="{768E0CC3-5F05-45C9-BBC3-48DDC4A125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406" y="4819326"/>
            <a:ext cx="874750" cy="790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336FFC19-41A0-4181-B5F9-8456A056C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890" y="6436085"/>
            <a:ext cx="602920" cy="103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11019EC-6691-4DF7-B884-5DFEFDADF0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10078" r="60070" b="11306"/>
          <a:stretch/>
        </p:blipFill>
        <p:spPr bwMode="auto">
          <a:xfrm>
            <a:off x="4444408" y="5550165"/>
            <a:ext cx="685285" cy="103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>
            <a:extLst>
              <a:ext uri="{FF2B5EF4-FFF2-40B4-BE49-F238E27FC236}">
                <a16:creationId xmlns:a16="http://schemas.microsoft.com/office/drawing/2014/main" id="{26E8F1B9-5935-4995-AA05-6B97F2E49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929" y="5531200"/>
            <a:ext cx="602920" cy="103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>
            <a:extLst>
              <a:ext uri="{FF2B5EF4-FFF2-40B4-BE49-F238E27FC236}">
                <a16:creationId xmlns:a16="http://schemas.microsoft.com/office/drawing/2014/main" id="{AB937F01-83EB-4D11-B15C-483089730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83" y="8223852"/>
            <a:ext cx="685284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>
            <a:extLst>
              <a:ext uri="{FF2B5EF4-FFF2-40B4-BE49-F238E27FC236}">
                <a16:creationId xmlns:a16="http://schemas.microsoft.com/office/drawing/2014/main" id="{D43ECE80-2371-47BD-9BC6-D243B4C44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59" y="7203891"/>
            <a:ext cx="753215" cy="110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>
            <a:extLst>
              <a:ext uri="{FF2B5EF4-FFF2-40B4-BE49-F238E27FC236}">
                <a16:creationId xmlns:a16="http://schemas.microsoft.com/office/drawing/2014/main" id="{EA3664C0-454A-42EB-9410-2C749E616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787" y="7203891"/>
            <a:ext cx="635477" cy="112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>
            <a:extLst>
              <a:ext uri="{FF2B5EF4-FFF2-40B4-BE49-F238E27FC236}">
                <a16:creationId xmlns:a16="http://schemas.microsoft.com/office/drawing/2014/main" id="{62DCE319-E7E5-430C-A68F-4C3749B64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155" y="6406073"/>
            <a:ext cx="685284" cy="109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>
            <a:extLst>
              <a:ext uri="{FF2B5EF4-FFF2-40B4-BE49-F238E27FC236}">
                <a16:creationId xmlns:a16="http://schemas.microsoft.com/office/drawing/2014/main" id="{14D36258-E8C7-4B0D-A939-A0C40CBFF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031" y="8283876"/>
            <a:ext cx="602920" cy="103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6276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69</Words>
  <Application>Microsoft Office PowerPoint</Application>
  <PresentationFormat>A4 (210 x 297 mm)</PresentationFormat>
  <Paragraphs>27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Tema de Office</vt:lpstr>
      <vt:lpstr>Caperucita Roja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Kimberly De Los Angeles Roman Vega</dc:creator>
  <cp:lastModifiedBy>Kimberly De Los Angeles Roman Vega</cp:lastModifiedBy>
  <cp:revision>5</cp:revision>
  <dcterms:created xsi:type="dcterms:W3CDTF">2022-02-26T02:22:55Z</dcterms:created>
  <dcterms:modified xsi:type="dcterms:W3CDTF">2022-02-26T03:21:18Z</dcterms:modified>
</cp:coreProperties>
</file>