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99" r:id="rId1"/>
  </p:sldMasterIdLst>
  <p:sldIdLst>
    <p:sldId id="258" r:id="rId2"/>
    <p:sldId id="265" r:id="rId3"/>
    <p:sldId id="259" r:id="rId4"/>
    <p:sldId id="260" r:id="rId5"/>
    <p:sldId id="261" r:id="rId6"/>
    <p:sldId id="262" r:id="rId7"/>
    <p:sldId id="263" r:id="rId8"/>
    <p:sldId id="264"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4" d="100"/>
          <a:sy n="74" d="100"/>
        </p:scale>
        <p:origin x="576"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Droplets-HD-Title-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ctrTitle"/>
          </p:nvPr>
        </p:nvSpPr>
        <p:spPr>
          <a:xfrm>
            <a:off x="1751012" y="1300785"/>
            <a:ext cx="8689976" cy="2509213"/>
          </a:xfrm>
        </p:spPr>
        <p:txBody>
          <a:bodyPr anchor="b">
            <a:normAutofit/>
          </a:bodyPr>
          <a:lstStyle>
            <a:lvl1pPr algn="ctr">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1751012" y="3886200"/>
            <a:ext cx="8689976" cy="1371599"/>
          </a:xfrm>
        </p:spPr>
        <p:txBody>
          <a:bodyPr>
            <a:normAutofit/>
          </a:bodyPr>
          <a:lstStyle>
            <a:lvl1pPr marL="0" indent="0" algn="ctr">
              <a:buNone/>
              <a:defRPr sz="2200">
                <a:solidFill>
                  <a:schemeClr val="bg1">
                    <a:lumMod val="50000"/>
                  </a:schemeClr>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8E4EEF0-CEEB-4D7D-A7C5-F69C2DF3C26F}" type="datetimeFigureOut">
              <a:rPr lang="en-US" smtClean="0"/>
              <a:t>5/2/2017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4AEA5F-D944-4232-9DFE-D0EF56FF3844}" type="slidenum">
              <a:rPr lang="en-US" smtClean="0"/>
              <a:t>‹#›</a:t>
            </a:fld>
            <a:endParaRPr lang="en-US"/>
          </a:p>
        </p:txBody>
      </p:sp>
    </p:spTree>
    <p:extLst>
      <p:ext uri="{BB962C8B-B14F-4D97-AF65-F5344CB8AC3E}">
        <p14:creationId xmlns:p14="http://schemas.microsoft.com/office/powerpoint/2010/main" val="2384795077"/>
      </p:ext>
    </p:extLst>
  </p:cSld>
  <p:clrMapOvr>
    <a:masterClrMapping/>
  </p:clrMapOvr>
  <p:extLst>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94" y="4289374"/>
            <a:ext cx="10364432" cy="81161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184744" y="698261"/>
            <a:ext cx="9822532" cy="3214136"/>
          </a:xfrm>
          <a:prstGeom prst="roundRect">
            <a:avLst>
              <a:gd name="adj" fmla="val 4944"/>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74" y="5108728"/>
            <a:ext cx="10364452" cy="682472"/>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E4EEF0-CEEB-4D7D-A7C5-F69C2DF3C26F}" type="datetimeFigureOut">
              <a:rPr lang="en-US" smtClean="0"/>
              <a:t>5/2/2017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4AEA5F-D944-4232-9DFE-D0EF56FF3844}" type="slidenum">
              <a:rPr lang="en-US" smtClean="0"/>
              <a:t>‹#›</a:t>
            </a:fld>
            <a:endParaRPr lang="en-US"/>
          </a:p>
        </p:txBody>
      </p:sp>
    </p:spTree>
    <p:extLst>
      <p:ext uri="{BB962C8B-B14F-4D97-AF65-F5344CB8AC3E}">
        <p14:creationId xmlns:p14="http://schemas.microsoft.com/office/powerpoint/2010/main" val="356906397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599"/>
            <a:ext cx="10364452" cy="3427245"/>
          </a:xfrm>
        </p:spPr>
        <p:txBody>
          <a:bodyPr anchor="ctr"/>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204821"/>
            <a:ext cx="10364452" cy="1586380"/>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E4EEF0-CEEB-4D7D-A7C5-F69C2DF3C26F}" type="datetimeFigureOut">
              <a:rPr lang="en-US" smtClean="0"/>
              <a:t>5/2/2017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4AEA5F-D944-4232-9DFE-D0EF56FF3844}" type="slidenum">
              <a:rPr lang="en-US" smtClean="0"/>
              <a:t>‹#›</a:t>
            </a:fld>
            <a:endParaRPr lang="en-US"/>
          </a:p>
        </p:txBody>
      </p:sp>
    </p:spTree>
    <p:extLst>
      <p:ext uri="{BB962C8B-B14F-4D97-AF65-F5344CB8AC3E}">
        <p14:creationId xmlns:p14="http://schemas.microsoft.com/office/powerpoint/2010/main" val="29733095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1446212" y="609600"/>
            <a:ext cx="9302752" cy="2992904"/>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720644" y="3610032"/>
            <a:ext cx="8752299" cy="59478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913774" y="4372796"/>
            <a:ext cx="10364452" cy="1421053"/>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E4EEF0-CEEB-4D7D-A7C5-F69C2DF3C26F}" type="datetimeFigureOut">
              <a:rPr lang="en-US" smtClean="0"/>
              <a:t>5/2/2017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4AEA5F-D944-4232-9DFE-D0EF56FF3844}" type="slidenum">
              <a:rPr lang="en-US" smtClean="0"/>
              <a:t>‹#›</a:t>
            </a:fld>
            <a:endParaRPr lang="en-US"/>
          </a:p>
        </p:txBody>
      </p:sp>
      <p:sp>
        <p:nvSpPr>
          <p:cNvPr id="13" name="TextBox 12"/>
          <p:cNvSpPr txBox="1"/>
          <p:nvPr/>
        </p:nvSpPr>
        <p:spPr>
          <a:xfrm>
            <a:off x="1001488" y="75416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10557558" y="299357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171837879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2138721"/>
            <a:ext cx="10364452" cy="2511835"/>
          </a:xfrm>
        </p:spPr>
        <p:txBody>
          <a:bodyPr anchor="b"/>
          <a:lstStyle>
            <a:lvl1pPr algn="ct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913775" y="4662335"/>
            <a:ext cx="10364452"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E4EEF0-CEEB-4D7D-A7C5-F69C2DF3C26F}" type="datetimeFigureOut">
              <a:rPr lang="en-US" smtClean="0"/>
              <a:t>5/2/2017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4AEA5F-D944-4232-9DFE-D0EF56FF3844}" type="slidenum">
              <a:rPr lang="en-US" smtClean="0"/>
              <a:t>‹#›</a:t>
            </a:fld>
            <a:endParaRPr lang="en-US"/>
          </a:p>
        </p:txBody>
      </p:sp>
    </p:spTree>
    <p:extLst>
      <p:ext uri="{BB962C8B-B14F-4D97-AF65-F5344CB8AC3E}">
        <p14:creationId xmlns:p14="http://schemas.microsoft.com/office/powerpoint/2010/main" val="21056615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5" name="Title 1"/>
          <p:cNvSpPr>
            <a:spLocks noGrp="1"/>
          </p:cNvSpPr>
          <p:nvPr>
            <p:ph type="title"/>
          </p:nvPr>
        </p:nvSpPr>
        <p:spPr>
          <a:xfrm>
            <a:off x="913774" y="609600"/>
            <a:ext cx="10364452" cy="1605094"/>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913774" y="2367093"/>
            <a:ext cx="3298976"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913774" y="2943355"/>
            <a:ext cx="3298976"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452389" y="2367093"/>
            <a:ext cx="3291521"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441348" y="2943355"/>
            <a:ext cx="3303351"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973298" y="2367093"/>
            <a:ext cx="3304928" cy="576262"/>
          </a:xfrm>
        </p:spPr>
        <p:txBody>
          <a:bodyPr anchor="b">
            <a:noAutofit/>
          </a:bodyPr>
          <a:lstStyle>
            <a:lvl1pPr marL="0" indent="0" algn="ctr">
              <a:lnSpc>
                <a:spcPct val="85000"/>
              </a:lnSpc>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973298" y="2943355"/>
            <a:ext cx="3304928" cy="284784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B8E4EEF0-CEEB-4D7D-A7C5-F69C2DF3C26F}" type="datetimeFigureOut">
              <a:rPr lang="en-US" smtClean="0"/>
              <a:t>5/2/2017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34AEA5F-D944-4232-9DFE-D0EF56FF3844}" type="slidenum">
              <a:rPr lang="en-US" smtClean="0"/>
              <a:t>‹#›</a:t>
            </a:fld>
            <a:endParaRPr lang="en-US"/>
          </a:p>
        </p:txBody>
      </p:sp>
    </p:spTree>
    <p:extLst>
      <p:ext uri="{BB962C8B-B14F-4D97-AF65-F5344CB8AC3E}">
        <p14:creationId xmlns:p14="http://schemas.microsoft.com/office/powerpoint/2010/main" val="415669578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6" name="Picture 15"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0" name="Title 1"/>
          <p:cNvSpPr>
            <a:spLocks noGrp="1"/>
          </p:cNvSpPr>
          <p:nvPr>
            <p:ph type="title"/>
          </p:nvPr>
        </p:nvSpPr>
        <p:spPr>
          <a:xfrm>
            <a:off x="913774" y="610772"/>
            <a:ext cx="10364452" cy="1603922"/>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913774" y="4204820"/>
            <a:ext cx="3296409"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913774" y="2367093"/>
            <a:ext cx="3296409" cy="1524000"/>
          </a:xfrm>
          <a:prstGeom prst="roundRect">
            <a:avLst>
              <a:gd name="adj" fmla="val 936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913774" y="4781082"/>
            <a:ext cx="3296409" cy="1010118"/>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442759" y="4204820"/>
            <a:ext cx="3301828"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441348" y="2367093"/>
            <a:ext cx="3303352"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441348" y="4781080"/>
            <a:ext cx="3303352" cy="1010119"/>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973298" y="4204820"/>
            <a:ext cx="3300681" cy="576262"/>
          </a:xfrm>
        </p:spPr>
        <p:txBody>
          <a:bodyPr anchor="b">
            <a:noAutofit/>
          </a:bodyPr>
          <a:lstStyle>
            <a:lvl1pPr marL="0" indent="0" algn="ctr">
              <a:lnSpc>
                <a:spcPct val="85000"/>
              </a:lnSpc>
              <a:buNone/>
              <a:defRPr sz="22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973298" y="2367093"/>
            <a:ext cx="3304928" cy="1524000"/>
          </a:xfrm>
          <a:prstGeom prst="roundRect">
            <a:avLst>
              <a:gd name="adj" fmla="val 8841"/>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973173" y="4781078"/>
            <a:ext cx="3305053" cy="1010121"/>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B8E4EEF0-CEEB-4D7D-A7C5-F69C2DF3C26F}" type="datetimeFigureOut">
              <a:rPr lang="en-US" smtClean="0"/>
              <a:t>5/2/2017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34AEA5F-D944-4232-9DFE-D0EF56FF3844}" type="slidenum">
              <a:rPr lang="en-US" smtClean="0"/>
              <a:t>‹#›</a:t>
            </a:fld>
            <a:endParaRPr lang="en-US"/>
          </a:p>
        </p:txBody>
      </p:sp>
    </p:spTree>
    <p:extLst>
      <p:ext uri="{BB962C8B-B14F-4D97-AF65-F5344CB8AC3E}">
        <p14:creationId xmlns:p14="http://schemas.microsoft.com/office/powerpoint/2010/main" val="328758593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1" name="Vertical Text Placeholder 2"/>
          <p:cNvSpPr>
            <a:spLocks noGrp="1"/>
          </p:cNvSpPr>
          <p:nvPr>
            <p:ph type="body" orient="vert" sz="quarter" idx="13"/>
          </p:nvPr>
        </p:nvSpPr>
        <p:spPr>
          <a:xfrm>
            <a:off x="913775" y="2367093"/>
            <a:ext cx="10364452" cy="342410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8E4EEF0-CEEB-4D7D-A7C5-F69C2DF3C26F}" type="datetimeFigureOut">
              <a:rPr lang="en-US" smtClean="0"/>
              <a:t>5/2/2017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4AEA5F-D944-4232-9DFE-D0EF56FF3844}" type="slidenum">
              <a:rPr lang="en-US" smtClean="0"/>
              <a:t>‹#›</a:t>
            </a:fld>
            <a:endParaRPr lang="en-US"/>
          </a:p>
        </p:txBody>
      </p:sp>
    </p:spTree>
    <p:extLst>
      <p:ext uri="{BB962C8B-B14F-4D97-AF65-F5344CB8AC3E}">
        <p14:creationId xmlns:p14="http://schemas.microsoft.com/office/powerpoint/2010/main" val="13217746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Vertical Title 1"/>
          <p:cNvSpPr>
            <a:spLocks noGrp="1"/>
          </p:cNvSpPr>
          <p:nvPr>
            <p:ph type="title" orient="vert"/>
          </p:nvPr>
        </p:nvSpPr>
        <p:spPr>
          <a:xfrm>
            <a:off x="8724900" y="609601"/>
            <a:ext cx="2553326" cy="5181599"/>
          </a:xfrm>
        </p:spPr>
        <p:txBody>
          <a:bodyPr vert="eaVert"/>
          <a:lstStyle>
            <a:lvl1pPr algn="l">
              <a:defRPr/>
            </a:lvl1pPr>
          </a:lstStyle>
          <a:p>
            <a:r>
              <a:rPr lang="en-US" smtClean="0"/>
              <a:t>Click to edit Master title style</a:t>
            </a:r>
            <a:endParaRPr lang="en-US" dirty="0"/>
          </a:p>
        </p:txBody>
      </p:sp>
      <p:sp>
        <p:nvSpPr>
          <p:cNvPr id="8" name="Vertical Text Placeholder 2"/>
          <p:cNvSpPr>
            <a:spLocks noGrp="1"/>
          </p:cNvSpPr>
          <p:nvPr>
            <p:ph type="body" orient="vert" sz="quarter" idx="13"/>
          </p:nvPr>
        </p:nvSpPr>
        <p:spPr>
          <a:xfrm>
            <a:off x="913775" y="609601"/>
            <a:ext cx="7658724" cy="518159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8E4EEF0-CEEB-4D7D-A7C5-F69C2DF3C26F}" type="datetimeFigureOut">
              <a:rPr lang="en-US" smtClean="0"/>
              <a:t>5/2/2017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4AEA5F-D944-4232-9DFE-D0EF56FF3844}" type="slidenum">
              <a:rPr lang="en-US" smtClean="0"/>
              <a:t>‹#›</a:t>
            </a:fld>
            <a:endParaRPr lang="en-US"/>
          </a:p>
        </p:txBody>
      </p:sp>
    </p:spTree>
    <p:extLst>
      <p:ext uri="{BB962C8B-B14F-4D97-AF65-F5344CB8AC3E}">
        <p14:creationId xmlns:p14="http://schemas.microsoft.com/office/powerpoint/2010/main" val="19204948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3" name="Picture 2"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103638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8E4EEF0-CEEB-4D7D-A7C5-F69C2DF3C26F}" type="datetimeFigureOut">
              <a:rPr lang="en-US" smtClean="0"/>
              <a:t>5/2/2017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4AEA5F-D944-4232-9DFE-D0EF56FF3844}" type="slidenum">
              <a:rPr lang="en-US" smtClean="0"/>
              <a:t>‹#›</a:t>
            </a:fld>
            <a:endParaRPr lang="en-US"/>
          </a:p>
        </p:txBody>
      </p:sp>
    </p:spTree>
    <p:extLst>
      <p:ext uri="{BB962C8B-B14F-4D97-AF65-F5344CB8AC3E}">
        <p14:creationId xmlns:p14="http://schemas.microsoft.com/office/powerpoint/2010/main" val="5996474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9" name="Picture 8"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828563"/>
            <a:ext cx="10351752" cy="2736819"/>
          </a:xfrm>
        </p:spPr>
        <p:txBody>
          <a:bodyPr anchor="b">
            <a:normAutofit/>
          </a:bodyPr>
          <a:lstStyle>
            <a:lvl1pP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913774" y="3657457"/>
            <a:ext cx="10351752" cy="1368183"/>
          </a:xfrm>
        </p:spPr>
        <p:txBody>
          <a:bodyPr>
            <a:normAutofit/>
          </a:bodyPr>
          <a:lstStyle>
            <a:lvl1pPr marL="0" indent="0" algn="ctr">
              <a:buNone/>
              <a:defRPr sz="2000">
                <a:solidFill>
                  <a:schemeClr val="bg1">
                    <a:lumMod val="50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8E4EEF0-CEEB-4D7D-A7C5-F69C2DF3C26F}" type="datetimeFigureOut">
              <a:rPr lang="en-US" smtClean="0"/>
              <a:t>5/2/2017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34AEA5F-D944-4232-9DFE-D0EF56FF3844}" type="slidenum">
              <a:rPr lang="en-US" smtClean="0"/>
              <a:t>‹#›</a:t>
            </a:fld>
            <a:endParaRPr lang="en-US"/>
          </a:p>
        </p:txBody>
      </p:sp>
    </p:spTree>
    <p:extLst>
      <p:ext uri="{BB962C8B-B14F-4D97-AF65-F5344CB8AC3E}">
        <p14:creationId xmlns:p14="http://schemas.microsoft.com/office/powerpoint/2010/main" val="17627434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12" name="Content Placeholder 2"/>
          <p:cNvSpPr>
            <a:spLocks noGrp="1"/>
          </p:cNvSpPr>
          <p:nvPr>
            <p:ph sz="quarter" idx="13"/>
          </p:nvPr>
        </p:nvSpPr>
        <p:spPr>
          <a:xfrm>
            <a:off x="913774" y="2367092"/>
            <a:ext cx="5106026"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3"/>
          <p:cNvSpPr>
            <a:spLocks noGrp="1"/>
          </p:cNvSpPr>
          <p:nvPr>
            <p:ph sz="quarter" idx="14"/>
          </p:nvPr>
        </p:nvSpPr>
        <p:spPr>
          <a:xfrm>
            <a:off x="6172200" y="2367092"/>
            <a:ext cx="5105400" cy="342410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8E4EEF0-CEEB-4D7D-A7C5-F69C2DF3C26F}" type="datetimeFigureOut">
              <a:rPr lang="en-US" smtClean="0"/>
              <a:t>5/2/2017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4AEA5F-D944-4232-9DFE-D0EF56FF3844}" type="slidenum">
              <a:rPr lang="en-US" smtClean="0"/>
              <a:t>‹#›</a:t>
            </a:fld>
            <a:endParaRPr lang="en-US"/>
          </a:p>
        </p:txBody>
      </p:sp>
    </p:spTree>
    <p:extLst>
      <p:ext uri="{BB962C8B-B14F-4D97-AF65-F5344CB8AC3E}">
        <p14:creationId xmlns:p14="http://schemas.microsoft.com/office/powerpoint/2010/main" val="2142314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5" name="Picture 14"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14" name="Title 1"/>
          <p:cNvSpPr>
            <a:spLocks noGrp="1"/>
          </p:cNvSpPr>
          <p:nvPr>
            <p:ph type="title"/>
          </p:nvPr>
        </p:nvSpPr>
        <p:spPr>
          <a:xfrm>
            <a:off x="913775" y="618517"/>
            <a:ext cx="10364451" cy="159617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146328" y="2371018"/>
            <a:ext cx="487347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Content Placeholder 3"/>
          <p:cNvSpPr>
            <a:spLocks noGrp="1"/>
          </p:cNvSpPr>
          <p:nvPr>
            <p:ph sz="quarter" idx="13"/>
          </p:nvPr>
        </p:nvSpPr>
        <p:spPr>
          <a:xfrm>
            <a:off x="913774" y="3051012"/>
            <a:ext cx="5106027"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396423" y="2371018"/>
            <a:ext cx="4881804" cy="679994"/>
          </a:xfrm>
        </p:spPr>
        <p:txBody>
          <a:bodyPr anchor="b">
            <a:noAutofit/>
          </a:bodyPr>
          <a:lstStyle>
            <a:lvl1pPr marL="0" indent="0">
              <a:lnSpc>
                <a:spcPct val="85000"/>
              </a:lnSpc>
              <a:buNone/>
              <a:defRPr sz="26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3" name="Content Placeholder 5"/>
          <p:cNvSpPr>
            <a:spLocks noGrp="1"/>
          </p:cNvSpPr>
          <p:nvPr>
            <p:ph sz="quarter" idx="14"/>
          </p:nvPr>
        </p:nvSpPr>
        <p:spPr>
          <a:xfrm>
            <a:off x="6172200" y="3051012"/>
            <a:ext cx="5105401" cy="27401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8E4EEF0-CEEB-4D7D-A7C5-F69C2DF3C26F}" type="datetimeFigureOut">
              <a:rPr lang="en-US" smtClean="0"/>
              <a:t>5/2/2017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34AEA5F-D944-4232-9DFE-D0EF56FF3844}" type="slidenum">
              <a:rPr lang="en-US" smtClean="0"/>
              <a:t>‹#›</a:t>
            </a:fld>
            <a:endParaRPr lang="en-US"/>
          </a:p>
        </p:txBody>
      </p:sp>
    </p:spTree>
    <p:extLst>
      <p:ext uri="{BB962C8B-B14F-4D97-AF65-F5344CB8AC3E}">
        <p14:creationId xmlns:p14="http://schemas.microsoft.com/office/powerpoint/2010/main" val="8905709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8E4EEF0-CEEB-4D7D-A7C5-F69C2DF3C26F}" type="datetimeFigureOut">
              <a:rPr lang="en-US" smtClean="0"/>
              <a:t>5/2/2017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34AEA5F-D944-4232-9DFE-D0EF56FF3844}" type="slidenum">
              <a:rPr lang="en-US" smtClean="0"/>
              <a:t>‹#›</a:t>
            </a:fld>
            <a:endParaRPr lang="en-US"/>
          </a:p>
        </p:txBody>
      </p:sp>
    </p:spTree>
    <p:extLst>
      <p:ext uri="{BB962C8B-B14F-4D97-AF65-F5344CB8AC3E}">
        <p14:creationId xmlns:p14="http://schemas.microsoft.com/office/powerpoint/2010/main" val="140936293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7" name="Picture 6"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Date Placeholder 1"/>
          <p:cNvSpPr>
            <a:spLocks noGrp="1"/>
          </p:cNvSpPr>
          <p:nvPr>
            <p:ph type="dt" sz="half" idx="10"/>
          </p:nvPr>
        </p:nvSpPr>
        <p:spPr/>
        <p:txBody>
          <a:bodyPr/>
          <a:lstStyle/>
          <a:p>
            <a:fld id="{B8E4EEF0-CEEB-4D7D-A7C5-F69C2DF3C26F}" type="datetimeFigureOut">
              <a:rPr lang="en-US" smtClean="0"/>
              <a:t>5/2/2017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34AEA5F-D944-4232-9DFE-D0EF56FF3844}" type="slidenum">
              <a:rPr lang="en-US" smtClean="0"/>
              <a:t>‹#›</a:t>
            </a:fld>
            <a:endParaRPr lang="en-US"/>
          </a:p>
        </p:txBody>
      </p:sp>
    </p:spTree>
    <p:extLst>
      <p:ext uri="{BB962C8B-B14F-4D97-AF65-F5344CB8AC3E}">
        <p14:creationId xmlns:p14="http://schemas.microsoft.com/office/powerpoint/2010/main" val="1314811659"/>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1" name="Picture 10"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5" y="609600"/>
            <a:ext cx="3935688" cy="2023252"/>
          </a:xfrm>
        </p:spPr>
        <p:txBody>
          <a:bodyPr anchor="b"/>
          <a:lstStyle>
            <a:lvl1pPr algn="ctr">
              <a:defRPr sz="3200"/>
            </a:lvl1pPr>
          </a:lstStyle>
          <a:p>
            <a:r>
              <a:rPr lang="en-US" smtClean="0"/>
              <a:t>Click to edit Master title style</a:t>
            </a:r>
            <a:endParaRPr lang="en-US" dirty="0"/>
          </a:p>
        </p:txBody>
      </p:sp>
      <p:sp>
        <p:nvSpPr>
          <p:cNvPr id="10" name="Content Placeholder 2"/>
          <p:cNvSpPr>
            <a:spLocks noGrp="1"/>
          </p:cNvSpPr>
          <p:nvPr>
            <p:ph sz="quarter" idx="13"/>
          </p:nvPr>
        </p:nvSpPr>
        <p:spPr>
          <a:xfrm>
            <a:off x="5078062" y="609600"/>
            <a:ext cx="6200163" cy="518159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3774" y="2632852"/>
            <a:ext cx="3935689" cy="3158348"/>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E4EEF0-CEEB-4D7D-A7C5-F69C2DF3C26F}" type="datetimeFigureOut">
              <a:rPr lang="en-US" smtClean="0"/>
              <a:t>5/2/2017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4AEA5F-D944-4232-9DFE-D0EF56FF3844}" type="slidenum">
              <a:rPr lang="en-US" smtClean="0"/>
              <a:t>‹#›</a:t>
            </a:fld>
            <a:endParaRPr lang="en-US"/>
          </a:p>
        </p:txBody>
      </p:sp>
    </p:spTree>
    <p:extLst>
      <p:ext uri="{BB962C8B-B14F-4D97-AF65-F5344CB8AC3E}">
        <p14:creationId xmlns:p14="http://schemas.microsoft.com/office/powerpoint/2010/main" val="3579641776"/>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0" name="Picture 9" descr="Droplets-HD-Content-R1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1"/>
          <p:cNvSpPr>
            <a:spLocks noGrp="1"/>
          </p:cNvSpPr>
          <p:nvPr>
            <p:ph type="title"/>
          </p:nvPr>
        </p:nvSpPr>
        <p:spPr>
          <a:xfrm>
            <a:off x="913774" y="609600"/>
            <a:ext cx="5934969" cy="2023254"/>
          </a:xfrm>
        </p:spPr>
        <p:txBody>
          <a:bodyPr anchor="b"/>
          <a:lstStyle>
            <a:lvl1pPr algn="ct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424803" y="609601"/>
            <a:ext cx="3255358" cy="5181600"/>
          </a:xfrm>
          <a:prstGeom prst="roundRect">
            <a:avLst>
              <a:gd name="adj" fmla="val 4943"/>
            </a:avLst>
          </a:prstGeom>
          <a:noFill/>
          <a:ln w="82550" cap="sq">
            <a:solidFill>
              <a:srgbClr val="EAEAEA"/>
            </a:solidFill>
            <a:miter lim="800000"/>
          </a:ln>
          <a:effectLst/>
          <a:scene3d>
            <a:camera prst="orthographicFront"/>
            <a:lightRig rig="threePt" dir="t">
              <a:rot lat="0" lon="0" rev="2700000"/>
            </a:lightRig>
          </a:scene3d>
          <a:sp3d contourW="6350">
            <a:bevelT h="38100"/>
            <a:contourClr>
              <a:srgbClr val="C0C0C0"/>
            </a:contourClr>
          </a:sp3d>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3794" y="2632852"/>
            <a:ext cx="5934949" cy="3158347"/>
          </a:xfrm>
        </p:spPr>
        <p:txBody>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E4EEF0-CEEB-4D7D-A7C5-F69C2DF3C26F}" type="datetimeFigureOut">
              <a:rPr lang="en-US" smtClean="0"/>
              <a:t>5/2/2017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34AEA5F-D944-4232-9DFE-D0EF56FF3844}" type="slidenum">
              <a:rPr lang="en-US" smtClean="0"/>
              <a:t>‹#›</a:t>
            </a:fld>
            <a:endParaRPr lang="en-US"/>
          </a:p>
        </p:txBody>
      </p:sp>
    </p:spTree>
    <p:extLst>
      <p:ext uri="{BB962C8B-B14F-4D97-AF65-F5344CB8AC3E}">
        <p14:creationId xmlns:p14="http://schemas.microsoft.com/office/powerpoint/2010/main" val="33346845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1026" name="Picture 2" descr="\\DROBO-FS\QuickDrops\JB\PPTX NG\Droplets\LightingOverlay.png"/>
          <p:cNvPicPr>
            <a:picLocks noChangeAspect="1" noChangeArrowheads="1"/>
          </p:cNvPicPr>
          <p:nvPr/>
        </p:nvPicPr>
        <p:blipFill>
          <a:blip r:embed="rId19">
            <a:alphaModFix/>
            <a:extLst>
              <a:ext uri="{28A0092B-C50C-407E-A947-70E740481C1C}">
                <a14:useLocalDpi xmlns:a14="http://schemas.microsoft.com/office/drawing/2010/main" val="0"/>
              </a:ext>
            </a:extLst>
          </a:blip>
          <a:srcRect/>
          <a:stretch>
            <a:fillRect/>
          </a:stretch>
        </p:blipFill>
        <p:spPr bwMode="auto">
          <a:xfrm>
            <a:off x="0" y="-1"/>
            <a:ext cx="12192003" cy="685800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Placeholder 1"/>
          <p:cNvSpPr>
            <a:spLocks noGrp="1"/>
          </p:cNvSpPr>
          <p:nvPr>
            <p:ph type="title"/>
          </p:nvPr>
        </p:nvSpPr>
        <p:spPr>
          <a:xfrm>
            <a:off x="913775" y="618517"/>
            <a:ext cx="10364451" cy="159617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3775" y="2367093"/>
            <a:ext cx="10364452" cy="342410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78737" y="5883275"/>
            <a:ext cx="2743200" cy="365125"/>
          </a:xfrm>
          <a:prstGeom prst="rect">
            <a:avLst/>
          </a:prstGeom>
        </p:spPr>
        <p:txBody>
          <a:bodyPr vert="horz" lIns="91440" tIns="45720" rIns="91440" bIns="45720" rtlCol="0" anchor="ctr"/>
          <a:lstStyle>
            <a:lvl1pPr algn="r">
              <a:defRPr sz="1000">
                <a:solidFill>
                  <a:schemeClr val="tx1"/>
                </a:solidFill>
              </a:defRPr>
            </a:lvl1pPr>
          </a:lstStyle>
          <a:p>
            <a:fld id="{B8E4EEF0-CEEB-4D7D-A7C5-F69C2DF3C26F}" type="datetimeFigureOut">
              <a:rPr lang="en-US" smtClean="0"/>
              <a:t>5/2/2017</a:t>
            </a:fld>
            <a:endParaRPr lang="en-US"/>
          </a:p>
        </p:txBody>
      </p:sp>
      <p:sp>
        <p:nvSpPr>
          <p:cNvPr id="5" name="Footer Placeholder 4"/>
          <p:cNvSpPr>
            <a:spLocks noGrp="1"/>
          </p:cNvSpPr>
          <p:nvPr>
            <p:ph type="ftr" sz="quarter" idx="3"/>
          </p:nvPr>
        </p:nvSpPr>
        <p:spPr>
          <a:xfrm>
            <a:off x="913774" y="5883275"/>
            <a:ext cx="6672887" cy="365125"/>
          </a:xfrm>
          <a:prstGeom prst="rect">
            <a:avLst/>
          </a:prstGeom>
        </p:spPr>
        <p:txBody>
          <a:bodyPr vert="horz" lIns="91440" tIns="45720" rIns="91440" bIns="45720" rtlCol="0" anchor="ctr"/>
          <a:lstStyle>
            <a:lvl1pPr algn="l">
              <a:defRPr sz="1000">
                <a:solidFill>
                  <a:schemeClr val="tx1"/>
                </a:solidFill>
              </a:defRPr>
            </a:lvl1pPr>
          </a:lstStyle>
          <a:p>
            <a:endParaRPr lang="en-US"/>
          </a:p>
        </p:txBody>
      </p:sp>
      <p:sp>
        <p:nvSpPr>
          <p:cNvPr id="6" name="Slide Number Placeholder 5"/>
          <p:cNvSpPr>
            <a:spLocks noGrp="1"/>
          </p:cNvSpPr>
          <p:nvPr>
            <p:ph type="sldNum" sz="quarter" idx="4"/>
          </p:nvPr>
        </p:nvSpPr>
        <p:spPr>
          <a:xfrm>
            <a:off x="10514011" y="5883275"/>
            <a:ext cx="764215" cy="365125"/>
          </a:xfrm>
          <a:prstGeom prst="rect">
            <a:avLst/>
          </a:prstGeom>
        </p:spPr>
        <p:txBody>
          <a:bodyPr vert="horz" lIns="91440" tIns="45720" rIns="91440" bIns="45720" rtlCol="0" anchor="ctr"/>
          <a:lstStyle>
            <a:lvl1pPr algn="r">
              <a:defRPr sz="1000">
                <a:solidFill>
                  <a:schemeClr val="tx1"/>
                </a:solidFill>
              </a:defRPr>
            </a:lvl1pPr>
          </a:lstStyle>
          <a:p>
            <a:fld id="{534AEA5F-D944-4232-9DFE-D0EF56FF3844}" type="slidenum">
              <a:rPr lang="en-US" smtClean="0"/>
              <a:t>‹#›</a:t>
            </a:fld>
            <a:endParaRPr lang="en-US"/>
          </a:p>
        </p:txBody>
      </p:sp>
    </p:spTree>
    <p:extLst>
      <p:ext uri="{BB962C8B-B14F-4D97-AF65-F5344CB8AC3E}">
        <p14:creationId xmlns:p14="http://schemas.microsoft.com/office/powerpoint/2010/main" val="1704287420"/>
      </p:ext>
    </p:extLst>
  </p:cSld>
  <p:clrMap bg1="lt1" tx1="dk1" bg2="lt2" tx2="dk2" accent1="accent1" accent2="accent2" accent3="accent3" accent4="accent4" accent5="accent5" accent6="accent6" hlink="hlink" folHlink="folHlink"/>
  <p:sldLayoutIdLst>
    <p:sldLayoutId id="2147483900" r:id="rId1"/>
    <p:sldLayoutId id="2147483901" r:id="rId2"/>
    <p:sldLayoutId id="2147483902" r:id="rId3"/>
    <p:sldLayoutId id="2147483903" r:id="rId4"/>
    <p:sldLayoutId id="2147483904" r:id="rId5"/>
    <p:sldLayoutId id="2147483905" r:id="rId6"/>
    <p:sldLayoutId id="2147483906" r:id="rId7"/>
    <p:sldLayoutId id="2147483907" r:id="rId8"/>
    <p:sldLayoutId id="2147483908" r:id="rId9"/>
    <p:sldLayoutId id="2147483909" r:id="rId10"/>
    <p:sldLayoutId id="2147483910" r:id="rId11"/>
    <p:sldLayoutId id="2147483911" r:id="rId12"/>
    <p:sldLayoutId id="2147483912" r:id="rId13"/>
    <p:sldLayoutId id="2147483913" r:id="rId14"/>
    <p:sldLayoutId id="2147483914" r:id="rId15"/>
    <p:sldLayoutId id="2147483915" r:id="rId16"/>
    <p:sldLayoutId id="2147483916" r:id="rId17"/>
  </p:sldLayoutIdLst>
  <p:txStyles>
    <p:titleStyle>
      <a:lvl1pPr algn="ctr" defTabSz="914400" rtl="0" eaLnBrk="1" latinLnBrk="0" hangingPunct="1">
        <a:lnSpc>
          <a:spcPct val="90000"/>
        </a:lnSpc>
        <a:spcBef>
          <a:spcPct val="0"/>
        </a:spcBef>
        <a:buNone/>
        <a:defRPr sz="3600" kern="1200" cap="all" baseline="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tx1"/>
        </a:buClr>
        <a:buFont typeface="Arial" panose="020B0604020202020204" pitchFamily="34" charset="0"/>
        <a:buChar char="•"/>
        <a:defRPr sz="2000" kern="1200" cap="all" baseline="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tx1"/>
        </a:buClr>
        <a:buFont typeface="Arial" panose="020B0604020202020204" pitchFamily="34" charset="0"/>
        <a:buChar char="•"/>
        <a:defRPr sz="1800" kern="1200" cap="all"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tx1"/>
        </a:buClr>
        <a:buFont typeface="Arial" panose="020B0604020202020204" pitchFamily="34" charset="0"/>
        <a:buChar char="•"/>
        <a:defRPr sz="1600" kern="1200" cap="all" baseline="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tx1"/>
        </a:buClr>
        <a:buFont typeface="Arial" panose="020B0604020202020204" pitchFamily="34" charset="0"/>
        <a:buChar char="•"/>
        <a:defRPr sz="1400" kern="1200" cap="all"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hyperlink" Target="https://myfunkysole.com/collections/sunglasses/products/gothic-sunglasse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hyperlink" Target="https://myfunkysole.com/products/feminine-backpack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hyperlink" Target="https://myfunkysole.com/products/rugby-mini-speaker"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hyperlink" Target="https://myfunkysole.com/collections/sunglasses/products/gothic-sunglasses"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9403" y="3889420"/>
            <a:ext cx="9324305" cy="2472744"/>
          </a:xfrm>
        </p:spPr>
        <p:txBody>
          <a:bodyPr>
            <a:noAutofit/>
          </a:bodyPr>
          <a:lstStyle/>
          <a:p>
            <a:r>
              <a:rPr lang="en-US" sz="8800" dirty="0" smtClean="0"/>
              <a:t>to</a:t>
            </a:r>
            <a:br>
              <a:rPr lang="en-US" sz="8800" dirty="0" smtClean="0"/>
            </a:br>
            <a:r>
              <a:rPr lang="en-US" sz="8800" dirty="0" smtClean="0"/>
              <a:t> My funky sole</a:t>
            </a:r>
            <a:endParaRPr lang="en-US" sz="88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39403" y="759854"/>
            <a:ext cx="9324304" cy="3129566"/>
          </a:xfrm>
          <a:prstGeom prst="rect">
            <a:avLst/>
          </a:prstGeom>
        </p:spPr>
      </p:pic>
    </p:spTree>
    <p:extLst>
      <p:ext uri="{BB962C8B-B14F-4D97-AF65-F5344CB8AC3E}">
        <p14:creationId xmlns:p14="http://schemas.microsoft.com/office/powerpoint/2010/main" val="3571455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a:t>Trendy Footwear Online</a:t>
            </a:r>
            <a:br>
              <a:rPr lang="en-US" sz="5400" dirty="0"/>
            </a:br>
            <a:endParaRPr lang="en-US" sz="5400" dirty="0"/>
          </a:p>
        </p:txBody>
      </p:sp>
      <p:sp>
        <p:nvSpPr>
          <p:cNvPr id="3" name="Content Placeholder 2"/>
          <p:cNvSpPr>
            <a:spLocks noGrp="1"/>
          </p:cNvSpPr>
          <p:nvPr>
            <p:ph sz="quarter" idx="13"/>
          </p:nvPr>
        </p:nvSpPr>
        <p:spPr>
          <a:xfrm>
            <a:off x="913774" y="2367092"/>
            <a:ext cx="5203691" cy="3424107"/>
          </a:xfrm>
        </p:spPr>
        <p:txBody>
          <a:bodyPr>
            <a:normAutofit fontScale="92500" lnSpcReduction="20000"/>
          </a:bodyPr>
          <a:lstStyle/>
          <a:p>
            <a:r>
              <a:rPr lang="en-US" dirty="0"/>
              <a:t>Find yours from the latest collection of the best shoes by </a:t>
            </a:r>
            <a:r>
              <a:rPr lang="en-US" dirty="0">
                <a:solidFill>
                  <a:schemeClr val="accent1">
                    <a:lumMod val="50000"/>
                  </a:schemeClr>
                </a:solidFill>
                <a:hlinkClick r:id="rId2"/>
              </a:rPr>
              <a:t>trendy footwear online</a:t>
            </a:r>
            <a:r>
              <a:rPr lang="en-US" dirty="0"/>
              <a:t>. </a:t>
            </a:r>
            <a:endParaRPr lang="en-US" dirty="0" smtClean="0"/>
          </a:p>
          <a:p>
            <a:r>
              <a:rPr lang="en-US" dirty="0" smtClean="0"/>
              <a:t>My </a:t>
            </a:r>
            <a:r>
              <a:rPr lang="en-US" dirty="0"/>
              <a:t>funky sole is providing shoes designed to take you through the work and into the weekend revelries with style. </a:t>
            </a:r>
            <a:endParaRPr lang="en-US" dirty="0" smtClean="0"/>
          </a:p>
          <a:p>
            <a:r>
              <a:rPr lang="en-US" dirty="0" smtClean="0"/>
              <a:t>We </a:t>
            </a:r>
            <a:r>
              <a:rPr lang="en-US" dirty="0"/>
              <a:t>also provide word class high fashion range of Semi formal, casual range of shoes and Sandals.</a:t>
            </a:r>
          </a:p>
          <a:p>
            <a:endParaRPr lang="en-US"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80429" y="2367091"/>
            <a:ext cx="5246163" cy="3750373"/>
          </a:xfrm>
          <a:prstGeom prst="rect">
            <a:avLst/>
          </a:prstGeom>
        </p:spPr>
      </p:pic>
    </p:spTree>
    <p:extLst>
      <p:ext uri="{BB962C8B-B14F-4D97-AF65-F5344CB8AC3E}">
        <p14:creationId xmlns:p14="http://schemas.microsoft.com/office/powerpoint/2010/main" val="19276417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a:t>Feminine Backpack</a:t>
            </a:r>
            <a:r>
              <a:rPr lang="en-US" dirty="0"/>
              <a:t/>
            </a:r>
            <a:br>
              <a:rPr lang="en-US" dirty="0"/>
            </a:br>
            <a:endParaRPr lang="en-US" dirty="0"/>
          </a:p>
        </p:txBody>
      </p:sp>
      <p:sp>
        <p:nvSpPr>
          <p:cNvPr id="3" name="Content Placeholder 2"/>
          <p:cNvSpPr>
            <a:spLocks noGrp="1"/>
          </p:cNvSpPr>
          <p:nvPr>
            <p:ph sz="quarter" idx="13"/>
          </p:nvPr>
        </p:nvSpPr>
        <p:spPr>
          <a:xfrm>
            <a:off x="913774" y="2367092"/>
            <a:ext cx="5126418" cy="3424107"/>
          </a:xfrm>
        </p:spPr>
        <p:txBody>
          <a:bodyPr/>
          <a:lstStyle/>
          <a:p>
            <a:r>
              <a:rPr lang="en-US" dirty="0"/>
              <a:t>My funky sole is providing </a:t>
            </a:r>
            <a:r>
              <a:rPr lang="en-US" dirty="0">
                <a:hlinkClick r:id="rId2"/>
              </a:rPr>
              <a:t>feminine backpack</a:t>
            </a:r>
            <a:r>
              <a:rPr lang="en-US" dirty="0"/>
              <a:t> for its customers because it has a great medium size hiking pack for camping and travelling. </a:t>
            </a:r>
            <a:endParaRPr lang="en-US" dirty="0" smtClean="0"/>
          </a:p>
          <a:p>
            <a:r>
              <a:rPr lang="en-US" dirty="0" smtClean="0"/>
              <a:t>We </a:t>
            </a:r>
            <a:r>
              <a:rPr lang="en-US" dirty="0"/>
              <a:t>also providing classic look and trendy to this backpack. </a:t>
            </a:r>
            <a:endParaRPr lang="en-US" dirty="0" smtClean="0"/>
          </a:p>
          <a:p>
            <a:r>
              <a:rPr lang="en-US" dirty="0" smtClean="0"/>
              <a:t>For </a:t>
            </a:r>
            <a:r>
              <a:rPr lang="en-US" dirty="0"/>
              <a:t>any information you can visit our website.</a:t>
            </a:r>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040192" y="2367091"/>
            <a:ext cx="5602309" cy="3866283"/>
          </a:xfrm>
          <a:prstGeom prst="rect">
            <a:avLst/>
          </a:prstGeom>
        </p:spPr>
      </p:pic>
    </p:spTree>
    <p:extLst>
      <p:ext uri="{BB962C8B-B14F-4D97-AF65-F5344CB8AC3E}">
        <p14:creationId xmlns:p14="http://schemas.microsoft.com/office/powerpoint/2010/main" val="388307593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a:t>Mini Rugby Speaker</a:t>
            </a:r>
            <a:r>
              <a:rPr lang="en-US" dirty="0"/>
              <a:t/>
            </a:r>
            <a:br>
              <a:rPr lang="en-US" dirty="0"/>
            </a:br>
            <a:endParaRPr lang="en-US" dirty="0"/>
          </a:p>
        </p:txBody>
      </p:sp>
      <p:sp>
        <p:nvSpPr>
          <p:cNvPr id="3" name="Content Placeholder 2"/>
          <p:cNvSpPr>
            <a:spLocks noGrp="1"/>
          </p:cNvSpPr>
          <p:nvPr>
            <p:ph sz="quarter" idx="13"/>
          </p:nvPr>
        </p:nvSpPr>
        <p:spPr>
          <a:xfrm>
            <a:off x="913774" y="2367092"/>
            <a:ext cx="5422632" cy="3424107"/>
          </a:xfrm>
        </p:spPr>
        <p:txBody>
          <a:bodyPr>
            <a:normAutofit fontScale="92500" lnSpcReduction="20000"/>
          </a:bodyPr>
          <a:lstStyle/>
          <a:p>
            <a:r>
              <a:rPr lang="en-US" dirty="0">
                <a:hlinkClick r:id="rId2"/>
              </a:rPr>
              <a:t>Mini rugby speaker</a:t>
            </a:r>
            <a:r>
              <a:rPr lang="en-US" dirty="0"/>
              <a:t> is portable in size and big on quality. </a:t>
            </a:r>
            <a:endParaRPr lang="en-US" dirty="0" smtClean="0"/>
          </a:p>
          <a:p>
            <a:r>
              <a:rPr lang="en-US" dirty="0" smtClean="0"/>
              <a:t>You </a:t>
            </a:r>
            <a:r>
              <a:rPr lang="en-US" dirty="0"/>
              <a:t>can play FM radio and enjoy your favorite music connected with mobile phone through Bluetooth, work as an extended speaker for phone too with excellent device for corporate customers where it can be used for conference call. </a:t>
            </a:r>
            <a:endParaRPr lang="en-US" dirty="0" smtClean="0"/>
          </a:p>
          <a:p>
            <a:r>
              <a:rPr lang="en-US" dirty="0" smtClean="0"/>
              <a:t>You </a:t>
            </a:r>
            <a:r>
              <a:rPr lang="en-US" dirty="0"/>
              <a:t>can be easily carried mini rugby speaker in your bag when travelling.</a:t>
            </a:r>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36406" y="2367092"/>
            <a:ext cx="5409126" cy="3776131"/>
          </a:xfrm>
          <a:prstGeom prst="rect">
            <a:avLst/>
          </a:prstGeom>
        </p:spPr>
      </p:pic>
    </p:spTree>
    <p:extLst>
      <p:ext uri="{BB962C8B-B14F-4D97-AF65-F5344CB8AC3E}">
        <p14:creationId xmlns:p14="http://schemas.microsoft.com/office/powerpoint/2010/main" val="38224757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a:t>Goth Sunglasses</a:t>
            </a:r>
            <a:r>
              <a:rPr lang="en-US" dirty="0"/>
              <a:t> </a:t>
            </a:r>
            <a:br>
              <a:rPr lang="en-US" dirty="0"/>
            </a:br>
            <a:endParaRPr lang="en-US" dirty="0"/>
          </a:p>
        </p:txBody>
      </p:sp>
      <p:sp>
        <p:nvSpPr>
          <p:cNvPr id="3" name="Content Placeholder 2"/>
          <p:cNvSpPr>
            <a:spLocks noGrp="1"/>
          </p:cNvSpPr>
          <p:nvPr>
            <p:ph sz="quarter" idx="13"/>
          </p:nvPr>
        </p:nvSpPr>
        <p:spPr>
          <a:xfrm>
            <a:off x="913774" y="2367092"/>
            <a:ext cx="5255206" cy="3424107"/>
          </a:xfrm>
        </p:spPr>
        <p:txBody>
          <a:bodyPr>
            <a:normAutofit fontScale="92500" lnSpcReduction="10000"/>
          </a:bodyPr>
          <a:lstStyle/>
          <a:p>
            <a:r>
              <a:rPr lang="en-US" dirty="0"/>
              <a:t>My funky sole is providing </a:t>
            </a:r>
            <a:r>
              <a:rPr lang="en-US" dirty="0">
                <a:hlinkClick r:id="rId2"/>
              </a:rPr>
              <a:t>Goth sunglasses</a:t>
            </a:r>
            <a:r>
              <a:rPr lang="en-US" dirty="0"/>
              <a:t> for all are people and the lens have like a mirror effect. </a:t>
            </a:r>
            <a:endParaRPr lang="en-US" dirty="0" smtClean="0"/>
          </a:p>
          <a:p>
            <a:r>
              <a:rPr lang="en-US" dirty="0" smtClean="0"/>
              <a:t>The </a:t>
            </a:r>
            <a:r>
              <a:rPr lang="en-US" dirty="0"/>
              <a:t>design of sunglasses on the side is great and they are beautiful designed. Our Sunglasses can protect your eyes against harmful UV rays and we will give you best services if you any problem so please feel free to contact our website. </a:t>
            </a:r>
          </a:p>
          <a:p>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59132" y="2367092"/>
            <a:ext cx="5203065" cy="3892039"/>
          </a:xfrm>
          <a:prstGeom prst="rect">
            <a:avLst/>
          </a:prstGeom>
        </p:spPr>
      </p:pic>
    </p:spTree>
    <p:extLst>
      <p:ext uri="{BB962C8B-B14F-4D97-AF65-F5344CB8AC3E}">
        <p14:creationId xmlns:p14="http://schemas.microsoft.com/office/powerpoint/2010/main" val="3863617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dirty="0"/>
              <a:t>Cat Eye Vintage Sunglasses</a:t>
            </a:r>
            <a:endParaRPr lang="en-US" sz="5400" dirty="0"/>
          </a:p>
        </p:txBody>
      </p:sp>
      <p:sp>
        <p:nvSpPr>
          <p:cNvPr id="3" name="Content Placeholder 2"/>
          <p:cNvSpPr>
            <a:spLocks noGrp="1"/>
          </p:cNvSpPr>
          <p:nvPr>
            <p:ph sz="quarter" idx="13"/>
          </p:nvPr>
        </p:nvSpPr>
        <p:spPr>
          <a:xfrm>
            <a:off x="913774" y="2367092"/>
            <a:ext cx="5293843" cy="3424107"/>
          </a:xfrm>
        </p:spPr>
        <p:txBody>
          <a:bodyPr>
            <a:normAutofit fontScale="92500" lnSpcReduction="10000"/>
          </a:bodyPr>
          <a:lstStyle/>
          <a:p>
            <a:r>
              <a:rPr lang="en-US" dirty="0"/>
              <a:t>Cat eye vintage sunglasses are the most popular high sunglasses we are sure to protect your eyes and give you the ultimate wearing comfort. </a:t>
            </a:r>
            <a:endParaRPr lang="en-US" dirty="0" smtClean="0"/>
          </a:p>
          <a:p>
            <a:r>
              <a:rPr lang="en-US" dirty="0" smtClean="0"/>
              <a:t>Try </a:t>
            </a:r>
            <a:r>
              <a:rPr lang="en-US" dirty="0"/>
              <a:t>once this sunglasses are beautifully designed to provide you awesome look. </a:t>
            </a:r>
            <a:endParaRPr lang="en-US" dirty="0" smtClean="0"/>
          </a:p>
          <a:p>
            <a:r>
              <a:rPr lang="en-US" dirty="0" smtClean="0"/>
              <a:t>My </a:t>
            </a:r>
            <a:r>
              <a:rPr lang="en-US" dirty="0"/>
              <a:t>funky sole is offering you a refreshing style and confident personality.</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10649" y="2227102"/>
            <a:ext cx="5306096" cy="4019152"/>
          </a:xfrm>
          <a:prstGeom prst="rect">
            <a:avLst/>
          </a:prstGeom>
        </p:spPr>
      </p:pic>
    </p:spTree>
    <p:extLst>
      <p:ext uri="{BB962C8B-B14F-4D97-AF65-F5344CB8AC3E}">
        <p14:creationId xmlns:p14="http://schemas.microsoft.com/office/powerpoint/2010/main" val="19921664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3775" y="618517"/>
            <a:ext cx="10364451" cy="1326193"/>
          </a:xfrm>
        </p:spPr>
        <p:txBody>
          <a:bodyPr>
            <a:normAutofit fontScale="90000"/>
          </a:bodyPr>
          <a:lstStyle/>
          <a:p>
            <a:r>
              <a:rPr lang="en-US" sz="5400" dirty="0"/>
              <a:t>Bamboo Frame Sunglasses</a:t>
            </a:r>
            <a:br>
              <a:rPr lang="en-US" sz="5400" dirty="0"/>
            </a:br>
            <a:endParaRPr lang="en-US" sz="5400" dirty="0"/>
          </a:p>
        </p:txBody>
      </p:sp>
      <p:sp>
        <p:nvSpPr>
          <p:cNvPr id="3" name="Content Placeholder 2"/>
          <p:cNvSpPr>
            <a:spLocks noGrp="1"/>
          </p:cNvSpPr>
          <p:nvPr>
            <p:ph sz="quarter" idx="13"/>
          </p:nvPr>
        </p:nvSpPr>
        <p:spPr>
          <a:xfrm>
            <a:off x="913774" y="2653048"/>
            <a:ext cx="5448389" cy="3837904"/>
          </a:xfrm>
        </p:spPr>
        <p:txBody>
          <a:bodyPr>
            <a:normAutofit/>
          </a:bodyPr>
          <a:lstStyle/>
          <a:p>
            <a:r>
              <a:rPr lang="en-US" dirty="0"/>
              <a:t>My funky sole provides bamboo frame sunglasses for its customers. </a:t>
            </a:r>
            <a:endParaRPr lang="en-US" dirty="0" smtClean="0"/>
          </a:p>
          <a:p>
            <a:r>
              <a:rPr lang="en-US" dirty="0" smtClean="0"/>
              <a:t>We </a:t>
            </a:r>
            <a:r>
              <a:rPr lang="en-US" dirty="0"/>
              <a:t>provide high quality frame made with only the highest quality materials for sunglasses. </a:t>
            </a:r>
            <a:endParaRPr lang="en-US" dirty="0" smtClean="0"/>
          </a:p>
          <a:p>
            <a:r>
              <a:rPr lang="en-US" dirty="0" smtClean="0"/>
              <a:t>We </a:t>
            </a:r>
            <a:r>
              <a:rPr lang="en-US" dirty="0"/>
              <a:t>providing best sunglasses with special design and techniques. </a:t>
            </a:r>
            <a:endParaRPr lang="en-US" dirty="0" smtClean="0"/>
          </a:p>
          <a:p>
            <a:r>
              <a:rPr lang="en-US" dirty="0" smtClean="0"/>
              <a:t>For </a:t>
            </a:r>
            <a:r>
              <a:rPr lang="en-US" dirty="0"/>
              <a:t>any other information you can visit our website.</a:t>
            </a:r>
          </a:p>
          <a:p>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362163" y="2743200"/>
            <a:ext cx="5177307" cy="3631842"/>
          </a:xfrm>
          <a:prstGeom prst="rect">
            <a:avLst/>
          </a:prstGeom>
        </p:spPr>
      </p:pic>
      <p:sp>
        <p:nvSpPr>
          <p:cNvPr id="5" name="Rectangle 4"/>
          <p:cNvSpPr/>
          <p:nvPr/>
        </p:nvSpPr>
        <p:spPr>
          <a:xfrm>
            <a:off x="1403797" y="1945162"/>
            <a:ext cx="9053848" cy="707886"/>
          </a:xfrm>
          <a:prstGeom prst="rect">
            <a:avLst/>
          </a:prstGeom>
        </p:spPr>
        <p:txBody>
          <a:bodyPr wrap="square">
            <a:spAutoFit/>
          </a:bodyPr>
          <a:lstStyle/>
          <a:p>
            <a:r>
              <a:rPr lang="en-US" sz="4000" dirty="0" smtClean="0">
                <a:solidFill>
                  <a:schemeClr val="accent1">
                    <a:lumMod val="50000"/>
                  </a:schemeClr>
                </a:solidFill>
              </a:rPr>
              <a:t>Contact us :-www.myfunkysole.com</a:t>
            </a:r>
            <a:endParaRPr lang="en-US" sz="4000" dirty="0">
              <a:solidFill>
                <a:schemeClr val="accent1">
                  <a:lumMod val="50000"/>
                </a:schemeClr>
              </a:solidFill>
            </a:endParaRPr>
          </a:p>
        </p:txBody>
      </p:sp>
    </p:spTree>
    <p:extLst>
      <p:ext uri="{BB962C8B-B14F-4D97-AF65-F5344CB8AC3E}">
        <p14:creationId xmlns:p14="http://schemas.microsoft.com/office/powerpoint/2010/main" val="77128413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94864" y="1073508"/>
            <a:ext cx="9525000" cy="4762500"/>
          </a:xfrm>
          <a:prstGeom prst="rect">
            <a:avLst/>
          </a:prstGeom>
        </p:spPr>
      </p:pic>
    </p:spTree>
    <p:extLst>
      <p:ext uri="{BB962C8B-B14F-4D97-AF65-F5344CB8AC3E}">
        <p14:creationId xmlns:p14="http://schemas.microsoft.com/office/powerpoint/2010/main" val="2636784890"/>
      </p:ext>
    </p:extLst>
  </p:cSld>
  <p:clrMapOvr>
    <a:masterClrMapping/>
  </p:clrMapOvr>
</p:sld>
</file>

<file path=ppt/theme/theme1.xml><?xml version="1.0" encoding="utf-8"?>
<a:theme xmlns:a="http://schemas.openxmlformats.org/drawingml/2006/main" name="Droplet">
  <a:themeElements>
    <a:clrScheme name="Droplet">
      <a:dk1>
        <a:sysClr val="windowText" lastClr="000000"/>
      </a:dk1>
      <a:lt1>
        <a:sysClr val="window" lastClr="FFFFFF"/>
      </a:lt1>
      <a:dk2>
        <a:srgbClr val="355071"/>
      </a:dk2>
      <a:lt2>
        <a:srgbClr val="AABED7"/>
      </a:lt2>
      <a:accent1>
        <a:srgbClr val="2FA3EE"/>
      </a:accent1>
      <a:accent2>
        <a:srgbClr val="4BCAAD"/>
      </a:accent2>
      <a:accent3>
        <a:srgbClr val="86C157"/>
      </a:accent3>
      <a:accent4>
        <a:srgbClr val="D99C3F"/>
      </a:accent4>
      <a:accent5>
        <a:srgbClr val="CE6633"/>
      </a:accent5>
      <a:accent6>
        <a:srgbClr val="A35DD1"/>
      </a:accent6>
      <a:hlink>
        <a:srgbClr val="56BCFE"/>
      </a:hlink>
      <a:folHlink>
        <a:srgbClr val="97C5E3"/>
      </a:folHlink>
    </a:clrScheme>
    <a:fontScheme name="Droplet">
      <a:majorFont>
        <a:latin typeface="Tw Cen MT" panose="020B0602020104020603"/>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w Cen MT" panose="020B06020201040206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Droplet">
      <a:fillStyleLst>
        <a:solidFill>
          <a:schemeClr val="phClr"/>
        </a:solidFill>
        <a:solidFill>
          <a:schemeClr val="phClr">
            <a:tint val="69000"/>
            <a:satMod val="105000"/>
            <a:lumMod val="110000"/>
          </a:schemeClr>
        </a:solidFill>
        <a:gradFill rotWithShape="1">
          <a:gsLst>
            <a:gs pos="0">
              <a:schemeClr val="phClr">
                <a:tint val="94000"/>
                <a:satMod val="100000"/>
                <a:lumMod val="108000"/>
              </a:schemeClr>
            </a:gs>
            <a:gs pos="50000">
              <a:schemeClr val="phClr">
                <a:tint val="98000"/>
                <a:shade val="100000"/>
                <a:satMod val="100000"/>
                <a:lumMod val="100000"/>
              </a:schemeClr>
            </a:gs>
            <a:gs pos="100000">
              <a:schemeClr val="phClr">
                <a:shade val="72000"/>
                <a:satMod val="120000"/>
                <a:lumMod val="100000"/>
              </a:schemeClr>
            </a:gs>
          </a:gsLst>
          <a:lin ang="5400000" scaled="0"/>
        </a:gradFill>
      </a:fillStyleLst>
      <a:lnStyleLst>
        <a:ln w="9525" cap="flat" cmpd="sng" algn="ctr">
          <a:solidFill>
            <a:schemeClr val="phClr">
              <a:shade val="60000"/>
            </a:scheme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effectStyle>
        <a:effectStyle>
          <a:effectLst>
            <a:outerShdw blurRad="63500" dist="25400" dir="5400000" algn="ctr" rotWithShape="0">
              <a:srgbClr val="000000">
                <a:alpha val="69000"/>
              </a:srgbClr>
            </a:outerShdw>
          </a:effectLst>
          <a:scene3d>
            <a:camera prst="orthographicFront">
              <a:rot lat="0" lon="0" rev="0"/>
            </a:camera>
            <a:lightRig rig="balanced" dir="t">
              <a:rot lat="0" lon="0" rev="1200000"/>
            </a:lightRig>
          </a:scene3d>
          <a:sp3d prstMaterial="plastic">
            <a:bevelT w="25400" h="25400"/>
          </a:sp3d>
        </a:effectStyle>
      </a:effectStyleLst>
      <a:bgFillStyleLst>
        <a:solidFill>
          <a:schemeClr val="phClr"/>
        </a:solidFill>
        <a:gradFill rotWithShape="1">
          <a:gsLst>
            <a:gs pos="0">
              <a:schemeClr val="phClr">
                <a:tint val="90000"/>
                <a:lumMod val="110000"/>
              </a:schemeClr>
            </a:gs>
            <a:gs pos="100000">
              <a:schemeClr val="phClr">
                <a:shade val="64000"/>
                <a:lumMod val="88000"/>
              </a:schemeClr>
            </a:gs>
          </a:gsLst>
          <a:lin ang="5400000" scaled="0"/>
        </a:gradFill>
        <a:gradFill rotWithShape="1">
          <a:gsLst>
            <a:gs pos="0">
              <a:schemeClr val="phClr">
                <a:tint val="84000"/>
                <a:shade val="100000"/>
                <a:hueMod val="130000"/>
                <a:satMod val="150000"/>
                <a:lumMod val="112000"/>
              </a:schemeClr>
            </a:gs>
            <a:gs pos="100000">
              <a:schemeClr val="phClr">
                <a:shade val="92000"/>
                <a:satMod val="140000"/>
                <a:lumMod val="110000"/>
              </a:schemeClr>
            </a:gs>
          </a:gsLst>
          <a:lin ang="5400000" scaled="0"/>
        </a:gradFill>
      </a:bgFillStyleLst>
    </a:fmtScheme>
  </a:themeElements>
  <a:objectDefaults/>
  <a:extraClrSchemeLst/>
  <a:extLst>
    <a:ext uri="{05A4C25C-085E-4340-85A3-A5531E510DB2}">
      <thm15:themeFamily xmlns:thm15="http://schemas.microsoft.com/office/thememl/2012/main" name="Droplet" id="{8984A317-299A-4E50-B45D-BFC9EDE2337A}" vid="{A633B6A3-9E7F-4C10-9C98-2517A3134361}"/>
    </a:ext>
  </a:extLst>
</a:theme>
</file>

<file path=docProps/app.xml><?xml version="1.0" encoding="utf-8"?>
<Properties xmlns="http://schemas.openxmlformats.org/officeDocument/2006/extended-properties" xmlns:vt="http://schemas.openxmlformats.org/officeDocument/2006/docPropsVTypes">
  <Template>TM04033925[[fn=Droplet]]</Template>
  <TotalTime>27</TotalTime>
  <Words>349</Words>
  <Application>Microsoft Office PowerPoint</Application>
  <PresentationFormat>Widescreen</PresentationFormat>
  <Paragraphs>26</Paragraphs>
  <Slides>8</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8</vt:i4>
      </vt:variant>
    </vt:vector>
  </HeadingPairs>
  <TitlesOfParts>
    <vt:vector size="11" baseType="lpstr">
      <vt:lpstr>Arial</vt:lpstr>
      <vt:lpstr>Tw Cen MT</vt:lpstr>
      <vt:lpstr>Droplet</vt:lpstr>
      <vt:lpstr>to  My funky sole</vt:lpstr>
      <vt:lpstr>Trendy Footwear Online </vt:lpstr>
      <vt:lpstr>Feminine Backpack </vt:lpstr>
      <vt:lpstr>Mini Rugby Speaker </vt:lpstr>
      <vt:lpstr>Goth Sunglasses  </vt:lpstr>
      <vt:lpstr>Cat Eye Vintage Sunglasses</vt:lpstr>
      <vt:lpstr>Bamboo Frame Sunglasses </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to My funky sole</dc:title>
  <dc:creator>SEO12</dc:creator>
  <cp:lastModifiedBy>SEO12</cp:lastModifiedBy>
  <cp:revision>6</cp:revision>
  <dcterms:created xsi:type="dcterms:W3CDTF">2017-05-02T07:54:37Z</dcterms:created>
  <dcterms:modified xsi:type="dcterms:W3CDTF">2017-05-02T08:22:30Z</dcterms:modified>
</cp:coreProperties>
</file>