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807" autoAdjust="0"/>
    <p:restoredTop sz="93478" autoAdjust="0"/>
  </p:normalViewPr>
  <p:slideViewPr>
    <p:cSldViewPr>
      <p:cViewPr varScale="1">
        <p:scale>
          <a:sx n="73" d="100"/>
          <a:sy n="73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/>
          <p:cNvSpPr/>
          <p:nvPr userDrawn="1"/>
        </p:nvSpPr>
        <p:spPr>
          <a:xfrm>
            <a:off x="214282" y="285728"/>
            <a:ext cx="8715436" cy="6215106"/>
          </a:xfrm>
          <a:prstGeom prst="round2DiagRect">
            <a:avLst>
              <a:gd name="adj1" fmla="val 7521"/>
              <a:gd name="adj2" fmla="val 0"/>
            </a:avLst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Flowchart: Terminator 15">
            <a:hlinkClick r:id="" action="ppaction://hlinkshowjump?jump=firstslide" highlightClick="1"/>
          </p:cNvPr>
          <p:cNvSpPr/>
          <p:nvPr userDrawn="1"/>
        </p:nvSpPr>
        <p:spPr>
          <a:xfrm>
            <a:off x="7643834" y="0"/>
            <a:ext cx="1500166" cy="642918"/>
          </a:xfrm>
          <a:prstGeom prst="flowChartTerminator">
            <a:avLst/>
          </a:prstGeom>
          <a:solidFill>
            <a:srgbClr val="7030A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Cooper Std Black" pitchFamily="18" charset="0"/>
              </a:rPr>
              <a:t>Home</a:t>
            </a:r>
            <a:endParaRPr lang="id-ID" dirty="0">
              <a:latin typeface="Cooper Std Black" pitchFamily="18" charset="0"/>
            </a:endParaRPr>
          </a:p>
        </p:txBody>
      </p:sp>
      <p:sp>
        <p:nvSpPr>
          <p:cNvPr id="17" name="Flowchart: Terminator 16">
            <a:hlinkClick r:id="" action="ppaction://hlinkshowjump?jump=endshow" highlightClick="1"/>
          </p:cNvPr>
          <p:cNvSpPr/>
          <p:nvPr userDrawn="1"/>
        </p:nvSpPr>
        <p:spPr>
          <a:xfrm>
            <a:off x="142844" y="5929330"/>
            <a:ext cx="1285884" cy="642942"/>
          </a:xfrm>
          <a:prstGeom prst="flowChartTerminator">
            <a:avLst/>
          </a:prstGeom>
          <a:solidFill>
            <a:srgbClr val="7030A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Cooper Std Black" pitchFamily="18" charset="0"/>
              </a:rPr>
              <a:t>Exit</a:t>
            </a:r>
            <a:endParaRPr lang="id-ID" dirty="0">
              <a:latin typeface="Cooper Std Black" pitchFamily="18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9286908" y="6488668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SMAN</a:t>
            </a:r>
            <a:r>
              <a:rPr lang="id-ID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 1 NGANJUK</a:t>
            </a:r>
            <a:endParaRPr lang="id-ID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6" name="Pentagon 5">
            <a:hlinkClick r:id="" action="ppaction://hlinkshowjump?jump=nextslide" highlightClick="1"/>
          </p:cNvPr>
          <p:cNvSpPr/>
          <p:nvPr userDrawn="1"/>
        </p:nvSpPr>
        <p:spPr>
          <a:xfrm>
            <a:off x="6858016" y="5857892"/>
            <a:ext cx="1857388" cy="500066"/>
          </a:xfrm>
          <a:prstGeom prst="homePlate">
            <a:avLst>
              <a:gd name="adj" fmla="val 4827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latin typeface="Arial Black" pitchFamily="34" charset="0"/>
              </a:rPr>
              <a:t>Penyelesaian</a:t>
            </a:r>
            <a:endParaRPr lang="id-ID" sz="1600" dirty="0">
              <a:latin typeface="Arial Black" pitchFamily="34" charset="0"/>
            </a:endParaRPr>
          </a:p>
        </p:txBody>
      </p:sp>
      <p:pic>
        <p:nvPicPr>
          <p:cNvPr id="28685" name="Picture 13" descr="F:\Flash Animation\bird023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H="1">
            <a:off x="5143504" y="4929198"/>
            <a:ext cx="1428750" cy="1333500"/>
          </a:xfrm>
          <a:prstGeom prst="rect">
            <a:avLst/>
          </a:prstGeom>
          <a:noFill/>
        </p:spPr>
      </p:pic>
      <p:pic>
        <p:nvPicPr>
          <p:cNvPr id="21" name="Picture 13" descr="F:\Flash Animation\bird023.g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H="1">
            <a:off x="3500430" y="5000636"/>
            <a:ext cx="1428750" cy="1333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85720" y="142852"/>
            <a:ext cx="8572560" cy="1143008"/>
          </a:xfrm>
          <a:prstGeom prst="roundRect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500166" y="142852"/>
            <a:ext cx="4572000" cy="10926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sz="2000" dirty="0" smtClean="0">
                <a:solidFill>
                  <a:schemeClr val="bg1"/>
                </a:solidFill>
                <a:latin typeface="Arial Rounded MT Bold" pitchFamily="34" charset="0"/>
                <a:ea typeface="Adobe Gothic Std B" pitchFamily="34" charset="-128"/>
                <a:cs typeface="Aharoni" pitchFamily="2" charset="-79"/>
              </a:rPr>
              <a:t>SMA Negeri 1 Nganjuk</a:t>
            </a:r>
          </a:p>
          <a:p>
            <a:r>
              <a:rPr lang="id-ID" sz="1800" dirty="0" smtClean="0">
                <a:solidFill>
                  <a:schemeClr val="bg1"/>
                </a:solidFill>
                <a:latin typeface="Arial Rounded MT Bold" pitchFamily="34" charset="0"/>
                <a:ea typeface="Adobe Gothic Std B" pitchFamily="34" charset="-128"/>
                <a:cs typeface="Aharoni" pitchFamily="2" charset="-79"/>
              </a:rPr>
              <a:t>www.smasa-nganjuk.sch.id</a:t>
            </a:r>
          </a:p>
          <a:p>
            <a:pPr>
              <a:lnSpc>
                <a:spcPct val="150000"/>
              </a:lnSpc>
            </a:pPr>
            <a:r>
              <a:rPr lang="id-ID" sz="1800" dirty="0" smtClean="0">
                <a:solidFill>
                  <a:schemeClr val="bg1"/>
                </a:solidFill>
                <a:latin typeface="Arial Rounded MT Bold" pitchFamily="34" charset="0"/>
                <a:ea typeface="Adobe Gothic Std B" pitchFamily="34" charset="-128"/>
                <a:cs typeface="Aharoni" pitchFamily="2" charset="-79"/>
              </a:rPr>
              <a:t>Mata Pelajaran Matematika</a:t>
            </a:r>
            <a:endParaRPr lang="id-ID" sz="1800" dirty="0">
              <a:solidFill>
                <a:schemeClr val="bg1"/>
              </a:solidFill>
              <a:latin typeface="Arial Rounded MT Bold" pitchFamily="34" charset="0"/>
              <a:ea typeface="Adobe Gothic Std B" pitchFamily="34" charset="-128"/>
              <a:cs typeface="Aharoni" pitchFamily="2" charset="-79"/>
            </a:endParaRPr>
          </a:p>
        </p:txBody>
      </p:sp>
      <p:pic>
        <p:nvPicPr>
          <p:cNvPr id="6" name="Picture 2" descr="D:\Febry\Foto\Other\logo SMASA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857255" cy="1084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928662" y="1643050"/>
            <a:ext cx="74295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SOAL DAN PENYELESAIAN</a:t>
            </a:r>
          </a:p>
          <a:p>
            <a:endParaRPr lang="id-ID" sz="4000" b="0" baseline="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 Bold" pitchFamily="18" charset="0"/>
            </a:endParaRPr>
          </a:p>
          <a:p>
            <a:r>
              <a:rPr lang="id-ID" sz="4000" b="0" baseline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 Bold" pitchFamily="18" charset="0"/>
              </a:rPr>
              <a:t> </a:t>
            </a:r>
            <a:r>
              <a:rPr lang="id-ID" sz="5400" b="0" dirty="0" smtClean="0">
                <a:solidFill>
                  <a:schemeClr val="tx1"/>
                </a:solidFill>
                <a:latin typeface="Gill Sans Ultra Bold" pitchFamily="34" charset="0"/>
              </a:rPr>
              <a:t>TRANSFORMASI </a:t>
            </a:r>
          </a:p>
          <a:p>
            <a:endParaRPr lang="id-ID" dirty="0" smtClean="0"/>
          </a:p>
          <a:p>
            <a:r>
              <a:rPr lang="id-ID" sz="3200" b="0" dirty="0" smtClean="0">
                <a:solidFill>
                  <a:schemeClr val="tx1"/>
                </a:solidFill>
                <a:latin typeface="Gill Sans Ultra Bold" pitchFamily="34" charset="0"/>
              </a:rPr>
              <a:t>			   </a:t>
            </a:r>
            <a:r>
              <a:rPr lang="id-ID" sz="4800" b="0" dirty="0" smtClean="0">
                <a:solidFill>
                  <a:schemeClr val="tx1"/>
                </a:solidFill>
                <a:latin typeface="Gill Sans Ultra Bold" pitchFamily="34" charset="0"/>
              </a:rPr>
              <a:t>GEOMETRI</a:t>
            </a:r>
            <a:endParaRPr lang="id-ID" sz="4800" b="0" dirty="0">
              <a:solidFill>
                <a:schemeClr val="tx1"/>
              </a:solidFill>
              <a:latin typeface="Gill Sans Ultra Bold" pitchFamily="34" charset="0"/>
            </a:endParaRPr>
          </a:p>
        </p:txBody>
      </p:sp>
      <p:sp>
        <p:nvSpPr>
          <p:cNvPr id="8" name="Horizontal Scroll 7"/>
          <p:cNvSpPr/>
          <p:nvPr userDrawn="1"/>
        </p:nvSpPr>
        <p:spPr>
          <a:xfrm>
            <a:off x="428596" y="4572008"/>
            <a:ext cx="3143272" cy="1357322"/>
          </a:xfrm>
          <a:prstGeom prst="horizontalScrol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0" i="0" u="none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Disusun</a:t>
            </a:r>
            <a:r>
              <a:rPr lang="id-ID" b="0" i="0" u="none" baseline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Oleh : </a:t>
            </a:r>
          </a:p>
          <a:p>
            <a:pPr algn="ctr"/>
            <a:r>
              <a:rPr lang="id-ID" b="0" i="0" u="none" baseline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Siti Risa M. </a:t>
            </a:r>
          </a:p>
          <a:p>
            <a:pPr algn="ctr"/>
            <a:r>
              <a:rPr lang="id-ID" b="0" i="0" u="none" baseline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XII IPA 3 / 32 / 10724</a:t>
            </a:r>
            <a:endParaRPr lang="id-ID" b="0" i="0" u="none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86380" y="514351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Klik</a:t>
            </a:r>
            <a:r>
              <a:rPr lang="id-ID" b="1" baseline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Here to Start </a:t>
            </a:r>
            <a:endParaRPr lang="id-ID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-2286048" y="6072206"/>
            <a:ext cx="2570768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id-ID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SMAN</a:t>
            </a:r>
            <a:r>
              <a:rPr lang="id-ID" sz="2000" b="1" cap="none" spc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1 NGANJUK</a:t>
            </a:r>
            <a:endParaRPr lang="id-ID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  <p:pic>
        <p:nvPicPr>
          <p:cNvPr id="25601" name="Picture 1" descr="F:\Flash Animation\go3dbig_b.gif">
            <a:hlinkClick r:id="" action="ppaction://hlinkshowjump?jump=nextslide" highlightClick="1"/>
          </p:cNvPr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5286388"/>
            <a:ext cx="685022" cy="714380"/>
          </a:xfrm>
          <a:prstGeom prst="rect">
            <a:avLst/>
          </a:prstGeom>
          <a:noFill/>
        </p:spPr>
      </p:pic>
      <p:pic>
        <p:nvPicPr>
          <p:cNvPr id="2" name="Picture 1" descr="F:\Flash Animation\disiniann.gif"/>
          <p:cNvPicPr>
            <a:picLocks noChangeAspect="1" noChangeArrowheads="1" noCrop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6000760" y="4643446"/>
            <a:ext cx="1190625" cy="6667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Click="0">
        <p14:vortex dir="d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9144000" y="0"/>
            <a:ext cx="238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SMAN</a:t>
            </a:r>
            <a:r>
              <a:rPr lang="id-ID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oadway" pitchFamily="82" charset="0"/>
              </a:rPr>
              <a:t> 1 NGANJUK</a:t>
            </a:r>
            <a:endParaRPr lang="id-ID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3" name="Round Diagonal Corner Rectangle 12"/>
          <p:cNvSpPr/>
          <p:nvPr userDrawn="1"/>
        </p:nvSpPr>
        <p:spPr>
          <a:xfrm flipV="1">
            <a:off x="285720" y="357166"/>
            <a:ext cx="8572560" cy="6143668"/>
          </a:xfrm>
          <a:prstGeom prst="round2DiagRect">
            <a:avLst>
              <a:gd name="adj1" fmla="val 16667"/>
              <a:gd name="adj2" fmla="val 583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Flowchart: Terminator 8">
            <a:hlinkClick r:id="" action="ppaction://hlinkshowjump?jump=endshow" highlightClick="1"/>
          </p:cNvPr>
          <p:cNvSpPr/>
          <p:nvPr userDrawn="1"/>
        </p:nvSpPr>
        <p:spPr>
          <a:xfrm>
            <a:off x="142844" y="5857892"/>
            <a:ext cx="1357290" cy="642942"/>
          </a:xfrm>
          <a:prstGeom prst="flowChartTerminator">
            <a:avLst/>
          </a:prstGeom>
          <a:solidFill>
            <a:srgbClr val="7030A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Cooper Std Black" pitchFamily="18" charset="0"/>
              </a:rPr>
              <a:t>Exit</a:t>
            </a:r>
            <a:endParaRPr lang="id-ID" dirty="0">
              <a:latin typeface="Cooper Std Black" pitchFamily="18" charset="0"/>
            </a:endParaRPr>
          </a:p>
        </p:txBody>
      </p:sp>
      <p:sp>
        <p:nvSpPr>
          <p:cNvPr id="8" name="Flowchart: Terminator 7">
            <a:hlinkClick r:id="" action="ppaction://hlinkshowjump?jump=firstslide" highlightClick="1"/>
          </p:cNvPr>
          <p:cNvSpPr/>
          <p:nvPr userDrawn="1"/>
        </p:nvSpPr>
        <p:spPr>
          <a:xfrm>
            <a:off x="7643834" y="357166"/>
            <a:ext cx="1357354" cy="571528"/>
          </a:xfrm>
          <a:prstGeom prst="flowChartTerminator">
            <a:avLst/>
          </a:prstGeom>
          <a:solidFill>
            <a:srgbClr val="7030A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latin typeface="Cooper Std Black" pitchFamily="18" charset="0"/>
              </a:rPr>
              <a:t>Home</a:t>
            </a:r>
            <a:endParaRPr lang="id-ID" dirty="0">
              <a:latin typeface="Cooper Std Black" pitchFamily="18" charset="0"/>
            </a:endParaRPr>
          </a:p>
        </p:txBody>
      </p:sp>
      <p:sp>
        <p:nvSpPr>
          <p:cNvPr id="6" name="Right Arrow 5">
            <a:hlinkClick r:id="" action="ppaction://hlinkshowjump?jump=nextslide" highlightClick="1"/>
          </p:cNvPr>
          <p:cNvSpPr/>
          <p:nvPr userDrawn="1"/>
        </p:nvSpPr>
        <p:spPr>
          <a:xfrm>
            <a:off x="8501090" y="6500834"/>
            <a:ext cx="428628" cy="35716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ight Arrow 6">
            <a:hlinkClick r:id="" action="ppaction://hlinkshowjump?jump=previousslide" highlightClick="1"/>
          </p:cNvPr>
          <p:cNvSpPr/>
          <p:nvPr userDrawn="1"/>
        </p:nvSpPr>
        <p:spPr>
          <a:xfrm flipH="1">
            <a:off x="8001024" y="6500834"/>
            <a:ext cx="428628" cy="35716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524F12-AC8A-4F79-90A8-0828635C5601}" type="datetimeFigureOut">
              <a:rPr lang="id-ID" smtClean="0"/>
              <a:pPr/>
              <a:t>29/11/2013</a:t>
            </a:fld>
            <a:endParaRPr lang="id-ID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2420D0-FECD-43D7-8CB0-F5B3090AB71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0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8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0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Word_Document3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8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571500" y="1614495"/>
          <a:ext cx="7643813" cy="2886075"/>
        </p:xfrm>
        <a:graphic>
          <a:graphicData uri="http://schemas.openxmlformats.org/presentationml/2006/ole">
            <p:oleObj spid="_x0000_s19459" name="Document" r:id="rId3" imgW="5730832" imgH="2171598" progId="Word.Document.12">
              <p:embed/>
            </p:oleObj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74516" y="702214"/>
            <a:ext cx="70701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[EBTANAS MATEMATIKA IPA TH 1990]</a:t>
            </a:r>
            <a:endParaRPr kumimoji="0" lang="id-ID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1142976" y="642938"/>
          <a:ext cx="6786610" cy="5376624"/>
        </p:xfrm>
        <a:graphic>
          <a:graphicData uri="http://schemas.openxmlformats.org/presentationml/2006/ole">
            <p:oleObj spid="_x0000_s18435" name="Document" r:id="rId3" imgW="6047942" imgH="5829689" progId="Word.Document.12">
              <p:embed/>
            </p:oleObj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85918" y="6000768"/>
            <a:ext cx="57829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Jadi, bayangannya adalah  A. 13x – 5y + 4 = 0 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571472" y="1643050"/>
          <a:ext cx="7751975" cy="3571900"/>
        </p:xfrm>
        <a:graphic>
          <a:graphicData uri="http://schemas.openxmlformats.org/presentationml/2006/ole">
            <p:oleObj spid="_x0000_s17411" name="Document" r:id="rId3" imgW="5730832" imgH="2170158" progId="Word.Document.12">
              <p:embed/>
            </p:oleObj>
          </a:graphicData>
        </a:graphic>
      </p:graphicFrame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285852" y="785794"/>
            <a:ext cx="34276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[EBTANAS1993] </a:t>
            </a:r>
            <a:endParaRPr kumimoji="0" lang="id-ID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714348" y="928670"/>
          <a:ext cx="7472363" cy="4357687"/>
        </p:xfrm>
        <a:graphic>
          <a:graphicData uri="http://schemas.openxmlformats.org/presentationml/2006/ole">
            <p:oleObj spid="_x0000_s16387" name="Document" r:id="rId3" imgW="5730832" imgH="3341640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571472" y="1428736"/>
          <a:ext cx="7429552" cy="3714776"/>
        </p:xfrm>
        <a:graphic>
          <a:graphicData uri="http://schemas.openxmlformats.org/presentationml/2006/ole">
            <p:oleObj spid="_x0000_s15363" name="Document" r:id="rId3" imgW="5730832" imgH="2772460" progId="Word.Document.12">
              <p:embed/>
            </p:oleObj>
          </a:graphicData>
        </a:graphic>
      </p:graphicFrame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357290" y="642918"/>
            <a:ext cx="25514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[UAN 2003]</a:t>
            </a:r>
            <a:endParaRPr kumimoji="0" lang="id-ID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642910" y="357166"/>
          <a:ext cx="7143800" cy="6286544"/>
        </p:xfrm>
        <a:graphic>
          <a:graphicData uri="http://schemas.openxmlformats.org/presentationml/2006/ole">
            <p:oleObj spid="_x0000_s14339" name="Document" r:id="rId3" imgW="5941985" imgH="6297706" progId="Word.Document.12">
              <p:embed/>
            </p:oleObj>
          </a:graphicData>
        </a:graphic>
      </p:graphicFrame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643174" y="6072206"/>
            <a:ext cx="62158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Jadi, bayangannya adalah A. 3y + x</a:t>
            </a:r>
            <a:r>
              <a:rPr kumimoji="0" lang="id-ID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id-ID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– 9x + 18 = 0 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00034" y="1428756"/>
          <a:ext cx="7753277" cy="2714624"/>
        </p:xfrm>
        <a:graphic>
          <a:graphicData uri="http://schemas.openxmlformats.org/presentationml/2006/ole">
            <p:oleObj spid="_x0000_s13316" name="Document" r:id="rId3" imgW="5730832" imgH="2009952" progId="Word.Document.12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>
          <a:xfrm>
            <a:off x="1214414" y="642918"/>
            <a:ext cx="6608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[EBTANAS MATEMATIKA IPA TH 1999]</a:t>
            </a:r>
            <a:endParaRPr lang="id-ID" sz="2400" dirty="0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9" name="Object 1"/>
          <p:cNvGraphicFramePr>
            <a:graphicFrameLocks noChangeAspect="1"/>
          </p:cNvGraphicFramePr>
          <p:nvPr/>
        </p:nvGraphicFramePr>
        <p:xfrm>
          <a:off x="714375" y="500063"/>
          <a:ext cx="7472363" cy="6200775"/>
        </p:xfrm>
        <a:graphic>
          <a:graphicData uri="http://schemas.openxmlformats.org/presentationml/2006/ole">
            <p:oleObj spid="_x0000_s12291" name="Document" r:id="rId3" imgW="5730832" imgH="4406918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362707" y="1214422"/>
          <a:ext cx="7709755" cy="4000528"/>
        </p:xfrm>
        <a:graphic>
          <a:graphicData uri="http://schemas.openxmlformats.org/presentationml/2006/ole">
            <p:oleObj spid="_x0000_s11267" name="Document" r:id="rId3" imgW="5730832" imgH="2985587" progId="Word.Document.12">
              <p:embed/>
            </p:oleObj>
          </a:graphicData>
        </a:graphic>
      </p:graphicFrame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56144" y="467005"/>
            <a:ext cx="27847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[SPMB 2004]</a:t>
            </a:r>
            <a:endParaRPr kumimoji="0" lang="id-ID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1285852" y="500063"/>
          <a:ext cx="6786609" cy="5786457"/>
        </p:xfrm>
        <a:graphic>
          <a:graphicData uri="http://schemas.openxmlformats.org/presentationml/2006/ole">
            <p:oleObj spid="_x0000_s10243" name="Document" r:id="rId3" imgW="5730832" imgH="6957250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14414" y="928670"/>
          <a:ext cx="6643734" cy="4916363"/>
        </p:xfrm>
        <a:graphic>
          <a:graphicData uri="http://schemas.openxmlformats.org/presentationml/2006/ole">
            <p:oleObj spid="_x0000_s1028" name="Document" r:id="rId3" imgW="5730832" imgH="4024945" progId="Word.Documen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728" y="357166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[UN TAHUN 2005]</a:t>
            </a:r>
          </a:p>
          <a:p>
            <a:endParaRPr lang="id-ID" sz="2000" dirty="0"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 advClick="0"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-642974" y="1428736"/>
          <a:ext cx="9381850" cy="3357586"/>
        </p:xfrm>
        <a:graphic>
          <a:graphicData uri="http://schemas.openxmlformats.org/presentationml/2006/ole">
            <p:oleObj spid="_x0000_s9219" name="Document" r:id="rId3" imgW="7036202" imgH="2412087" progId="Word.Document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32933" y="618634"/>
            <a:ext cx="66084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[EBTANAS MATEMATIKA IPA TH 1991]</a:t>
            </a:r>
          </a:p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643042" y="285750"/>
          <a:ext cx="6286544" cy="6124749"/>
        </p:xfrm>
        <a:graphic>
          <a:graphicData uri="http://schemas.openxmlformats.org/presentationml/2006/ole">
            <p:oleObj spid="_x0000_s8195" name="Document" r:id="rId3" imgW="7215006" imgH="8128372" progId="Word.Document.12">
              <p:embed/>
            </p:oleObj>
          </a:graphicData>
        </a:graphic>
      </p:graphicFrame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000496" y="5857892"/>
            <a:ext cx="41163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  <a:tab pos="900113" algn="l"/>
                <a:tab pos="990600" algn="l"/>
              </a:tabLst>
            </a:pPr>
            <a:r>
              <a:rPr kumimoji="0" lang="id-ID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Jadi, persamaan garis yang terjadi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  <a:tab pos="900113" algn="l"/>
                <a:tab pos="990600" algn="l"/>
              </a:tabLst>
            </a:pPr>
            <a:r>
              <a:rPr kumimoji="0" lang="id-ID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adalah A. y + 3x + 2 = 0</a:t>
            </a:r>
            <a:endParaRPr kumimoji="0" lang="id-ID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42938" y="642938"/>
          <a:ext cx="5672137" cy="3471862"/>
        </p:xfrm>
        <a:graphic>
          <a:graphicData uri="http://schemas.openxmlformats.org/presentationml/2006/ole">
            <p:oleObj spid="_x0000_s2055" name="Document" r:id="rId3" imgW="5730832" imgH="3511566" progId="Word.Document.12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285984" y="2557463"/>
          <a:ext cx="5500687" cy="4300537"/>
        </p:xfrm>
        <a:graphic>
          <a:graphicData uri="http://schemas.openxmlformats.org/presentationml/2006/ole">
            <p:oleObj spid="_x0000_s2056" name="Document" r:id="rId4" imgW="5730832" imgH="4486481" progId="Word.Document.12">
              <p:embed/>
            </p:oleObj>
          </a:graphicData>
        </a:graphic>
      </p:graphicFrame>
    </p:spTree>
  </p:cSld>
  <p:clrMapOvr>
    <a:masterClrMapping/>
  </p:clrMapOvr>
  <p:transition spd="slow" advClick="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42910" y="1400177"/>
          <a:ext cx="7472362" cy="2386013"/>
        </p:xfrm>
        <a:graphic>
          <a:graphicData uri="http://schemas.openxmlformats.org/presentationml/2006/ole">
            <p:oleObj spid="_x0000_s3076" name="Document" r:id="rId3" imgW="5730832" imgH="1828866" progId="Word.Document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0166" y="496653"/>
            <a:ext cx="27860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[SPMB 2002] </a:t>
            </a:r>
          </a:p>
          <a:p>
            <a:endParaRPr lang="id-ID" dirty="0">
              <a:latin typeface="Arial Rounded MT Bold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928688" y="1000125"/>
          <a:ext cx="7643812" cy="4757738"/>
        </p:xfrm>
        <a:graphic>
          <a:graphicData uri="http://schemas.openxmlformats.org/presentationml/2006/ole">
            <p:oleObj spid="_x0000_s4100" name="Document" r:id="rId3" imgW="5730832" imgH="3574928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00034" y="1128730"/>
          <a:ext cx="7900987" cy="4872038"/>
        </p:xfrm>
        <a:graphic>
          <a:graphicData uri="http://schemas.openxmlformats.org/presentationml/2006/ole">
            <p:oleObj spid="_x0000_s5124" name="Document" r:id="rId3" imgW="5730832" imgH="3533887" progId="Word.Document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3042" y="425215"/>
            <a:ext cx="18614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[UN 2009]</a:t>
            </a:r>
          </a:p>
          <a:p>
            <a:endParaRPr lang="id-ID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271616" y="571500"/>
          <a:ext cx="7300912" cy="5772150"/>
        </p:xfrm>
        <a:graphic>
          <a:graphicData uri="http://schemas.openxmlformats.org/presentationml/2006/ole">
            <p:oleObj spid="_x0000_s6148" name="Document" r:id="rId3" imgW="5730832" imgH="4586565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71472" y="1614501"/>
          <a:ext cx="7815263" cy="3671887"/>
        </p:xfrm>
        <a:graphic>
          <a:graphicData uri="http://schemas.openxmlformats.org/presentationml/2006/ole">
            <p:oleObj spid="_x0000_s7172" name="Document" r:id="rId3" imgW="5730832" imgH="2692897" progId="Word.Document.12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43042" y="571480"/>
            <a:ext cx="23574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dirty="0" smtClean="0">
                <a:latin typeface="Arial Black" pitchFamily="34" charset="0"/>
              </a:rPr>
              <a:t>[UN 2010]</a:t>
            </a:r>
          </a:p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000100" y="357187"/>
          <a:ext cx="6429420" cy="5968107"/>
        </p:xfrm>
        <a:graphic>
          <a:graphicData uri="http://schemas.openxmlformats.org/presentationml/2006/ole">
            <p:oleObj spid="_x0000_s20483" name="Document" r:id="rId3" imgW="5730832" imgH="5583441" progId="Word.Document.12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29190" y="557214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d-ID" dirty="0" smtClean="0"/>
          </a:p>
          <a:p>
            <a:endParaRPr lang="id-ID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714480" y="5929330"/>
            <a:ext cx="5953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Jadi, bayangannya adalah E. x – 2y + 1 = 0</a:t>
            </a:r>
            <a:endParaRPr kumimoji="0" lang="id-ID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380</TotalTime>
  <Words>106</Words>
  <Application>Microsoft Office PowerPoint</Application>
  <PresentationFormat>On-screen Show (4:3)</PresentationFormat>
  <Paragraphs>15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Aspect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My Computer</dc:creator>
  <cp:lastModifiedBy>My Computer</cp:lastModifiedBy>
  <cp:revision>40</cp:revision>
  <dcterms:created xsi:type="dcterms:W3CDTF">2013-11-24T01:18:07Z</dcterms:created>
  <dcterms:modified xsi:type="dcterms:W3CDTF">2013-11-29T04:38:11Z</dcterms:modified>
</cp:coreProperties>
</file>