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0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9D80"/>
    <a:srgbClr val="FFC7AD"/>
    <a:srgbClr val="EEA819"/>
    <a:srgbClr val="7360F8"/>
    <a:srgbClr val="FF4343"/>
    <a:srgbClr val="44925E"/>
    <a:srgbClr val="77BF8F"/>
    <a:srgbClr val="53AE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2244" y="66"/>
      </p:cViewPr>
      <p:guideLst>
        <p:guide orient="horz" pos="348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173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686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296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51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1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64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3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2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99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162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6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70690-B3EC-4CC6-9335-7313342FB633}" type="datetimeFigureOut">
              <a:rPr lang="en-US" smtClean="0"/>
              <a:t>09-Feb-22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63E81-B458-4C27-AC68-698EA20255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30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-">
            <a:extLst>
              <a:ext uri="{FF2B5EF4-FFF2-40B4-BE49-F238E27FC236}">
                <a16:creationId xmlns:a16="http://schemas.microsoft.com/office/drawing/2014/main" id="{F75437E3-21D1-4923-B407-7103ADF6E8EA}"/>
              </a:ext>
            </a:extLst>
          </p:cNvPr>
          <p:cNvSpPr/>
          <p:nvPr/>
        </p:nvSpPr>
        <p:spPr>
          <a:xfrm>
            <a:off x="0" y="9114503"/>
            <a:ext cx="10972800" cy="1858297"/>
          </a:xfrm>
          <a:prstGeom prst="rect">
            <a:avLst/>
          </a:prstGeom>
          <a:solidFill>
            <a:srgbClr val="7360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-">
            <a:extLst>
              <a:ext uri="{FF2B5EF4-FFF2-40B4-BE49-F238E27FC236}">
                <a16:creationId xmlns:a16="http://schemas.microsoft.com/office/drawing/2014/main" id="{3E274FE3-168E-4D15-AF3C-E435A6C5F99B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prstGeom prst="rect">
            <a:avLst/>
          </a:prstGeom>
          <a:blipFill dpi="0" rotWithShape="1">
            <a:blip r:embed="rId2">
              <a:alphaModFix amt="25000"/>
            </a:blip>
            <a:srcRect/>
            <a:stretch>
              <a:fillRect l="-27420" r="-274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AF20773A-D35C-41CF-9315-82C0873E9006}"/>
              </a:ext>
            </a:extLst>
          </p:cNvPr>
          <p:cNvSpPr/>
          <p:nvPr/>
        </p:nvSpPr>
        <p:spPr>
          <a:xfrm>
            <a:off x="552742" y="332696"/>
            <a:ext cx="653841" cy="620022"/>
          </a:xfrm>
          <a:custGeom>
            <a:avLst/>
            <a:gdLst>
              <a:gd name="connsiteX0" fmla="*/ 377137 w 653841"/>
              <a:gd name="connsiteY0" fmla="*/ 94285 h 620022"/>
              <a:gd name="connsiteX1" fmla="*/ 528812 w 653841"/>
              <a:gd name="connsiteY1" fmla="*/ 94285 h 620022"/>
              <a:gd name="connsiteX2" fmla="*/ 653841 w 653841"/>
              <a:gd name="connsiteY2" fmla="*/ 310524 h 620022"/>
              <a:gd name="connsiteX3" fmla="*/ 528812 w 653841"/>
              <a:gd name="connsiteY3" fmla="*/ 525739 h 620022"/>
              <a:gd name="connsiteX4" fmla="*/ 377137 w 653841"/>
              <a:gd name="connsiteY4" fmla="*/ 525739 h 620022"/>
              <a:gd name="connsiteX5" fmla="*/ 503191 w 653841"/>
              <a:gd name="connsiteY5" fmla="*/ 310524 h 620022"/>
              <a:gd name="connsiteX6" fmla="*/ 0 w 653841"/>
              <a:gd name="connsiteY6" fmla="*/ 0 h 620022"/>
              <a:gd name="connsiteX7" fmla="*/ 216239 w 653841"/>
              <a:gd name="connsiteY7" fmla="*/ 0 h 620022"/>
              <a:gd name="connsiteX8" fmla="*/ 396609 w 653841"/>
              <a:gd name="connsiteY8" fmla="*/ 310524 h 620022"/>
              <a:gd name="connsiteX9" fmla="*/ 216239 w 653841"/>
              <a:gd name="connsiteY9" fmla="*/ 620022 h 620022"/>
              <a:gd name="connsiteX10" fmla="*/ 0 w 653841"/>
              <a:gd name="connsiteY10" fmla="*/ 620022 h 620022"/>
              <a:gd name="connsiteX11" fmla="*/ 179345 w 653841"/>
              <a:gd name="connsiteY11" fmla="*/ 310524 h 62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53841" h="620022">
                <a:moveTo>
                  <a:pt x="377137" y="94285"/>
                </a:moveTo>
                <a:lnTo>
                  <a:pt x="528812" y="94285"/>
                </a:lnTo>
                <a:lnTo>
                  <a:pt x="653841" y="310524"/>
                </a:lnTo>
                <a:lnTo>
                  <a:pt x="528812" y="525739"/>
                </a:lnTo>
                <a:lnTo>
                  <a:pt x="377137" y="525739"/>
                </a:lnTo>
                <a:lnTo>
                  <a:pt x="503191" y="310524"/>
                </a:lnTo>
                <a:close/>
                <a:moveTo>
                  <a:pt x="0" y="0"/>
                </a:moveTo>
                <a:lnTo>
                  <a:pt x="216239" y="0"/>
                </a:lnTo>
                <a:lnTo>
                  <a:pt x="396609" y="310524"/>
                </a:lnTo>
                <a:lnTo>
                  <a:pt x="216239" y="620022"/>
                </a:lnTo>
                <a:lnTo>
                  <a:pt x="0" y="620022"/>
                </a:lnTo>
                <a:lnTo>
                  <a:pt x="179345" y="310524"/>
                </a:lnTo>
                <a:close/>
              </a:path>
            </a:pathLst>
          </a:custGeom>
          <a:solidFill>
            <a:srgbClr val="7360F8"/>
          </a:solidFill>
          <a:ln w="1024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rgbClr val="7360F8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1D1AE7-1B74-4A41-97CE-3EA09208480C}"/>
              </a:ext>
            </a:extLst>
          </p:cNvPr>
          <p:cNvSpPr txBox="1"/>
          <p:nvPr/>
        </p:nvSpPr>
        <p:spPr>
          <a:xfrm>
            <a:off x="1206583" y="338983"/>
            <a:ext cx="28504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COMPANY NAME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A0AD2B-DBA4-4B26-B149-9E84BA78F004}"/>
              </a:ext>
            </a:extLst>
          </p:cNvPr>
          <p:cNvSpPr txBox="1"/>
          <p:nvPr/>
        </p:nvSpPr>
        <p:spPr>
          <a:xfrm>
            <a:off x="1206583" y="630763"/>
            <a:ext cx="2675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pc="300" dirty="0">
                <a:solidFill>
                  <a:srgbClr val="7360F8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Your Tagline Here</a:t>
            </a:r>
          </a:p>
        </p:txBody>
      </p:sp>
      <p:sp>
        <p:nvSpPr>
          <p:cNvPr id="2" name="PICTURE">
            <a:extLst>
              <a:ext uri="{FF2B5EF4-FFF2-40B4-BE49-F238E27FC236}">
                <a16:creationId xmlns:a16="http://schemas.microsoft.com/office/drawing/2014/main" id="{812E789E-C03D-4D7A-8280-AA90ED833CD2}"/>
              </a:ext>
            </a:extLst>
          </p:cNvPr>
          <p:cNvSpPr/>
          <p:nvPr/>
        </p:nvSpPr>
        <p:spPr>
          <a:xfrm>
            <a:off x="4198742" y="969317"/>
            <a:ext cx="6154626" cy="6154626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/>
            <a:stretch>
              <a:fillRect t="-10244" b="-39756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-">
            <a:extLst>
              <a:ext uri="{FF2B5EF4-FFF2-40B4-BE49-F238E27FC236}">
                <a16:creationId xmlns:a16="http://schemas.microsoft.com/office/drawing/2014/main" id="{D1D02C95-7D44-475D-853F-D5E14B74A1E8}"/>
              </a:ext>
            </a:extLst>
          </p:cNvPr>
          <p:cNvSpPr/>
          <p:nvPr/>
        </p:nvSpPr>
        <p:spPr>
          <a:xfrm>
            <a:off x="4373470" y="5486400"/>
            <a:ext cx="5805170" cy="1386348"/>
          </a:xfrm>
          <a:prstGeom prst="rect">
            <a:avLst/>
          </a:prstGeom>
          <a:solidFill>
            <a:schemeClr val="bg2">
              <a:lumMod val="10000"/>
            </a:schemeClr>
          </a:solidFill>
          <a:ln w="762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BF2ACC16-44FE-4159-9D42-378CD826D7BE}"/>
              </a:ext>
            </a:extLst>
          </p:cNvPr>
          <p:cNvSpPr/>
          <p:nvPr/>
        </p:nvSpPr>
        <p:spPr>
          <a:xfrm>
            <a:off x="5486400" y="5486400"/>
            <a:ext cx="4692240" cy="1386348"/>
          </a:xfrm>
          <a:prstGeom prst="rect">
            <a:avLst/>
          </a:prstGeom>
          <a:solidFill>
            <a:srgbClr val="7360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EB71AB-748E-4F2A-B721-7D565A225A1D}"/>
              </a:ext>
            </a:extLst>
          </p:cNvPr>
          <p:cNvSpPr txBox="1"/>
          <p:nvPr/>
        </p:nvSpPr>
        <p:spPr>
          <a:xfrm>
            <a:off x="4125724" y="8162455"/>
            <a:ext cx="49295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Monument Extended" panose="00000500000000000000" pitchFamily="50" charset="0"/>
              </a:rPr>
              <a:t>New </a:t>
            </a:r>
            <a:r>
              <a:rPr lang="en-US" sz="4000" dirty="0">
                <a:solidFill>
                  <a:srgbClr val="7360F8"/>
                </a:solidFill>
                <a:latin typeface="Monument Extended" panose="00000500000000000000" pitchFamily="50" charset="0"/>
              </a:rPr>
              <a:t>Apparel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BA3739-098E-4191-A2A7-5CB3560DEDF1}"/>
              </a:ext>
            </a:extLst>
          </p:cNvPr>
          <p:cNvSpPr txBox="1"/>
          <p:nvPr/>
        </p:nvSpPr>
        <p:spPr>
          <a:xfrm>
            <a:off x="4125724" y="8747230"/>
            <a:ext cx="5952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>
                    <a:lumMod val="95000"/>
                  </a:schemeClr>
                </a:solidFill>
                <a:latin typeface="Monument Extended" panose="00000500000000000000" pitchFamily="50" charset="0"/>
              </a:rPr>
              <a:t>Design Concept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0400E0-0F4F-43E1-A9B4-28542DCF2C2E}"/>
              </a:ext>
            </a:extLst>
          </p:cNvPr>
          <p:cNvSpPr txBox="1"/>
          <p:nvPr/>
        </p:nvSpPr>
        <p:spPr>
          <a:xfrm>
            <a:off x="388577" y="1115105"/>
            <a:ext cx="48125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SPECIAL</a:t>
            </a:r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3E6DF709-F7EA-4CBA-81B9-7AFC79179F4E}"/>
              </a:ext>
            </a:extLst>
          </p:cNvPr>
          <p:cNvSpPr/>
          <p:nvPr/>
        </p:nvSpPr>
        <p:spPr>
          <a:xfrm>
            <a:off x="465134" y="5359287"/>
            <a:ext cx="2302546" cy="507902"/>
          </a:xfrm>
          <a:prstGeom prst="roundRect">
            <a:avLst>
              <a:gd name="adj" fmla="val 0"/>
            </a:avLst>
          </a:prstGeom>
          <a:solidFill>
            <a:srgbClr val="7360F8"/>
          </a:solidFill>
          <a:ln>
            <a:noFill/>
          </a:ln>
          <a:effectLst>
            <a:outerShdw blurRad="101600" dist="381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D719B97-0221-4129-9E0F-35CD2B8A54AE}"/>
              </a:ext>
            </a:extLst>
          </p:cNvPr>
          <p:cNvSpPr txBox="1"/>
          <p:nvPr/>
        </p:nvSpPr>
        <p:spPr>
          <a:xfrm>
            <a:off x="567081" y="5382406"/>
            <a:ext cx="2098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VISIT US!!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D8B885-30AD-4D4E-9BCC-B3B2C37FB545}"/>
              </a:ext>
            </a:extLst>
          </p:cNvPr>
          <p:cNvSpPr txBox="1"/>
          <p:nvPr/>
        </p:nvSpPr>
        <p:spPr>
          <a:xfrm>
            <a:off x="4196197" y="9909075"/>
            <a:ext cx="631792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Lorem ipsum dolor sit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amet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consectetur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adipiscing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200" b="1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elit</a:t>
            </a:r>
            <a:r>
              <a:rPr lang="en-US" sz="12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.</a:t>
            </a:r>
            <a:r>
              <a:rPr lang="en-US" sz="11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Ut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est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et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ornare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dapibus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risus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odio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iaculis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euismod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arcu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 ipsum at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leo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Poppins Light" panose="00000400000000000000" pitchFamily="2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15611D-C328-4A30-BF00-22BE4568EA8D}"/>
              </a:ext>
            </a:extLst>
          </p:cNvPr>
          <p:cNvSpPr txBox="1"/>
          <p:nvPr/>
        </p:nvSpPr>
        <p:spPr>
          <a:xfrm>
            <a:off x="4196197" y="9686410"/>
            <a:ext cx="2818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Lorem Ipsum Dolor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37B4F0-985C-4B02-AF50-BF2EFAC25C47}"/>
              </a:ext>
            </a:extLst>
          </p:cNvPr>
          <p:cNvSpPr txBox="1"/>
          <p:nvPr/>
        </p:nvSpPr>
        <p:spPr>
          <a:xfrm>
            <a:off x="388577" y="1909981"/>
            <a:ext cx="277672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7360F8"/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ITEM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90E9F2-7DA7-42BE-A500-600C9D88F90D}"/>
              </a:ext>
            </a:extLst>
          </p:cNvPr>
          <p:cNvSpPr txBox="1"/>
          <p:nvPr/>
        </p:nvSpPr>
        <p:spPr>
          <a:xfrm>
            <a:off x="388577" y="2647851"/>
            <a:ext cx="41553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OF THE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3DB7F07-9A01-4BBD-A91B-C98B7E4C90B2}"/>
              </a:ext>
            </a:extLst>
          </p:cNvPr>
          <p:cNvSpPr txBox="1"/>
          <p:nvPr/>
        </p:nvSpPr>
        <p:spPr>
          <a:xfrm>
            <a:off x="388577" y="3442727"/>
            <a:ext cx="407996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7360F8"/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WEEK!!</a:t>
            </a:r>
          </a:p>
        </p:txBody>
      </p:sp>
      <p:sp>
        <p:nvSpPr>
          <p:cNvPr id="35" name="PICTURE">
            <a:extLst>
              <a:ext uri="{FF2B5EF4-FFF2-40B4-BE49-F238E27FC236}">
                <a16:creationId xmlns:a16="http://schemas.microsoft.com/office/drawing/2014/main" id="{CD35C64E-7667-497C-AA1C-B02F58649A46}"/>
              </a:ext>
            </a:extLst>
          </p:cNvPr>
          <p:cNvSpPr/>
          <p:nvPr/>
        </p:nvSpPr>
        <p:spPr>
          <a:xfrm>
            <a:off x="372098" y="6220103"/>
            <a:ext cx="3510217" cy="4265459"/>
          </a:xfrm>
          <a:prstGeom prst="rect">
            <a:avLst/>
          </a:prstGeom>
          <a:blipFill>
            <a:blip r:embed="rId5"/>
            <a:srcRect/>
            <a:stretch>
              <a:fillRect t="-1434" b="-1434"/>
            </a:stretch>
          </a:blipFill>
          <a:ln>
            <a:noFill/>
          </a:ln>
          <a:effectLst>
            <a:outerShdw blurRad="1270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-">
            <a:extLst>
              <a:ext uri="{FF2B5EF4-FFF2-40B4-BE49-F238E27FC236}">
                <a16:creationId xmlns:a16="http://schemas.microsoft.com/office/drawing/2014/main" id="{896B2B1F-D426-4CE7-A2F0-F469C621790B}"/>
              </a:ext>
            </a:extLst>
          </p:cNvPr>
          <p:cNvSpPr/>
          <p:nvPr/>
        </p:nvSpPr>
        <p:spPr>
          <a:xfrm>
            <a:off x="4198742" y="7247406"/>
            <a:ext cx="6154626" cy="812214"/>
          </a:xfrm>
          <a:custGeom>
            <a:avLst/>
            <a:gdLst>
              <a:gd name="connsiteX0" fmla="*/ 2238618 w 2342395"/>
              <a:gd name="connsiteY0" fmla="*/ 0 h 412143"/>
              <a:gd name="connsiteX1" fmla="*/ 2342395 w 2342395"/>
              <a:gd name="connsiteY1" fmla="*/ 0 h 412143"/>
              <a:gd name="connsiteX2" fmla="*/ 2342395 w 2342395"/>
              <a:gd name="connsiteY2" fmla="*/ 412143 h 412143"/>
              <a:gd name="connsiteX3" fmla="*/ 2042924 w 2342395"/>
              <a:gd name="connsiteY3" fmla="*/ 0 h 412143"/>
              <a:gd name="connsiteX4" fmla="*/ 2146701 w 2342395"/>
              <a:gd name="connsiteY4" fmla="*/ 0 h 412143"/>
              <a:gd name="connsiteX5" fmla="*/ 2253443 w 2342395"/>
              <a:gd name="connsiteY5" fmla="*/ 412143 h 412143"/>
              <a:gd name="connsiteX6" fmla="*/ 2146701 w 2342395"/>
              <a:gd name="connsiteY6" fmla="*/ 412143 h 412143"/>
              <a:gd name="connsiteX7" fmla="*/ 1847230 w 2342395"/>
              <a:gd name="connsiteY7" fmla="*/ 0 h 412143"/>
              <a:gd name="connsiteX8" fmla="*/ 1951007 w 2342395"/>
              <a:gd name="connsiteY8" fmla="*/ 0 h 412143"/>
              <a:gd name="connsiteX9" fmla="*/ 2057749 w 2342395"/>
              <a:gd name="connsiteY9" fmla="*/ 412143 h 412143"/>
              <a:gd name="connsiteX10" fmla="*/ 1951007 w 2342395"/>
              <a:gd name="connsiteY10" fmla="*/ 412143 h 412143"/>
              <a:gd name="connsiteX11" fmla="*/ 1651536 w 2342395"/>
              <a:gd name="connsiteY11" fmla="*/ 0 h 412143"/>
              <a:gd name="connsiteX12" fmla="*/ 1758278 w 2342395"/>
              <a:gd name="connsiteY12" fmla="*/ 0 h 412143"/>
              <a:gd name="connsiteX13" fmla="*/ 1862055 w 2342395"/>
              <a:gd name="connsiteY13" fmla="*/ 412143 h 412143"/>
              <a:gd name="connsiteX14" fmla="*/ 1758278 w 2342395"/>
              <a:gd name="connsiteY14" fmla="*/ 412143 h 412143"/>
              <a:gd name="connsiteX15" fmla="*/ 1455842 w 2342395"/>
              <a:gd name="connsiteY15" fmla="*/ 0 h 412143"/>
              <a:gd name="connsiteX16" fmla="*/ 1562584 w 2342395"/>
              <a:gd name="connsiteY16" fmla="*/ 0 h 412143"/>
              <a:gd name="connsiteX17" fmla="*/ 1666361 w 2342395"/>
              <a:gd name="connsiteY17" fmla="*/ 412143 h 412143"/>
              <a:gd name="connsiteX18" fmla="*/ 1562584 w 2342395"/>
              <a:gd name="connsiteY18" fmla="*/ 412143 h 412143"/>
              <a:gd name="connsiteX19" fmla="*/ 1260149 w 2342395"/>
              <a:gd name="connsiteY19" fmla="*/ 0 h 412143"/>
              <a:gd name="connsiteX20" fmla="*/ 1366891 w 2342395"/>
              <a:gd name="connsiteY20" fmla="*/ 0 h 412143"/>
              <a:gd name="connsiteX21" fmla="*/ 1470668 w 2342395"/>
              <a:gd name="connsiteY21" fmla="*/ 412143 h 412143"/>
              <a:gd name="connsiteX22" fmla="*/ 1366891 w 2342395"/>
              <a:gd name="connsiteY22" fmla="*/ 412143 h 412143"/>
              <a:gd name="connsiteX23" fmla="*/ 1067420 w 2342395"/>
              <a:gd name="connsiteY23" fmla="*/ 0 h 412143"/>
              <a:gd name="connsiteX24" fmla="*/ 1171197 w 2342395"/>
              <a:gd name="connsiteY24" fmla="*/ 0 h 412143"/>
              <a:gd name="connsiteX25" fmla="*/ 1277939 w 2342395"/>
              <a:gd name="connsiteY25" fmla="*/ 412143 h 412143"/>
              <a:gd name="connsiteX26" fmla="*/ 1171197 w 2342395"/>
              <a:gd name="connsiteY26" fmla="*/ 412143 h 412143"/>
              <a:gd name="connsiteX27" fmla="*/ 871726 w 2342395"/>
              <a:gd name="connsiteY27" fmla="*/ 0 h 412143"/>
              <a:gd name="connsiteX28" fmla="*/ 975503 w 2342395"/>
              <a:gd name="connsiteY28" fmla="*/ 0 h 412143"/>
              <a:gd name="connsiteX29" fmla="*/ 1082245 w 2342395"/>
              <a:gd name="connsiteY29" fmla="*/ 412143 h 412143"/>
              <a:gd name="connsiteX30" fmla="*/ 975503 w 2342395"/>
              <a:gd name="connsiteY30" fmla="*/ 412143 h 412143"/>
              <a:gd name="connsiteX31" fmla="*/ 676032 w 2342395"/>
              <a:gd name="connsiteY31" fmla="*/ 0 h 412143"/>
              <a:gd name="connsiteX32" fmla="*/ 779809 w 2342395"/>
              <a:gd name="connsiteY32" fmla="*/ 0 h 412143"/>
              <a:gd name="connsiteX33" fmla="*/ 886551 w 2342395"/>
              <a:gd name="connsiteY33" fmla="*/ 412143 h 412143"/>
              <a:gd name="connsiteX34" fmla="*/ 779809 w 2342395"/>
              <a:gd name="connsiteY34" fmla="*/ 412143 h 412143"/>
              <a:gd name="connsiteX35" fmla="*/ 480339 w 2342395"/>
              <a:gd name="connsiteY35" fmla="*/ 0 h 412143"/>
              <a:gd name="connsiteX36" fmla="*/ 587081 w 2342395"/>
              <a:gd name="connsiteY36" fmla="*/ 0 h 412143"/>
              <a:gd name="connsiteX37" fmla="*/ 690858 w 2342395"/>
              <a:gd name="connsiteY37" fmla="*/ 412143 h 412143"/>
              <a:gd name="connsiteX38" fmla="*/ 587081 w 2342395"/>
              <a:gd name="connsiteY38" fmla="*/ 412143 h 412143"/>
              <a:gd name="connsiteX39" fmla="*/ 284645 w 2342395"/>
              <a:gd name="connsiteY39" fmla="*/ 0 h 412143"/>
              <a:gd name="connsiteX40" fmla="*/ 391387 w 2342395"/>
              <a:gd name="connsiteY40" fmla="*/ 0 h 412143"/>
              <a:gd name="connsiteX41" fmla="*/ 495164 w 2342395"/>
              <a:gd name="connsiteY41" fmla="*/ 412143 h 412143"/>
              <a:gd name="connsiteX42" fmla="*/ 391387 w 2342395"/>
              <a:gd name="connsiteY42" fmla="*/ 412143 h 412143"/>
              <a:gd name="connsiteX43" fmla="*/ 88951 w 2342395"/>
              <a:gd name="connsiteY43" fmla="*/ 0 h 412143"/>
              <a:gd name="connsiteX44" fmla="*/ 195693 w 2342395"/>
              <a:gd name="connsiteY44" fmla="*/ 0 h 412143"/>
              <a:gd name="connsiteX45" fmla="*/ 299470 w 2342395"/>
              <a:gd name="connsiteY45" fmla="*/ 412143 h 412143"/>
              <a:gd name="connsiteX46" fmla="*/ 195693 w 2342395"/>
              <a:gd name="connsiteY46" fmla="*/ 412143 h 412143"/>
              <a:gd name="connsiteX47" fmla="*/ 0 w 2342395"/>
              <a:gd name="connsiteY47" fmla="*/ 0 h 412143"/>
              <a:gd name="connsiteX48" fmla="*/ 106742 w 2342395"/>
              <a:gd name="connsiteY48" fmla="*/ 412143 h 412143"/>
              <a:gd name="connsiteX49" fmla="*/ 0 w 2342395"/>
              <a:gd name="connsiteY49" fmla="*/ 412143 h 41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42395" h="412143">
                <a:moveTo>
                  <a:pt x="2238618" y="0"/>
                </a:moveTo>
                <a:lnTo>
                  <a:pt x="2342395" y="0"/>
                </a:lnTo>
                <a:lnTo>
                  <a:pt x="2342395" y="412143"/>
                </a:lnTo>
                <a:close/>
                <a:moveTo>
                  <a:pt x="2042924" y="0"/>
                </a:moveTo>
                <a:lnTo>
                  <a:pt x="2146701" y="0"/>
                </a:lnTo>
                <a:lnTo>
                  <a:pt x="2253443" y="412143"/>
                </a:lnTo>
                <a:lnTo>
                  <a:pt x="2146701" y="412143"/>
                </a:lnTo>
                <a:close/>
                <a:moveTo>
                  <a:pt x="1847230" y="0"/>
                </a:moveTo>
                <a:lnTo>
                  <a:pt x="1951007" y="0"/>
                </a:lnTo>
                <a:lnTo>
                  <a:pt x="2057749" y="412143"/>
                </a:lnTo>
                <a:lnTo>
                  <a:pt x="1951007" y="412143"/>
                </a:lnTo>
                <a:close/>
                <a:moveTo>
                  <a:pt x="1651536" y="0"/>
                </a:moveTo>
                <a:lnTo>
                  <a:pt x="1758278" y="0"/>
                </a:lnTo>
                <a:lnTo>
                  <a:pt x="1862055" y="412143"/>
                </a:lnTo>
                <a:lnTo>
                  <a:pt x="1758278" y="412143"/>
                </a:lnTo>
                <a:close/>
                <a:moveTo>
                  <a:pt x="1455842" y="0"/>
                </a:moveTo>
                <a:lnTo>
                  <a:pt x="1562584" y="0"/>
                </a:lnTo>
                <a:lnTo>
                  <a:pt x="1666361" y="412143"/>
                </a:lnTo>
                <a:lnTo>
                  <a:pt x="1562584" y="412143"/>
                </a:lnTo>
                <a:close/>
                <a:moveTo>
                  <a:pt x="1260149" y="0"/>
                </a:moveTo>
                <a:lnTo>
                  <a:pt x="1366891" y="0"/>
                </a:lnTo>
                <a:lnTo>
                  <a:pt x="1470668" y="412143"/>
                </a:lnTo>
                <a:lnTo>
                  <a:pt x="1366891" y="412143"/>
                </a:lnTo>
                <a:close/>
                <a:moveTo>
                  <a:pt x="1067420" y="0"/>
                </a:moveTo>
                <a:lnTo>
                  <a:pt x="1171197" y="0"/>
                </a:lnTo>
                <a:lnTo>
                  <a:pt x="1277939" y="412143"/>
                </a:lnTo>
                <a:lnTo>
                  <a:pt x="1171197" y="412143"/>
                </a:lnTo>
                <a:close/>
                <a:moveTo>
                  <a:pt x="871726" y="0"/>
                </a:moveTo>
                <a:lnTo>
                  <a:pt x="975503" y="0"/>
                </a:lnTo>
                <a:lnTo>
                  <a:pt x="1082245" y="412143"/>
                </a:lnTo>
                <a:lnTo>
                  <a:pt x="975503" y="412143"/>
                </a:lnTo>
                <a:close/>
                <a:moveTo>
                  <a:pt x="676032" y="0"/>
                </a:moveTo>
                <a:lnTo>
                  <a:pt x="779809" y="0"/>
                </a:lnTo>
                <a:lnTo>
                  <a:pt x="886551" y="412143"/>
                </a:lnTo>
                <a:lnTo>
                  <a:pt x="779809" y="412143"/>
                </a:lnTo>
                <a:close/>
                <a:moveTo>
                  <a:pt x="480339" y="0"/>
                </a:moveTo>
                <a:lnTo>
                  <a:pt x="587081" y="0"/>
                </a:lnTo>
                <a:lnTo>
                  <a:pt x="690858" y="412143"/>
                </a:lnTo>
                <a:lnTo>
                  <a:pt x="587081" y="412143"/>
                </a:lnTo>
                <a:close/>
                <a:moveTo>
                  <a:pt x="284645" y="0"/>
                </a:moveTo>
                <a:lnTo>
                  <a:pt x="391387" y="0"/>
                </a:lnTo>
                <a:lnTo>
                  <a:pt x="495164" y="412143"/>
                </a:lnTo>
                <a:lnTo>
                  <a:pt x="391387" y="412143"/>
                </a:lnTo>
                <a:close/>
                <a:moveTo>
                  <a:pt x="88951" y="0"/>
                </a:moveTo>
                <a:lnTo>
                  <a:pt x="195693" y="0"/>
                </a:lnTo>
                <a:lnTo>
                  <a:pt x="299470" y="412143"/>
                </a:lnTo>
                <a:lnTo>
                  <a:pt x="195693" y="412143"/>
                </a:lnTo>
                <a:close/>
                <a:moveTo>
                  <a:pt x="0" y="0"/>
                </a:moveTo>
                <a:lnTo>
                  <a:pt x="106742" y="412143"/>
                </a:lnTo>
                <a:lnTo>
                  <a:pt x="0" y="4121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954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52" name="-">
            <a:extLst>
              <a:ext uri="{FF2B5EF4-FFF2-40B4-BE49-F238E27FC236}">
                <a16:creationId xmlns:a16="http://schemas.microsoft.com/office/drawing/2014/main" id="{F68B3B25-F35F-4DD7-B7FA-550B472508D5}"/>
              </a:ext>
            </a:extLst>
          </p:cNvPr>
          <p:cNvCxnSpPr/>
          <p:nvPr/>
        </p:nvCxnSpPr>
        <p:spPr>
          <a:xfrm>
            <a:off x="4274348" y="9602599"/>
            <a:ext cx="623977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-">
            <a:extLst>
              <a:ext uri="{FF2B5EF4-FFF2-40B4-BE49-F238E27FC236}">
                <a16:creationId xmlns:a16="http://schemas.microsoft.com/office/drawing/2014/main" id="{C05ECA50-8229-4230-9BBA-5BF949655E3F}"/>
              </a:ext>
            </a:extLst>
          </p:cNvPr>
          <p:cNvCxnSpPr/>
          <p:nvPr/>
        </p:nvCxnSpPr>
        <p:spPr>
          <a:xfrm>
            <a:off x="4274348" y="10515059"/>
            <a:ext cx="6239777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BF27E114-D989-434A-BEFB-61753739E0FD}"/>
              </a:ext>
            </a:extLst>
          </p:cNvPr>
          <p:cNvSpPr txBox="1"/>
          <p:nvPr/>
        </p:nvSpPr>
        <p:spPr>
          <a:xfrm>
            <a:off x="5567670" y="5939681"/>
            <a:ext cx="44374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50% OFF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C863063-A906-45B8-95DF-5ACD3906CFDB}"/>
              </a:ext>
            </a:extLst>
          </p:cNvPr>
          <p:cNvSpPr txBox="1"/>
          <p:nvPr/>
        </p:nvSpPr>
        <p:spPr>
          <a:xfrm>
            <a:off x="5640360" y="5513680"/>
            <a:ext cx="21178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" panose="00000500000000000000" pitchFamily="50" charset="0"/>
                <a:cs typeface="Poppins Black" panose="00000A00000000000000" pitchFamily="2" charset="0"/>
              </a:rPr>
              <a:t>UP TO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A0C99FF-2697-4F61-8C71-713CAB0C0918}"/>
              </a:ext>
            </a:extLst>
          </p:cNvPr>
          <p:cNvSpPr txBox="1"/>
          <p:nvPr/>
        </p:nvSpPr>
        <p:spPr>
          <a:xfrm rot="16200000">
            <a:off x="4176154" y="5958494"/>
            <a:ext cx="1258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DISC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79F5A2D-3231-40D0-9978-E14982078BF6}"/>
              </a:ext>
            </a:extLst>
          </p:cNvPr>
          <p:cNvSpPr txBox="1"/>
          <p:nvPr/>
        </p:nvSpPr>
        <p:spPr>
          <a:xfrm rot="16200000">
            <a:off x="4470373" y="5989270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2700000" sx="101000" sy="101000" algn="tl" rotWithShape="0">
                    <a:prstClr val="black">
                      <a:alpha val="27000"/>
                    </a:prstClr>
                  </a:outerShdw>
                </a:effectLst>
                <a:latin typeface="Monument Extended Ultrabold" panose="00000900000000000000" pitchFamily="50" charset="0"/>
                <a:cs typeface="Poppins Black" panose="00000A00000000000000" pitchFamily="2" charset="0"/>
              </a:rPr>
              <a:t>OUNT</a:t>
            </a:r>
          </a:p>
        </p:txBody>
      </p:sp>
    </p:spTree>
    <p:extLst>
      <p:ext uri="{BB962C8B-B14F-4D97-AF65-F5344CB8AC3E}">
        <p14:creationId xmlns:p14="http://schemas.microsoft.com/office/powerpoint/2010/main" val="1705618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59</Words>
  <Application>Microsoft Office PowerPoint</Application>
  <PresentationFormat>Custom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Monument Extended</vt:lpstr>
      <vt:lpstr>Monument Extended Ultrabold</vt:lpstr>
      <vt:lpstr>Poppins Black</vt:lpstr>
      <vt:lpstr>Poppins SemiBold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8</cp:revision>
  <dcterms:created xsi:type="dcterms:W3CDTF">2022-02-05T01:44:16Z</dcterms:created>
  <dcterms:modified xsi:type="dcterms:W3CDTF">2022-02-09T03:01:19Z</dcterms:modified>
</cp:coreProperties>
</file>