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AED5F0-F9F6-821B-606B-719E171A2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9E51AF-C474-4681-AD4C-B073C1C1A86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CC8F6-1B90-2239-B2A2-9CD83C06C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2D3F2-CDDA-B4BB-27C8-FADD44330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07728-9A4D-474C-8F3F-A1ED860F775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18958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4F349-ACAE-E6AE-3546-65D99C026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A90167-CC21-47CA-8F6C-9FD4FFB8A9B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E50D7B-07D3-ECCF-D0A1-861A8790A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734B11-204A-2089-84E0-051AD8B5C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EA2E4-C187-4E7D-B512-7B521963042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90236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87EA0E-534A-F314-4E82-92DE813BF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85DDD2-5773-4354-B26F-FA76D6E6770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62521-CF59-5C86-4511-DEF2C21AF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A37876-C0AC-134D-8355-77C402D52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144B02-3E0E-464B-B51B-E824162615A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45814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258883-F1DD-A31A-C3BF-989437CD8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D48782-0A94-44C6-A9FE-13DEF8F76F5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D31F8-AA5C-3885-5DF0-F4AC22DED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3C3E5-A7A3-4025-41AB-1FDC07948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661E8-71C6-42DD-9C24-2FE8883AA65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25712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7CAA8-32FC-2B1D-2474-CE8666EAE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C05F5D-AD54-48D2-8BC5-880109899CC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E5215-AB80-AFAE-6364-A29D37EEB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84EEE1-C5BE-EC96-6BBB-91DF8CD23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285A8-8CD1-4D03-9247-BE77A5A4096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06496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2E169F0-2872-5537-3AAB-51A50D976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34C3FB-107C-4AE8-978B-F2F90B2FA2E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100368D-6CC7-66C6-5C01-9A0A2778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B3833E5-3DC1-029E-A4A4-73831FD18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F57FC-EBFA-466F-BE48-8D97475C9BD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80389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A1CC077-D041-BFCF-B1E9-0293E4BE0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6D16BD-9A5D-4380-8DEB-D2C4DB8DACB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06310C1-78DC-3B37-EC7E-CB1650C4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259BB7D-C08E-00DD-7635-C39918E00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4E64D-B49E-445F-AA4B-0955E7F0DA3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22529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100526C-08B4-E998-7B68-5174A5A81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B43B28-67B9-424F-BDBC-BBB86E51BC4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046E7CE-E04B-A6F8-BAC7-14D1888DE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37712F7-1040-C76D-1C66-20CCDA27F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DA95C-9625-423D-AB80-1EFA2D1C631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10431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8AA8FDB-C5E0-1328-8DA1-35EC1A2F2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67A30A-2972-49D9-9EC7-E776C2A3F81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E968ED5-C60E-D35D-481E-A6FC9FAD0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8FEB3E-768D-FA9F-0ACF-EE60ACDE0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F9FFDA-1FCC-45C4-B3E3-C723CB0B21B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44537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BA7EE83-ED59-A947-1A19-F2DBC1118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D59554-8E06-4F1A-911A-E9E8B44E14C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F45FC98-251A-560E-D474-1F4BB3960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00BA70F-2E5F-B3B3-00BC-6EBEC40A8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256535-2E4E-42AC-96C0-3CF56559510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16320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71ADA7C-113A-CCA7-FF11-C69976B67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F3D833-1B93-43EB-955C-8433C068AA5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AF1C4C7-1724-2B7C-47B0-640F21738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CEF0934-2975-7D08-41A9-416E10122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0B69F-EF07-4D00-802D-D32A0B6C824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83240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1E8D4724-17F6-9D86-74AD-2486E39E1B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90C6ABCF-C2AB-F031-2146-A8A50E8742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9AA99D-5ED3-6370-7279-5041413179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46050B20-1C4B-4DE1-9CB2-4687AB01C84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B533E0-C021-2CAB-E734-A6537700EA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00BFB8-2B1E-6EE7-FECD-601E24EBB4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53AA64E5-3BD8-4556-B940-E157757B4C69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6D03D19A-F186-B238-B121-3236A3F272C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68040D00-E277-48C7-AA41-466EF52E1486}" type="slidenum">
              <a:rPr lang="en-US" altLang="ko-KR" sz="2000" b="1">
                <a:latin typeface="Times New Roman" panose="02020603050405020304" pitchFamily="18" charset="0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altLang="ko-KR" sz="2000" b="1"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BEA09801-B695-8E54-0B12-7504E4030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6A024616-F642-0554-FBE9-42D0175435B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3F4003A-F743-012C-DE95-C29C0CE80C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378259D-4FB2-4AAC-13D2-407C24D147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AE9E814C-0E96-55D3-99A5-451291C779A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E6D4A50-AD11-84C8-23CC-02A636DFF4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2FAB6ED-7C18-5DFD-8E11-0312CD26AB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5E047AF3-A507-D3A2-AF52-D2A73B973AE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6281ABE5-CC67-E4FF-3A20-9DA9329F32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5F46D0E-4BB9-1C7D-8DB1-23DC2000C5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0BA6C62A-0148-99F2-56B3-6018918026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0F023562-55BC-4851-2E41-9113E550D13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A979C9D-7139-9CED-3FD1-9A9E4535B9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BCD20ED-129B-8C5E-6904-34FA1BC87A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649C2288-298A-7D23-1BC3-872A3CBD934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99F4B25-36A1-A562-71B7-0A6EC3D5F7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7DD953A-4566-917D-36EB-73CB3B4D0D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ED64D631-E950-35B5-8D7C-9794AA74C3E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90E7AE8C-72A2-B4EF-80F8-A05C3675C9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9C3B5AD-2227-3746-9478-3FB563B202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872FB4F9-FF45-06B5-36C2-FBB11087AC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93E49886-E71E-215C-C6BA-579C2BE4ACC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BDD7A2C-D94C-087F-8F8B-03F9BEAD83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D6B777A-09B1-428A-D148-FCA8096A17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08FBC22B-E71F-8831-27FE-A53965DD4DB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01B9FEA-39EB-AE63-723D-2D324CB1A5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334AEC9-E5E7-DEA5-A0B6-2C9B551219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B4F3A25E-3457-6DB4-6AAC-6978119DAF1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1E1E7FCB-255C-8FA9-C28E-97BE9F5EDE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9C941D7-65BD-0E74-AB8E-8CEBCC445E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04DF037C-8FEA-1880-093E-593C9F40AE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58D9144F-26A2-355E-2A4A-3D1669D429C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64450D3-D8E8-DA0E-5D7B-0A5DAB97CF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AC30E3E-1DF8-A123-437C-6B8C55FDC2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41DB9B72-7638-F3C0-6784-DC1C09F5489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9D84147-6BD6-2E16-4E82-2C1B626433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E5D76A3-8EF1-19BF-D14B-348B09DFA7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B0D92C74-AA60-C4A4-9E18-181F64C1020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CA2ECCA3-ADAF-F966-F399-3DCC47E547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DB8DEA4-0462-F310-4A2E-846833E0DC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20310EDB-41F0-6945-CF80-E6EC296E28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BBFD110E-F722-0CC0-8DA8-0FCB28ADB0D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322327B-8BEF-970C-CE44-5FD89BBE69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1701D30-BBA8-1C29-BA3E-519DB72B6C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5AD193A7-10AC-DFA5-EC97-E2C0DC90C32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BF0D2D8-C8C0-D470-991E-5A6CCC6959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CB5A8D3-C132-A138-671E-4E56021435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736B0EB7-8680-41E8-EA1D-D09787C54D2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679081E5-8B6E-3EE0-EC1C-9B55469858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29ABAF9-0A08-A968-16C5-D434F7D7C1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C596636F-0065-5F04-16C6-801856404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3859A660-ACC4-5250-0F8C-ED49EC51F90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9C7C628-F058-9671-EEC7-0B987BAAE8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52CBA0E-68E8-93D3-28F8-9ABBB67B8C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26CF878C-2C14-8B80-FA85-314B9311617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D9E0193-F2EC-4F55-D996-791AB1F3C5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B36477F-9172-05F3-06ED-50F60C062B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ED8315C8-1826-094D-E2DE-235BAB641A6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2738002D-51C2-BCDA-5726-8C2D381250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CA596F8-4A5F-075C-E173-EDEB0F9953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kumimoji="1"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2008-10-07T08:54:45Z</dcterms:created>
  <dcterms:modified xsi:type="dcterms:W3CDTF">2025-01-08T07:27:46Z</dcterms:modified>
</cp:coreProperties>
</file>