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262" r:id="rId2"/>
    <p:sldId id="2359" r:id="rId3"/>
    <p:sldId id="2360" r:id="rId4"/>
    <p:sldId id="2361" r:id="rId5"/>
    <p:sldId id="2362" r:id="rId6"/>
    <p:sldId id="2363" r:id="rId7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75" d="100"/>
          <a:sy n="75" d="100"/>
        </p:scale>
        <p:origin x="102" y="2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47CF7182-B522-4711-856F-79CACB49A88C}"/>
    <pc:docChg chg="modSld">
      <pc:chgData name="맛있다 군만두" userId="88f4dfb63950bb32" providerId="LiveId" clId="{47CF7182-B522-4711-856F-79CACB49A88C}" dt="2024-03-26T06:33:55.091" v="10" actId="2711"/>
      <pc:docMkLst>
        <pc:docMk/>
      </pc:docMkLst>
      <pc:sldChg chg="modSp mod">
        <pc:chgData name="맛있다 군만두" userId="88f4dfb63950bb32" providerId="LiveId" clId="{47CF7182-B522-4711-856F-79CACB49A88C}" dt="2024-03-26T06:33:21.824" v="0" actId="2711"/>
        <pc:sldMkLst>
          <pc:docMk/>
          <pc:sldMk cId="2378029627" sldId="2262"/>
        </pc:sldMkLst>
        <pc:spChg chg="mod">
          <ac:chgData name="맛있다 군만두" userId="88f4dfb63950bb32" providerId="LiveId" clId="{47CF7182-B522-4711-856F-79CACB49A88C}" dt="2024-03-26T06:33:21.824" v="0" actId="2711"/>
          <ac:spMkLst>
            <pc:docMk/>
            <pc:sldMk cId="2378029627" sldId="22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47CF7182-B522-4711-856F-79CACB49A88C}" dt="2024-03-26T06:33:42.396" v="6" actId="2711"/>
        <pc:sldMkLst>
          <pc:docMk/>
          <pc:sldMk cId="0" sldId="2359"/>
        </pc:sldMkLst>
        <pc:spChg chg="mod">
          <ac:chgData name="맛있다 군만두" userId="88f4dfb63950bb32" providerId="LiveId" clId="{47CF7182-B522-4711-856F-79CACB49A88C}" dt="2024-03-26T06:33:42.396" v="6" actId="2711"/>
          <ac:spMkLst>
            <pc:docMk/>
            <pc:sldMk cId="0" sldId="2359"/>
            <ac:spMk id="3" creationId="{00000000-0000-0000-0000-000000000000}"/>
          </ac:spMkLst>
        </pc:spChg>
        <pc:spChg chg="mod">
          <ac:chgData name="맛있다 군만두" userId="88f4dfb63950bb32" providerId="LiveId" clId="{47CF7182-B522-4711-856F-79CACB49A88C}" dt="2024-03-26T06:33:24.844" v="1" actId="2711"/>
          <ac:spMkLst>
            <pc:docMk/>
            <pc:sldMk cId="0" sldId="23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47CF7182-B522-4711-856F-79CACB49A88C}" dt="2024-03-26T06:33:45.628" v="7" actId="2711"/>
        <pc:sldMkLst>
          <pc:docMk/>
          <pc:sldMk cId="0" sldId="2360"/>
        </pc:sldMkLst>
        <pc:spChg chg="mod">
          <ac:chgData name="맛있다 군만두" userId="88f4dfb63950bb32" providerId="LiveId" clId="{47CF7182-B522-4711-856F-79CACB49A88C}" dt="2024-03-26T06:33:45.628" v="7" actId="2711"/>
          <ac:spMkLst>
            <pc:docMk/>
            <pc:sldMk cId="0" sldId="2360"/>
            <ac:spMk id="3" creationId="{00000000-0000-0000-0000-000000000000}"/>
          </ac:spMkLst>
        </pc:spChg>
        <pc:spChg chg="mod">
          <ac:chgData name="맛있다 군만두" userId="88f4dfb63950bb32" providerId="LiveId" clId="{47CF7182-B522-4711-856F-79CACB49A88C}" dt="2024-03-26T06:33:27.764" v="2" actId="2711"/>
          <ac:spMkLst>
            <pc:docMk/>
            <pc:sldMk cId="0" sldId="23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47CF7182-B522-4711-856F-79CACB49A88C}" dt="2024-03-26T06:33:48.879" v="8" actId="2711"/>
        <pc:sldMkLst>
          <pc:docMk/>
          <pc:sldMk cId="0" sldId="2361"/>
        </pc:sldMkLst>
        <pc:spChg chg="mod">
          <ac:chgData name="맛있다 군만두" userId="88f4dfb63950bb32" providerId="LiveId" clId="{47CF7182-B522-4711-856F-79CACB49A88C}" dt="2024-03-26T06:33:48.879" v="8" actId="2711"/>
          <ac:spMkLst>
            <pc:docMk/>
            <pc:sldMk cId="0" sldId="2361"/>
            <ac:spMk id="3" creationId="{00000000-0000-0000-0000-000000000000}"/>
          </ac:spMkLst>
        </pc:spChg>
        <pc:spChg chg="mod">
          <ac:chgData name="맛있다 군만두" userId="88f4dfb63950bb32" providerId="LiveId" clId="{47CF7182-B522-4711-856F-79CACB49A88C}" dt="2024-03-26T06:33:30.303" v="3" actId="2711"/>
          <ac:spMkLst>
            <pc:docMk/>
            <pc:sldMk cId="0" sldId="2361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47CF7182-B522-4711-856F-79CACB49A88C}" dt="2024-03-26T06:33:51.793" v="9" actId="2711"/>
        <pc:sldMkLst>
          <pc:docMk/>
          <pc:sldMk cId="2457562520" sldId="2362"/>
        </pc:sldMkLst>
        <pc:spChg chg="mod">
          <ac:chgData name="맛있다 군만두" userId="88f4dfb63950bb32" providerId="LiveId" clId="{47CF7182-B522-4711-856F-79CACB49A88C}" dt="2024-03-26T06:33:51.793" v="9" actId="2711"/>
          <ac:spMkLst>
            <pc:docMk/>
            <pc:sldMk cId="2457562520" sldId="2362"/>
            <ac:spMk id="3" creationId="{00000000-0000-0000-0000-000000000000}"/>
          </ac:spMkLst>
        </pc:spChg>
        <pc:spChg chg="mod">
          <ac:chgData name="맛있다 군만두" userId="88f4dfb63950bb32" providerId="LiveId" clId="{47CF7182-B522-4711-856F-79CACB49A88C}" dt="2024-03-26T06:33:33.290" v="4" actId="2711"/>
          <ac:spMkLst>
            <pc:docMk/>
            <pc:sldMk cId="2457562520" sldId="23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47CF7182-B522-4711-856F-79CACB49A88C}" dt="2024-03-26T06:33:55.091" v="10" actId="2711"/>
        <pc:sldMkLst>
          <pc:docMk/>
          <pc:sldMk cId="2457562520" sldId="2363"/>
        </pc:sldMkLst>
        <pc:spChg chg="mod">
          <ac:chgData name="맛있다 군만두" userId="88f4dfb63950bb32" providerId="LiveId" clId="{47CF7182-B522-4711-856F-79CACB49A88C}" dt="2024-03-26T06:33:55.091" v="10" actId="2711"/>
          <ac:spMkLst>
            <pc:docMk/>
            <pc:sldMk cId="2457562520" sldId="2363"/>
            <ac:spMk id="3" creationId="{00000000-0000-0000-0000-000000000000}"/>
          </ac:spMkLst>
        </pc:spChg>
        <pc:spChg chg="mod">
          <ac:chgData name="맛있다 군만두" userId="88f4dfb63950bb32" providerId="LiveId" clId="{47CF7182-B522-4711-856F-79CACB49A88C}" dt="2024-03-26T06:33:36.332" v="5" actId="2711"/>
          <ac:spMkLst>
            <pc:docMk/>
            <pc:sldMk cId="2457562520" sldId="2363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84. 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히브리서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11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장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믿음은 바라는 것들의 실상이요 보이지 않는 것들의 증거니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8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선진들이 이로써 증거를 얻었느니라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믿음으로 모든 세계가 하나님의 말씀으로 지어진 줄을 우리가 아나니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보이는 것은 나타난 것으로 말미암아 된 것이 아니니라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믿음으로 </a:t>
            </a:r>
            <a:r>
              <a:rPr lang="ko-KR" altLang="en-US" sz="4400" dirty="0" err="1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아벨은</a:t>
            </a:r>
            <a:r>
              <a:rPr lang="ko-KR" altLang="en-US" sz="4400" dirty="0">
                <a:solidFill>
                  <a:srgbClr val="FFFFFF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가인보다 더 나은 제사를 하나님께 드림으로 의로운 자라 하시는 증거를 얻었으니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643758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하나님이 그 예물에 대하여 증언하심이라 그가 죽었으나 그 믿음으로써 지금도 말하느니라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믿음으로 </a:t>
            </a:r>
            <a:r>
              <a:rPr lang="ko-KR" altLang="en-US" sz="4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에녹은</a:t>
            </a:r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죽음을 보지 않고 옮겨졌으니 하나님이 그를 옮기심으로 다시 보이지 아니하였느니라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571750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그는 옮겨지기 전에 하나님을 기쁘시게 하는 자라 하는 증거를 받았느니라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믿음이 없이는 하나님을 기쁘시게 하지 못하나니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1851670"/>
            <a:ext cx="892899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하나님께 나아가는 자는 반드시 그가 계신 것과 또한 그가 자기를 찾는 자들에게 상 주시는 이심을 믿어야 할지니라</a:t>
            </a:r>
            <a:r>
              <a:rPr lang="en-US" altLang="ko-KR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7937</TotalTime>
  <Words>106</Words>
  <Application>Microsoft Office PowerPoint</Application>
  <PresentationFormat>화면 슬라이드 쇼(16:9)</PresentationFormat>
  <Paragraphs>13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750</cp:revision>
  <dcterms:created xsi:type="dcterms:W3CDTF">2007-05-31T02:43:10Z</dcterms:created>
  <dcterms:modified xsi:type="dcterms:W3CDTF">2024-03-26T06:33:56Z</dcterms:modified>
</cp:coreProperties>
</file>