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 id="2147483714" r:id="rId2"/>
  </p:sldMasterIdLst>
  <p:notesMasterIdLst>
    <p:notesMasterId r:id="rId13"/>
  </p:notesMasterIdLst>
  <p:sldIdLst>
    <p:sldId id="275" r:id="rId3"/>
    <p:sldId id="263" r:id="rId4"/>
    <p:sldId id="264" r:id="rId5"/>
    <p:sldId id="265" r:id="rId6"/>
    <p:sldId id="266" r:id="rId7"/>
    <p:sldId id="267" r:id="rId8"/>
    <p:sldId id="268" r:id="rId9"/>
    <p:sldId id="269" r:id="rId10"/>
    <p:sldId id="270" r:id="rId11"/>
    <p:sldId id="274" r:id="rId1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99"/>
    <a:srgbClr val="003399"/>
    <a:srgbClr val="EFED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126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vi-V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6C8F8C2-742E-467D-B169-28C291AD8CE4}" type="datetimeFigureOut">
              <a:rPr lang="vi-VN"/>
              <a:pPr>
                <a:defRPr/>
              </a:pPr>
              <a:t>04/03/2019</a:t>
            </a:fld>
            <a:endParaRPr lang="vi-V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vi-VN"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vi-VN"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vi-V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D67C17CC-0FE9-4A0D-B3B4-21755F5C1530}" type="slidenum">
              <a:rPr lang="vi-VN"/>
              <a:pPr>
                <a:defRPr/>
              </a:pPr>
              <a:t>‹#›</a:t>
            </a:fld>
            <a:endParaRPr lang="vi-VN"/>
          </a:p>
        </p:txBody>
      </p:sp>
    </p:spTree>
    <p:extLst>
      <p:ext uri="{BB962C8B-B14F-4D97-AF65-F5344CB8AC3E}">
        <p14:creationId xmlns:p14="http://schemas.microsoft.com/office/powerpoint/2010/main" val="217586338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2A72147-98F1-4FCF-AC71-F0243530C062}" type="slidenum">
              <a:rPr lang="en-US" altLang="vi-VN">
                <a:latin typeface="Arial" charset="0"/>
                <a:cs typeface="Arial" charset="0"/>
              </a:rPr>
              <a:pPr fontAlgn="base">
                <a:spcBef>
                  <a:spcPct val="0"/>
                </a:spcBef>
                <a:spcAft>
                  <a:spcPct val="0"/>
                </a:spcAft>
              </a:pPr>
              <a:t>2</a:t>
            </a:fld>
            <a:endParaRPr lang="en-US" altLang="vi-VN">
              <a:latin typeface="Arial" charset="0"/>
              <a:cs typeface="Arial" charset="0"/>
            </a:endParaRPr>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072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vi-VN" altLang="vi-VN"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38DD2D6-FB45-4DF0-97B8-234746B57B00}" type="slidenum">
              <a:rPr lang="en-US" altLang="vi-VN">
                <a:latin typeface="Arial" charset="0"/>
                <a:cs typeface="Arial" charset="0"/>
              </a:rPr>
              <a:pPr fontAlgn="base">
                <a:spcBef>
                  <a:spcPct val="0"/>
                </a:spcBef>
                <a:spcAft>
                  <a:spcPct val="0"/>
                </a:spcAft>
              </a:pPr>
              <a:t>3</a:t>
            </a:fld>
            <a:endParaRPr lang="en-US" altLang="vi-VN">
              <a:latin typeface="Arial" charset="0"/>
              <a:cs typeface="Arial" charset="0"/>
            </a:endParaRPr>
          </a:p>
        </p:txBody>
      </p:sp>
      <p:sp>
        <p:nvSpPr>
          <p:cNvPr id="3379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vi-VN" altLang="vi-VN"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AD140DE-CD03-4B53-BC0D-69F0EA26E341}" type="slidenum">
              <a:rPr lang="en-US" altLang="vi-VN">
                <a:latin typeface="Arial" charset="0"/>
                <a:cs typeface="Arial" charset="0"/>
              </a:rPr>
              <a:pPr fontAlgn="base">
                <a:spcBef>
                  <a:spcPct val="0"/>
                </a:spcBef>
                <a:spcAft>
                  <a:spcPct val="0"/>
                </a:spcAft>
              </a:pPr>
              <a:t>5</a:t>
            </a:fld>
            <a:endParaRPr lang="en-US" altLang="vi-VN">
              <a:latin typeface="Arial" charset="0"/>
              <a:cs typeface="Arial" charset="0"/>
            </a:endParaRPr>
          </a:p>
        </p:txBody>
      </p:sp>
      <p:sp>
        <p:nvSpPr>
          <p:cNvPr id="3789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789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vi-VN" altLang="vi-VN"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6A3E215-69BB-4D20-8D87-55355BF98B92}" type="slidenum">
              <a:rPr lang="en-US" altLang="vi-VN">
                <a:latin typeface="Arial" charset="0"/>
                <a:cs typeface="Arial" charset="0"/>
              </a:rPr>
              <a:pPr fontAlgn="base">
                <a:spcBef>
                  <a:spcPct val="0"/>
                </a:spcBef>
                <a:spcAft>
                  <a:spcPct val="0"/>
                </a:spcAft>
              </a:pPr>
              <a:t>6</a:t>
            </a:fld>
            <a:endParaRPr lang="en-US" altLang="vi-VN">
              <a:latin typeface="Arial" charset="0"/>
              <a:cs typeface="Arial" charset="0"/>
            </a:endParaRPr>
          </a:p>
        </p:txBody>
      </p:sp>
      <p:sp>
        <p:nvSpPr>
          <p:cNvPr id="3993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993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vi-VN" altLang="vi-VN"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5AAA093-7323-4EC2-9650-FED68783ABA4}" type="slidenum">
              <a:rPr lang="en-US" altLang="vi-VN">
                <a:latin typeface="Arial" charset="0"/>
                <a:cs typeface="Arial" charset="0"/>
              </a:rPr>
              <a:pPr fontAlgn="base">
                <a:spcBef>
                  <a:spcPct val="0"/>
                </a:spcBef>
                <a:spcAft>
                  <a:spcPct val="0"/>
                </a:spcAft>
              </a:pPr>
              <a:t>7</a:t>
            </a:fld>
            <a:endParaRPr lang="en-US" altLang="vi-VN">
              <a:latin typeface="Arial" charset="0"/>
              <a:cs typeface="Arial" charset="0"/>
            </a:endParaRPr>
          </a:p>
        </p:txBody>
      </p:sp>
      <p:sp>
        <p:nvSpPr>
          <p:cNvPr id="4301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301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vi-VN" altLang="vi-VN"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037FA2D-F09C-4A96-806F-D402D855037C}" type="slidenum">
              <a:rPr lang="en-US" altLang="vi-VN">
                <a:latin typeface="Arial" charset="0"/>
                <a:cs typeface="Arial" charset="0"/>
              </a:rPr>
              <a:pPr fontAlgn="base">
                <a:spcBef>
                  <a:spcPct val="0"/>
                </a:spcBef>
                <a:spcAft>
                  <a:spcPct val="0"/>
                </a:spcAft>
              </a:pPr>
              <a:t>8</a:t>
            </a:fld>
            <a:endParaRPr lang="en-US" altLang="vi-VN">
              <a:latin typeface="Arial" charset="0"/>
              <a:cs typeface="Arial" charset="0"/>
            </a:endParaRPr>
          </a:p>
        </p:txBody>
      </p:sp>
      <p:sp>
        <p:nvSpPr>
          <p:cNvPr id="4608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608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vi-VN" altLang="vi-VN"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CD27EA1-BBEF-4FD3-8093-D54CB8DAEAD2}" type="slidenum">
              <a:rPr lang="en-US" altLang="vi-VN">
                <a:latin typeface="Arial" charset="0"/>
                <a:cs typeface="Arial" charset="0"/>
              </a:rPr>
              <a:pPr fontAlgn="base">
                <a:spcBef>
                  <a:spcPct val="0"/>
                </a:spcBef>
                <a:spcAft>
                  <a:spcPct val="0"/>
                </a:spcAft>
              </a:pPr>
              <a:t>9</a:t>
            </a:fld>
            <a:endParaRPr lang="en-US" altLang="vi-VN">
              <a:latin typeface="Arial" charset="0"/>
              <a:cs typeface="Arial" charset="0"/>
            </a:endParaRPr>
          </a:p>
        </p:txBody>
      </p:sp>
      <p:sp>
        <p:nvSpPr>
          <p:cNvPr id="4813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vi-VN" altLang="vi-VN"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80CF077-9B23-45D6-B268-6F18E9A4D645}" type="slidenum">
              <a:rPr lang="en-US" altLang="vi-VN">
                <a:latin typeface="Arial" charset="0"/>
              </a:rPr>
              <a:pPr fontAlgn="base">
                <a:spcBef>
                  <a:spcPct val="0"/>
                </a:spcBef>
                <a:spcAft>
                  <a:spcPct val="0"/>
                </a:spcAft>
              </a:pPr>
              <a:t>10</a:t>
            </a:fld>
            <a:endParaRPr lang="en-US" altLang="vi-VN">
              <a:latin typeface="Arial" charset="0"/>
            </a:endParaRPr>
          </a:p>
        </p:txBody>
      </p:sp>
      <p:sp>
        <p:nvSpPr>
          <p:cNvPr id="5939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939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vi-VN" altLang="vi-VN"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vi-V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vi-VN"/>
          </a:p>
        </p:txBody>
      </p:sp>
      <p:sp>
        <p:nvSpPr>
          <p:cNvPr id="4" name="Date Placeholder 3"/>
          <p:cNvSpPr>
            <a:spLocks noGrp="1"/>
          </p:cNvSpPr>
          <p:nvPr>
            <p:ph type="dt" sz="half" idx="10"/>
          </p:nvPr>
        </p:nvSpPr>
        <p:spPr/>
        <p:txBody>
          <a:bodyPr/>
          <a:lstStyle>
            <a:lvl1pPr>
              <a:defRPr/>
            </a:lvl1pPr>
          </a:lstStyle>
          <a:p>
            <a:pPr>
              <a:defRPr/>
            </a:pPr>
            <a:fld id="{B9937CA5-709C-468E-8A64-996526A2E69B}" type="datetimeFigureOut">
              <a:rPr lang="en-US"/>
              <a:pPr>
                <a:defRPr/>
              </a:pPr>
              <a:t>04/03/2019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17056FA-F4EC-44F4-B522-00A82441FFA4}"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vi-V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Date Placeholder 3"/>
          <p:cNvSpPr>
            <a:spLocks noGrp="1"/>
          </p:cNvSpPr>
          <p:nvPr>
            <p:ph type="dt" sz="half" idx="10"/>
          </p:nvPr>
        </p:nvSpPr>
        <p:spPr/>
        <p:txBody>
          <a:bodyPr/>
          <a:lstStyle>
            <a:lvl1pPr>
              <a:defRPr/>
            </a:lvl1pPr>
          </a:lstStyle>
          <a:p>
            <a:pPr>
              <a:defRPr/>
            </a:pPr>
            <a:fld id="{040B23EB-F3ED-4603-BD31-17DAD7F18B40}" type="datetimeFigureOut">
              <a:rPr lang="en-US"/>
              <a:pPr>
                <a:defRPr/>
              </a:pPr>
              <a:t>04/03/2019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92FAAAB-97AC-4AF6-9829-516BF664F4E0}"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vi-V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Date Placeholder 3"/>
          <p:cNvSpPr>
            <a:spLocks noGrp="1"/>
          </p:cNvSpPr>
          <p:nvPr>
            <p:ph type="dt" sz="half" idx="10"/>
          </p:nvPr>
        </p:nvSpPr>
        <p:spPr/>
        <p:txBody>
          <a:bodyPr/>
          <a:lstStyle>
            <a:lvl1pPr>
              <a:defRPr/>
            </a:lvl1pPr>
          </a:lstStyle>
          <a:p>
            <a:pPr>
              <a:defRPr/>
            </a:pPr>
            <a:fld id="{DB5F0480-76D1-49D0-AEDF-F2883A8A9094}" type="datetimeFigureOut">
              <a:rPr lang="en-US"/>
              <a:pPr>
                <a:defRPr/>
              </a:pPr>
              <a:t>04/03/2019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806114E-4AA3-4122-9BD8-1369C008DE4E}"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vi-VN"/>
          </a:p>
        </p:txBody>
      </p:sp>
      <p:sp>
        <p:nvSpPr>
          <p:cNvPr id="3" name="Content Placeholder 2"/>
          <p:cNvSpPr>
            <a:spLocks noGrp="1"/>
          </p:cNvSpPr>
          <p:nvPr>
            <p:ph sz="quarter" idx="1"/>
          </p:nvPr>
        </p:nvSpPr>
        <p:spPr>
          <a:xfrm>
            <a:off x="457200" y="1600201"/>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Content Placeholder 3"/>
          <p:cNvSpPr>
            <a:spLocks noGrp="1"/>
          </p:cNvSpPr>
          <p:nvPr>
            <p:ph sz="quarter" idx="2"/>
          </p:nvPr>
        </p:nvSpPr>
        <p:spPr>
          <a:xfrm>
            <a:off x="4648200" y="1600201"/>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5" name="Content Placeholder 4"/>
          <p:cNvSpPr>
            <a:spLocks noGrp="1"/>
          </p:cNvSpPr>
          <p:nvPr>
            <p:ph sz="quarter" idx="3"/>
          </p:nvPr>
        </p:nvSpPr>
        <p:spPr>
          <a:xfrm>
            <a:off x="457200" y="3938589"/>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6" name="Content Placeholder 5"/>
          <p:cNvSpPr>
            <a:spLocks noGrp="1"/>
          </p:cNvSpPr>
          <p:nvPr>
            <p:ph sz="quarter" idx="4"/>
          </p:nvPr>
        </p:nvSpPr>
        <p:spPr>
          <a:xfrm>
            <a:off x="4648200" y="3938589"/>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7" name="Date Placeholder 6"/>
          <p:cNvSpPr>
            <a:spLocks noGrp="1"/>
          </p:cNvSpPr>
          <p:nvPr>
            <p:ph type="dt" sz="half" idx="10"/>
          </p:nvPr>
        </p:nvSpPr>
        <p:spPr>
          <a:xfrm>
            <a:off x="457200" y="6245225"/>
            <a:ext cx="2133600" cy="476250"/>
          </a:xfrm>
        </p:spPr>
        <p:txBody>
          <a:bodyPr/>
          <a:lstStyle>
            <a:lvl1pPr>
              <a:defRPr/>
            </a:lvl1pPr>
          </a:lstStyle>
          <a:p>
            <a:pPr>
              <a:defRPr/>
            </a:pPr>
            <a:endParaRPr lang="en-US" altLang="vi-VN"/>
          </a:p>
        </p:txBody>
      </p:sp>
      <p:sp>
        <p:nvSpPr>
          <p:cNvPr id="8" name="Footer Placeholder 7"/>
          <p:cNvSpPr>
            <a:spLocks noGrp="1"/>
          </p:cNvSpPr>
          <p:nvPr>
            <p:ph type="ftr" sz="quarter" idx="11"/>
          </p:nvPr>
        </p:nvSpPr>
        <p:spPr>
          <a:xfrm>
            <a:off x="3124200" y="6245225"/>
            <a:ext cx="2895600" cy="476250"/>
          </a:xfrm>
        </p:spPr>
        <p:txBody>
          <a:bodyPr/>
          <a:lstStyle>
            <a:lvl1pPr>
              <a:defRPr/>
            </a:lvl1pPr>
          </a:lstStyle>
          <a:p>
            <a:pPr>
              <a:defRPr/>
            </a:pPr>
            <a:endParaRPr lang="en-US" altLang="vi-VN"/>
          </a:p>
        </p:txBody>
      </p:sp>
      <p:sp>
        <p:nvSpPr>
          <p:cNvPr id="9" name="Slide Number Placeholder 8"/>
          <p:cNvSpPr>
            <a:spLocks noGrp="1"/>
          </p:cNvSpPr>
          <p:nvPr>
            <p:ph type="sldNum" sz="quarter" idx="12"/>
          </p:nvPr>
        </p:nvSpPr>
        <p:spPr>
          <a:xfrm>
            <a:off x="6553200" y="6245225"/>
            <a:ext cx="2133600" cy="476250"/>
          </a:xfrm>
        </p:spPr>
        <p:txBody>
          <a:bodyPr/>
          <a:lstStyle>
            <a:lvl1pPr>
              <a:defRPr/>
            </a:lvl1pPr>
          </a:lstStyle>
          <a:p>
            <a:pPr>
              <a:defRPr/>
            </a:pPr>
            <a:fld id="{590FC748-A3D3-4401-9975-17D2E2FB5331}" type="slidenum">
              <a:rPr lang="en-US" altLang="vi-VN"/>
              <a:pPr>
                <a:defRPr/>
              </a:pPr>
              <a:t>‹#›</a:t>
            </a:fld>
            <a:endParaRPr lang="en-US" altLang="vi-V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9"/>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3" name="Date Placeholder 2"/>
          <p:cNvSpPr>
            <a:spLocks noGrp="1"/>
          </p:cNvSpPr>
          <p:nvPr>
            <p:ph type="dt" sz="half" idx="10"/>
          </p:nvPr>
        </p:nvSpPr>
        <p:spPr>
          <a:xfrm>
            <a:off x="457200" y="6245225"/>
            <a:ext cx="2133600" cy="476250"/>
          </a:xfrm>
        </p:spPr>
        <p:txBody>
          <a:bodyPr/>
          <a:lstStyle>
            <a:lvl1pPr>
              <a:defRPr/>
            </a:lvl1pPr>
          </a:lstStyle>
          <a:p>
            <a:pPr>
              <a:defRPr/>
            </a:pPr>
            <a:endParaRPr lang="en-US" altLang="vi-VN"/>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pPr>
              <a:defRPr/>
            </a:pPr>
            <a:endParaRPr lang="en-US" altLang="vi-VN"/>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pPr>
              <a:defRPr/>
            </a:pPr>
            <a:fld id="{54D043B9-A82C-43C0-9880-C78A1D37B58C}" type="slidenum">
              <a:rPr lang="en-US" altLang="vi-VN"/>
              <a:pPr>
                <a:defRPr/>
              </a:pPr>
              <a:t>‹#›</a:t>
            </a:fld>
            <a:endParaRPr lang="en-US" altLang="vi-V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vi-V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vi-VN"/>
          </a:p>
        </p:txBody>
      </p:sp>
      <p:sp>
        <p:nvSpPr>
          <p:cNvPr id="4" name="Date Placeholder 3"/>
          <p:cNvSpPr>
            <a:spLocks noGrp="1"/>
          </p:cNvSpPr>
          <p:nvPr>
            <p:ph type="dt" sz="half" idx="10"/>
          </p:nvPr>
        </p:nvSpPr>
        <p:spPr/>
        <p:txBody>
          <a:bodyPr/>
          <a:lstStyle>
            <a:lvl1pPr>
              <a:defRPr/>
            </a:lvl1pPr>
          </a:lstStyle>
          <a:p>
            <a:pPr>
              <a:defRPr/>
            </a:pPr>
            <a:fld id="{8BFD5CAE-D39E-4F56-8BA7-5C09CDCD620C}" type="datetimeFigureOut">
              <a:rPr lang="en-US"/>
              <a:pPr>
                <a:defRPr/>
              </a:pPr>
              <a:t>04/03/2019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CABFB3C-A885-42A3-ABB0-03B7A08CDDBE}"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vi-V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Date Placeholder 3"/>
          <p:cNvSpPr>
            <a:spLocks noGrp="1"/>
          </p:cNvSpPr>
          <p:nvPr>
            <p:ph type="dt" sz="half" idx="10"/>
          </p:nvPr>
        </p:nvSpPr>
        <p:spPr/>
        <p:txBody>
          <a:bodyPr/>
          <a:lstStyle>
            <a:lvl1pPr>
              <a:defRPr/>
            </a:lvl1pPr>
          </a:lstStyle>
          <a:p>
            <a:pPr>
              <a:defRPr/>
            </a:pPr>
            <a:fld id="{0ECFDAB6-6203-4F86-971C-E574D14D5CC2}" type="datetimeFigureOut">
              <a:rPr lang="en-US"/>
              <a:pPr>
                <a:defRPr/>
              </a:pPr>
              <a:t>04/03/2019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4531108-A001-44E8-BAB4-C6668629DA1E}"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vi-V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453522D-C758-4835-BEA1-29F6CC5233EF}" type="datetimeFigureOut">
              <a:rPr lang="en-US"/>
              <a:pPr>
                <a:defRPr/>
              </a:pPr>
              <a:t>04/03/2019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2EA8C94-622F-4DF4-AEE8-392C2E684D88}" type="slidenum">
              <a:rPr lang="en-US"/>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vi-V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5" name="Date Placeholder 3"/>
          <p:cNvSpPr>
            <a:spLocks noGrp="1"/>
          </p:cNvSpPr>
          <p:nvPr>
            <p:ph type="dt" sz="half" idx="10"/>
          </p:nvPr>
        </p:nvSpPr>
        <p:spPr/>
        <p:txBody>
          <a:bodyPr/>
          <a:lstStyle>
            <a:lvl1pPr>
              <a:defRPr/>
            </a:lvl1pPr>
          </a:lstStyle>
          <a:p>
            <a:pPr>
              <a:defRPr/>
            </a:pPr>
            <a:fld id="{4A6D25BB-8022-47CF-9E07-4E0A948452D5}" type="datetimeFigureOut">
              <a:rPr lang="en-US"/>
              <a:pPr>
                <a:defRPr/>
              </a:pPr>
              <a:t>04/03/2019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30ABEB7-0920-41C6-AEDC-11042120CD6C}"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vi-V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7" name="Date Placeholder 3"/>
          <p:cNvSpPr>
            <a:spLocks noGrp="1"/>
          </p:cNvSpPr>
          <p:nvPr>
            <p:ph type="dt" sz="half" idx="10"/>
          </p:nvPr>
        </p:nvSpPr>
        <p:spPr/>
        <p:txBody>
          <a:bodyPr/>
          <a:lstStyle>
            <a:lvl1pPr>
              <a:defRPr/>
            </a:lvl1pPr>
          </a:lstStyle>
          <a:p>
            <a:pPr>
              <a:defRPr/>
            </a:pPr>
            <a:fld id="{65D461C9-99E8-407F-8A0D-3EE3173D4488}" type="datetimeFigureOut">
              <a:rPr lang="en-US"/>
              <a:pPr>
                <a:defRPr/>
              </a:pPr>
              <a:t>04/03/2019</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C8AB432-C847-4DB6-B4DF-332F3B31008D}"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vi-VN"/>
          </a:p>
        </p:txBody>
      </p:sp>
      <p:sp>
        <p:nvSpPr>
          <p:cNvPr id="3" name="Date Placeholder 3"/>
          <p:cNvSpPr>
            <a:spLocks noGrp="1"/>
          </p:cNvSpPr>
          <p:nvPr>
            <p:ph type="dt" sz="half" idx="10"/>
          </p:nvPr>
        </p:nvSpPr>
        <p:spPr/>
        <p:txBody>
          <a:bodyPr/>
          <a:lstStyle>
            <a:lvl1pPr>
              <a:defRPr/>
            </a:lvl1pPr>
          </a:lstStyle>
          <a:p>
            <a:pPr>
              <a:defRPr/>
            </a:pPr>
            <a:fld id="{C7958D78-B074-471D-98A4-018BC9138C9F}" type="datetimeFigureOut">
              <a:rPr lang="en-US"/>
              <a:pPr>
                <a:defRPr/>
              </a:pPr>
              <a:t>04/03/2019</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81D4024-4383-4EFB-828D-C21C42BC4DD3}"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vi-V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Date Placeholder 3"/>
          <p:cNvSpPr>
            <a:spLocks noGrp="1"/>
          </p:cNvSpPr>
          <p:nvPr>
            <p:ph type="dt" sz="half" idx="10"/>
          </p:nvPr>
        </p:nvSpPr>
        <p:spPr/>
        <p:txBody>
          <a:bodyPr/>
          <a:lstStyle>
            <a:lvl1pPr>
              <a:defRPr/>
            </a:lvl1pPr>
          </a:lstStyle>
          <a:p>
            <a:pPr>
              <a:defRPr/>
            </a:pPr>
            <a:fld id="{7E95E91E-51C2-4B9D-A61B-3F0AA8CF816C}" type="datetimeFigureOut">
              <a:rPr lang="en-US"/>
              <a:pPr>
                <a:defRPr/>
              </a:pPr>
              <a:t>04/03/2019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CC7FB3-69BE-478B-8BC6-D5CBD4023802}"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497F236-3629-473E-BFF5-DA8BFCC7E693}" type="datetimeFigureOut">
              <a:rPr lang="en-US"/>
              <a:pPr>
                <a:defRPr/>
              </a:pPr>
              <a:t>04/03/2019</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1217E2CE-120C-4E51-B643-AA0DF312EF7F}" type="slidenum">
              <a:rPr lang="en-US"/>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vi-V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B3EBBEE-ECE4-4296-A701-567771506F86}" type="datetimeFigureOut">
              <a:rPr lang="en-US"/>
              <a:pPr>
                <a:defRPr/>
              </a:pPr>
              <a:t>04/03/2019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20DBC81-2909-475B-B0A3-CFBE9C0FB255}" type="slidenum">
              <a:rPr lang="en-US"/>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vi-VN"/>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vi-VN"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7DEEF7A-2B77-4FA0-AE3A-86768DFCE133}" type="datetimeFigureOut">
              <a:rPr lang="en-US"/>
              <a:pPr>
                <a:defRPr/>
              </a:pPr>
              <a:t>04/03/2019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F4A6272-A05B-4EB4-9C39-8A7D0045C2DF}" type="slidenum">
              <a:rPr lang="en-US"/>
              <a:pPr>
                <a:defRPr/>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vi-V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Date Placeholder 3"/>
          <p:cNvSpPr>
            <a:spLocks noGrp="1"/>
          </p:cNvSpPr>
          <p:nvPr>
            <p:ph type="dt" sz="half" idx="10"/>
          </p:nvPr>
        </p:nvSpPr>
        <p:spPr/>
        <p:txBody>
          <a:bodyPr/>
          <a:lstStyle>
            <a:lvl1pPr>
              <a:defRPr/>
            </a:lvl1pPr>
          </a:lstStyle>
          <a:p>
            <a:pPr>
              <a:defRPr/>
            </a:pPr>
            <a:fld id="{60F64666-F5D4-4450-9D69-6BD53A9837F8}" type="datetimeFigureOut">
              <a:rPr lang="en-US"/>
              <a:pPr>
                <a:defRPr/>
              </a:pPr>
              <a:t>04/03/2019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62FE6AB-0950-4F02-9865-61D13D0D3E84}" type="slidenum">
              <a:rPr lang="en-US"/>
              <a:pPr>
                <a:defRPr/>
              </a:pPr>
              <a:t>‹#›</a:t>
            </a:fld>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vi-V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Date Placeholder 3"/>
          <p:cNvSpPr>
            <a:spLocks noGrp="1"/>
          </p:cNvSpPr>
          <p:nvPr>
            <p:ph type="dt" sz="half" idx="10"/>
          </p:nvPr>
        </p:nvSpPr>
        <p:spPr/>
        <p:txBody>
          <a:bodyPr/>
          <a:lstStyle>
            <a:lvl1pPr>
              <a:defRPr/>
            </a:lvl1pPr>
          </a:lstStyle>
          <a:p>
            <a:pPr>
              <a:defRPr/>
            </a:pPr>
            <a:fld id="{C9FEF5AC-3F14-4B53-B106-E0812FCA0A03}" type="datetimeFigureOut">
              <a:rPr lang="en-US"/>
              <a:pPr>
                <a:defRPr/>
              </a:pPr>
              <a:t>04/03/2019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2394061-F4F0-4093-AC06-F5FD3412A281}"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vi-V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0331527-F0C7-460D-8411-55F1D3C3A21A}" type="datetimeFigureOut">
              <a:rPr lang="en-US"/>
              <a:pPr>
                <a:defRPr/>
              </a:pPr>
              <a:t>04/03/2019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D11B9D7-190C-4263-81B5-E49BAE762617}"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vi-V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5" name="Date Placeholder 3"/>
          <p:cNvSpPr>
            <a:spLocks noGrp="1"/>
          </p:cNvSpPr>
          <p:nvPr>
            <p:ph type="dt" sz="half" idx="10"/>
          </p:nvPr>
        </p:nvSpPr>
        <p:spPr/>
        <p:txBody>
          <a:bodyPr/>
          <a:lstStyle>
            <a:lvl1pPr>
              <a:defRPr/>
            </a:lvl1pPr>
          </a:lstStyle>
          <a:p>
            <a:pPr>
              <a:defRPr/>
            </a:pPr>
            <a:fld id="{3E86AD45-1766-4EC8-91CB-A188C81FFED0}" type="datetimeFigureOut">
              <a:rPr lang="en-US"/>
              <a:pPr>
                <a:defRPr/>
              </a:pPr>
              <a:t>04/03/2019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96212C3-D82C-4279-A39A-110233212376}"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vi-V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7" name="Date Placeholder 3"/>
          <p:cNvSpPr>
            <a:spLocks noGrp="1"/>
          </p:cNvSpPr>
          <p:nvPr>
            <p:ph type="dt" sz="half" idx="10"/>
          </p:nvPr>
        </p:nvSpPr>
        <p:spPr/>
        <p:txBody>
          <a:bodyPr/>
          <a:lstStyle>
            <a:lvl1pPr>
              <a:defRPr/>
            </a:lvl1pPr>
          </a:lstStyle>
          <a:p>
            <a:pPr>
              <a:defRPr/>
            </a:pPr>
            <a:fld id="{CA094E11-D800-4EB8-94E2-B069544CB772}" type="datetimeFigureOut">
              <a:rPr lang="en-US"/>
              <a:pPr>
                <a:defRPr/>
              </a:pPr>
              <a:t>04/03/2019</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88BA2C0-E95A-40F6-B777-8A4EBCF5E5C3}"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vi-VN"/>
          </a:p>
        </p:txBody>
      </p:sp>
      <p:sp>
        <p:nvSpPr>
          <p:cNvPr id="3" name="Date Placeholder 3"/>
          <p:cNvSpPr>
            <a:spLocks noGrp="1"/>
          </p:cNvSpPr>
          <p:nvPr>
            <p:ph type="dt" sz="half" idx="10"/>
          </p:nvPr>
        </p:nvSpPr>
        <p:spPr/>
        <p:txBody>
          <a:bodyPr/>
          <a:lstStyle>
            <a:lvl1pPr>
              <a:defRPr/>
            </a:lvl1pPr>
          </a:lstStyle>
          <a:p>
            <a:pPr>
              <a:defRPr/>
            </a:pPr>
            <a:fld id="{F2BBA65B-42D4-42A3-92ED-A39D4140C705}" type="datetimeFigureOut">
              <a:rPr lang="en-US"/>
              <a:pPr>
                <a:defRPr/>
              </a:pPr>
              <a:t>04/03/2019</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4A5D577-D852-46C8-9E4F-47E301C2B998}"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85FE7D0-D9FB-4014-BE4E-A90D2FC234D5}" type="datetimeFigureOut">
              <a:rPr lang="en-US"/>
              <a:pPr>
                <a:defRPr/>
              </a:pPr>
              <a:t>04/03/2019</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279BB1E-92A4-44D2-9857-32D0B7274757}"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vi-V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4961007-9D3A-4641-B8D8-5E7173361B35}" type="datetimeFigureOut">
              <a:rPr lang="en-US"/>
              <a:pPr>
                <a:defRPr/>
              </a:pPr>
              <a:t>04/03/2019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0FF47FF-354D-4765-AF2D-2D22173ED5D4}"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vi-VN"/>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vi-VN"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5675697-B5BF-4F24-A6D8-EBA01DBCFC83}" type="datetimeFigureOut">
              <a:rPr lang="en-US"/>
              <a:pPr>
                <a:defRPr/>
              </a:pPr>
              <a:t>04/03/2019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A527F8-5764-4FEC-A83B-393C5D6AE23F}"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1442"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vi-VN" smtClean="0"/>
          </a:p>
        </p:txBody>
      </p:sp>
      <p:sp>
        <p:nvSpPr>
          <p:cNvPr id="6144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84861D38-C58C-4425-9A59-C13400B9B5C6}" type="datetimeFigureOut">
              <a:rPr lang="en-US"/>
              <a:pPr>
                <a:defRPr/>
              </a:pPr>
              <a:t>04/03/2019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11B9AD7D-21DC-41B5-B4E5-A4BE7619759E}"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27" r:id="rId1"/>
    <p:sldLayoutId id="2147483726" r:id="rId2"/>
    <p:sldLayoutId id="2147483725" r:id="rId3"/>
    <p:sldLayoutId id="2147483724" r:id="rId4"/>
    <p:sldLayoutId id="2147483723" r:id="rId5"/>
    <p:sldLayoutId id="2147483722" r:id="rId6"/>
    <p:sldLayoutId id="2147483721" r:id="rId7"/>
    <p:sldLayoutId id="2147483720" r:id="rId8"/>
    <p:sldLayoutId id="2147483719" r:id="rId9"/>
    <p:sldLayoutId id="2147483718" r:id="rId10"/>
    <p:sldLayoutId id="2147483717" r:id="rId11"/>
    <p:sldLayoutId id="2147483739" r:id="rId12"/>
    <p:sldLayoutId id="2147483740" r:id="rId13"/>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vi-V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362"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vi-VN" smtClean="0"/>
          </a:p>
        </p:txBody>
      </p:sp>
      <p:sp>
        <p:nvSpPr>
          <p:cNvPr id="1536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F4D0D96A-4ABC-4817-9B13-58FB37738227}" type="datetimeFigureOut">
              <a:rPr lang="en-US"/>
              <a:pPr>
                <a:defRPr/>
              </a:pPr>
              <a:t>04/03/2019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4355B5D8-E75F-44AC-A23C-C118FE2506B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38" r:id="rId1"/>
    <p:sldLayoutId id="2147483737" r:id="rId2"/>
    <p:sldLayoutId id="2147483736" r:id="rId3"/>
    <p:sldLayoutId id="2147483735" r:id="rId4"/>
    <p:sldLayoutId id="2147483734" r:id="rId5"/>
    <p:sldLayoutId id="2147483733" r:id="rId6"/>
    <p:sldLayoutId id="2147483732" r:id="rId7"/>
    <p:sldLayoutId id="2147483731" r:id="rId8"/>
    <p:sldLayoutId id="2147483730" r:id="rId9"/>
    <p:sldLayoutId id="2147483729" r:id="rId10"/>
    <p:sldLayoutId id="2147483728"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vi-V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3.gif"/><Relationship Id="rId5" Type="http://schemas.openxmlformats.org/officeDocument/2006/relationships/image" Target="../media/image1.w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8" Type="http://schemas.openxmlformats.org/officeDocument/2006/relationships/image" Target="../media/image7.gif"/><Relationship Id="rId3" Type="http://schemas.openxmlformats.org/officeDocument/2006/relationships/notesSlide" Target="../notesSlides/notesSlide8.xml"/><Relationship Id="rId7" Type="http://schemas.openxmlformats.org/officeDocument/2006/relationships/image" Target="../media/image4.emf"/><Relationship Id="rId2" Type="http://schemas.openxmlformats.org/officeDocument/2006/relationships/slideLayout" Target="../slideLayouts/slideLayout14.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6.gif"/><Relationship Id="rId10" Type="http://schemas.openxmlformats.org/officeDocument/2006/relationships/image" Target="../media/image9.gif"/><Relationship Id="rId4" Type="http://schemas.openxmlformats.org/officeDocument/2006/relationships/image" Target="../media/image5.gif"/><Relationship Id="rId9" Type="http://schemas.openxmlformats.org/officeDocument/2006/relationships/image" Target="../media/image8.gi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DIEP%20SOAN.gsp"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Box 2"/>
          <p:cNvSpPr txBox="1">
            <a:spLocks noChangeArrowheads="1"/>
          </p:cNvSpPr>
          <p:nvPr/>
        </p:nvSpPr>
        <p:spPr bwMode="auto">
          <a:xfrm>
            <a:off x="0" y="1155700"/>
            <a:ext cx="9144000" cy="5702300"/>
          </a:xfrm>
          <a:prstGeom prst="rect">
            <a:avLst/>
          </a:prstGeom>
          <a:gradFill rotWithShape="1">
            <a:gsLst>
              <a:gs pos="0">
                <a:srgbClr val="FFCC99"/>
              </a:gs>
              <a:gs pos="50000">
                <a:schemeClr val="bg1"/>
              </a:gs>
              <a:gs pos="100000">
                <a:srgbClr val="FFCC99"/>
              </a:gs>
            </a:gsLst>
            <a:lin ang="2700000" scaled="1"/>
          </a:gradFill>
          <a:ln w="9525">
            <a:noFill/>
            <a:miter lim="800000"/>
            <a:headEnd/>
            <a:tailEnd/>
          </a:ln>
          <a:effectLst/>
        </p:spPr>
        <p:txBody>
          <a:bodyPr>
            <a:spAutoFit/>
          </a:bodyPr>
          <a:lstStyle/>
          <a:p>
            <a:pPr>
              <a:spcBef>
                <a:spcPct val="50000"/>
              </a:spcBef>
            </a:pPr>
            <a:endParaRPr lang="en-US" sz="3200" b="1">
              <a:solidFill>
                <a:schemeClr val="accent2"/>
              </a:solidFill>
              <a:latin typeface=".VnTime" pitchFamily="34" charset="0"/>
              <a:cs typeface="Arial" charset="0"/>
            </a:endParaRPr>
          </a:p>
          <a:p>
            <a:pPr>
              <a:spcBef>
                <a:spcPct val="50000"/>
              </a:spcBef>
            </a:pPr>
            <a:endParaRPr lang="en-US" sz="3200" b="1">
              <a:solidFill>
                <a:schemeClr val="accent2"/>
              </a:solidFill>
              <a:latin typeface=".VnTime" pitchFamily="34" charset="0"/>
              <a:cs typeface="Arial" charset="0"/>
            </a:endParaRPr>
          </a:p>
          <a:p>
            <a:pPr>
              <a:spcBef>
                <a:spcPct val="50000"/>
              </a:spcBef>
            </a:pPr>
            <a:endParaRPr lang="en-US" sz="3200" b="1">
              <a:solidFill>
                <a:schemeClr val="accent2"/>
              </a:solidFill>
              <a:latin typeface=".VnTime" pitchFamily="34" charset="0"/>
              <a:cs typeface="Arial" charset="0"/>
            </a:endParaRPr>
          </a:p>
          <a:p>
            <a:pPr>
              <a:spcBef>
                <a:spcPct val="50000"/>
              </a:spcBef>
            </a:pPr>
            <a:endParaRPr lang="en-US" sz="3200" b="1">
              <a:solidFill>
                <a:schemeClr val="accent2"/>
              </a:solidFill>
              <a:latin typeface=".VnTime" pitchFamily="34" charset="0"/>
              <a:cs typeface="Arial" charset="0"/>
            </a:endParaRPr>
          </a:p>
          <a:p>
            <a:pPr>
              <a:spcBef>
                <a:spcPct val="50000"/>
              </a:spcBef>
            </a:pPr>
            <a:endParaRPr lang="en-US" sz="3200" b="1">
              <a:solidFill>
                <a:schemeClr val="accent2"/>
              </a:solidFill>
              <a:latin typeface=".VnTime" pitchFamily="34" charset="0"/>
              <a:cs typeface="Arial" charset="0"/>
            </a:endParaRPr>
          </a:p>
          <a:p>
            <a:pPr>
              <a:spcBef>
                <a:spcPct val="50000"/>
              </a:spcBef>
            </a:pPr>
            <a:endParaRPr lang="en-US" sz="3200" b="1">
              <a:solidFill>
                <a:schemeClr val="accent2"/>
              </a:solidFill>
              <a:latin typeface=".VnTime" pitchFamily="34" charset="0"/>
              <a:cs typeface="Arial" charset="0"/>
            </a:endParaRPr>
          </a:p>
          <a:p>
            <a:pPr>
              <a:spcBef>
                <a:spcPct val="50000"/>
              </a:spcBef>
            </a:pPr>
            <a:endParaRPr lang="en-US" sz="3200" b="1">
              <a:solidFill>
                <a:schemeClr val="accent2"/>
              </a:solidFill>
              <a:latin typeface=".VnTime" pitchFamily="34" charset="0"/>
              <a:cs typeface="Arial" charset="0"/>
            </a:endParaRPr>
          </a:p>
          <a:p>
            <a:pPr>
              <a:spcBef>
                <a:spcPct val="50000"/>
              </a:spcBef>
            </a:pPr>
            <a:endParaRPr lang="en-US" sz="3200" b="1">
              <a:solidFill>
                <a:schemeClr val="accent2"/>
              </a:solidFill>
              <a:latin typeface=".VnTime" pitchFamily="34" charset="0"/>
              <a:cs typeface="Arial" charset="0"/>
            </a:endParaRPr>
          </a:p>
        </p:txBody>
      </p:sp>
      <p:pic>
        <p:nvPicPr>
          <p:cNvPr id="67587" name="Picture 3" descr="DEN"/>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54013" y="4845050"/>
            <a:ext cx="1693862" cy="1631950"/>
          </a:xfrm>
          <a:prstGeom prst="rect">
            <a:avLst/>
          </a:prstGeom>
          <a:noFill/>
        </p:spPr>
      </p:pic>
      <p:graphicFrame>
        <p:nvGraphicFramePr>
          <p:cNvPr id="67588" name="Object 4"/>
          <p:cNvGraphicFramePr>
            <a:graphicFrameLocks noChangeAspect="1"/>
          </p:cNvGraphicFramePr>
          <p:nvPr/>
        </p:nvGraphicFramePr>
        <p:xfrm>
          <a:off x="7010400" y="4572000"/>
          <a:ext cx="1776413" cy="1831975"/>
        </p:xfrm>
        <a:graphic>
          <a:graphicData uri="http://schemas.openxmlformats.org/presentationml/2006/ole">
            <mc:AlternateContent xmlns:mc="http://schemas.openxmlformats.org/markup-compatibility/2006">
              <mc:Choice xmlns:v="urn:schemas-microsoft-com:vml" Requires="v">
                <p:oleObj spid="_x0000_s67596" name="Clip" r:id="rId4" imgW="1999440" imgH="1831320" progId="MS_ClipArt_Gallery.2">
                  <p:embed/>
                </p:oleObj>
              </mc:Choice>
              <mc:Fallback>
                <p:oleObj name="Clip" r:id="rId4" imgW="1999440" imgH="1831320" progId="MS_ClipArt_Gallery.2">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10400" y="4572000"/>
                        <a:ext cx="1776413" cy="1831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7589" name="WordArt 5"/>
          <p:cNvSpPr>
            <a:spLocks noChangeArrowheads="1" noChangeShapeType="1" noTextEdit="1"/>
          </p:cNvSpPr>
          <p:nvPr/>
        </p:nvSpPr>
        <p:spPr bwMode="auto">
          <a:xfrm>
            <a:off x="685800" y="1524000"/>
            <a:ext cx="8054975" cy="1628775"/>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FF0000"/>
                </a:solidFill>
                <a:effectLst>
                  <a:outerShdw dist="35921" dir="2700000" algn="ctr" rotWithShape="0">
                    <a:srgbClr val="C0C0C0">
                      <a:alpha val="80000"/>
                    </a:srgbClr>
                  </a:outerShdw>
                </a:effectLst>
                <a:latin typeface="Arial"/>
                <a:cs typeface="Arial"/>
              </a:rPr>
              <a:t>Nhiệt liệt chào mừng </a:t>
            </a:r>
          </a:p>
          <a:p>
            <a:pPr algn="ctr"/>
            <a:r>
              <a:rPr lang="en-US" sz="3600" kern="10">
                <a:ln w="9525">
                  <a:noFill/>
                  <a:round/>
                  <a:headEnd/>
                  <a:tailEnd/>
                </a:ln>
                <a:solidFill>
                  <a:srgbClr val="FF0000"/>
                </a:solidFill>
                <a:effectLst>
                  <a:outerShdw dist="35921" dir="2700000" algn="ctr" rotWithShape="0">
                    <a:srgbClr val="C0C0C0">
                      <a:alpha val="80000"/>
                    </a:srgbClr>
                  </a:outerShdw>
                </a:effectLst>
                <a:latin typeface="Arial"/>
                <a:cs typeface="Arial"/>
              </a:rPr>
              <a:t>quý thầy, cô giáo về dự </a:t>
            </a:r>
            <a:r>
              <a:rPr lang="en-US" sz="3600" kern="10" smtClean="0">
                <a:ln w="9525">
                  <a:noFill/>
                  <a:round/>
                  <a:headEnd/>
                  <a:tailEnd/>
                </a:ln>
                <a:solidFill>
                  <a:srgbClr val="FF0000"/>
                </a:solidFill>
                <a:effectLst>
                  <a:outerShdw dist="35921" dir="2700000" algn="ctr" rotWithShape="0">
                    <a:srgbClr val="C0C0C0">
                      <a:alpha val="80000"/>
                    </a:srgbClr>
                  </a:outerShdw>
                </a:effectLst>
                <a:latin typeface="Arial"/>
                <a:cs typeface="Arial"/>
              </a:rPr>
              <a:t>chuyên đề BDTX ND 3 Modul 20</a:t>
            </a:r>
          </a:p>
          <a:p>
            <a:pPr algn="ctr"/>
            <a:r>
              <a:rPr lang="en-US" sz="3600" kern="10" smtClean="0">
                <a:ln w="9525">
                  <a:noFill/>
                  <a:round/>
                  <a:headEnd/>
                  <a:tailEnd/>
                </a:ln>
                <a:solidFill>
                  <a:srgbClr val="FF0000"/>
                </a:solidFill>
                <a:effectLst>
                  <a:outerShdw dist="35921" dir="2700000" algn="ctr" rotWithShape="0">
                    <a:srgbClr val="C0C0C0">
                      <a:alpha val="80000"/>
                    </a:srgbClr>
                  </a:outerShdw>
                </a:effectLst>
                <a:latin typeface="Arial"/>
                <a:cs typeface="Arial"/>
              </a:rPr>
              <a:t>“Sử dụng các thiết bị dạy học”</a:t>
            </a:r>
            <a:endParaRPr lang="en-US" sz="3600" kern="10">
              <a:ln w="9525">
                <a:noFill/>
                <a:round/>
                <a:headEnd/>
                <a:tailEnd/>
              </a:ln>
              <a:solidFill>
                <a:srgbClr val="FF0000"/>
              </a:solidFill>
              <a:effectLst>
                <a:outerShdw dist="35921" dir="2700000" algn="ctr" rotWithShape="0">
                  <a:srgbClr val="C0C0C0">
                    <a:alpha val="80000"/>
                  </a:srgbClr>
                </a:outerShdw>
              </a:effectLst>
              <a:latin typeface="Arial"/>
              <a:cs typeface="Arial"/>
            </a:endParaRPr>
          </a:p>
        </p:txBody>
      </p:sp>
      <p:sp>
        <p:nvSpPr>
          <p:cNvPr id="67590" name="WordArt 6"/>
          <p:cNvSpPr>
            <a:spLocks noChangeArrowheads="1" noChangeShapeType="1" noTextEdit="1"/>
          </p:cNvSpPr>
          <p:nvPr/>
        </p:nvSpPr>
        <p:spPr bwMode="auto">
          <a:xfrm>
            <a:off x="1752600" y="466725"/>
            <a:ext cx="6324600" cy="533400"/>
          </a:xfrm>
          <a:prstGeom prst="rect">
            <a:avLst/>
          </a:prstGeom>
        </p:spPr>
        <p:txBody>
          <a:bodyPr wrap="none" fromWordArt="1">
            <a:prstTxWarp prst="textPlain">
              <a:avLst>
                <a:gd name="adj" fmla="val 50000"/>
              </a:avLst>
            </a:prstTxWarp>
          </a:bodyPr>
          <a:lstStyle/>
          <a:p>
            <a:pPr algn="ctr"/>
            <a:r>
              <a:rPr lang="vi-VN" sz="2000" b="1" kern="10" smtClean="0">
                <a:ln w="9525">
                  <a:noFill/>
                  <a:round/>
                  <a:headEnd/>
                  <a:tailEnd/>
                </a:ln>
                <a:gradFill rotWithShape="1">
                  <a:gsLst>
                    <a:gs pos="0">
                      <a:srgbClr val="451AB2"/>
                    </a:gs>
                    <a:gs pos="50000">
                      <a:srgbClr val="008000"/>
                    </a:gs>
                    <a:gs pos="100000">
                      <a:srgbClr val="451AB2"/>
                    </a:gs>
                  </a:gsLst>
                  <a:lin ang="5400000" scaled="1"/>
                </a:gradFill>
                <a:effectLst>
                  <a:prstShdw prst="shdw17" dist="17961" dir="2700000">
                    <a:srgbClr val="451AB2">
                      <a:gamma/>
                      <a:shade val="60000"/>
                      <a:invGamma/>
                    </a:srgbClr>
                  </a:prstShdw>
                </a:effectLst>
                <a:latin typeface="Times New Roman"/>
                <a:cs typeface="Times New Roman"/>
              </a:rPr>
              <a:t>PHÒNG GDĐT PHU GIÁO </a:t>
            </a:r>
            <a:endParaRPr lang="en-US" sz="2000" b="1" kern="10">
              <a:ln w="9525">
                <a:noFill/>
                <a:round/>
                <a:headEnd/>
                <a:tailEnd/>
              </a:ln>
              <a:gradFill rotWithShape="1">
                <a:gsLst>
                  <a:gs pos="0">
                    <a:srgbClr val="451AB2"/>
                  </a:gs>
                  <a:gs pos="50000">
                    <a:srgbClr val="008000"/>
                  </a:gs>
                  <a:gs pos="100000">
                    <a:srgbClr val="451AB2"/>
                  </a:gs>
                </a:gsLst>
                <a:lin ang="5400000" scaled="1"/>
              </a:gradFill>
              <a:effectLst>
                <a:prstShdw prst="shdw17" dist="17961" dir="2700000">
                  <a:srgbClr val="451AB2">
                    <a:gamma/>
                    <a:shade val="60000"/>
                    <a:invGamma/>
                  </a:srgbClr>
                </a:prstShdw>
              </a:effectLst>
              <a:latin typeface="Times New Roman"/>
              <a:cs typeface="Times New Roman"/>
            </a:endParaRPr>
          </a:p>
        </p:txBody>
      </p:sp>
      <p:grpSp>
        <p:nvGrpSpPr>
          <p:cNvPr id="67591" name="Group 7"/>
          <p:cNvGrpSpPr>
            <a:grpSpLocks/>
          </p:cNvGrpSpPr>
          <p:nvPr/>
        </p:nvGrpSpPr>
        <p:grpSpPr bwMode="auto">
          <a:xfrm>
            <a:off x="400050" y="304800"/>
            <a:ext cx="7043738" cy="3200400"/>
            <a:chOff x="432" y="240"/>
            <a:chExt cx="4992" cy="2016"/>
          </a:xfrm>
        </p:grpSpPr>
        <p:sp>
          <p:nvSpPr>
            <p:cNvPr id="67592" name="Rectangle 8"/>
            <p:cNvSpPr>
              <a:spLocks noChangeArrowheads="1"/>
            </p:cNvSpPr>
            <p:nvPr/>
          </p:nvSpPr>
          <p:spPr bwMode="auto">
            <a:xfrm>
              <a:off x="432" y="240"/>
              <a:ext cx="48" cy="2016"/>
            </a:xfrm>
            <a:prstGeom prst="rect">
              <a:avLst/>
            </a:prstGeom>
            <a:gradFill rotWithShape="1">
              <a:gsLst>
                <a:gs pos="0">
                  <a:schemeClr val="bg1"/>
                </a:gs>
                <a:gs pos="50000">
                  <a:srgbClr val="FF3300"/>
                </a:gs>
                <a:gs pos="100000">
                  <a:schemeClr val="bg1"/>
                </a:gs>
              </a:gsLst>
              <a:lin ang="0" scaled="1"/>
            </a:gradFill>
            <a:ln w="9525" algn="ctr">
              <a:noFill/>
              <a:miter lim="800000"/>
              <a:headEnd/>
              <a:tailEnd/>
            </a:ln>
            <a:effectLst/>
          </p:spPr>
          <p:txBody>
            <a:bodyPr wrap="none" anchor="ctr"/>
            <a:lstStyle/>
            <a:p>
              <a:endParaRPr lang="en-US"/>
            </a:p>
          </p:txBody>
        </p:sp>
        <p:sp>
          <p:nvSpPr>
            <p:cNvPr id="67593" name="Rectangle 9"/>
            <p:cNvSpPr>
              <a:spLocks noChangeArrowheads="1"/>
            </p:cNvSpPr>
            <p:nvPr/>
          </p:nvSpPr>
          <p:spPr bwMode="auto">
            <a:xfrm>
              <a:off x="542" y="240"/>
              <a:ext cx="50" cy="576"/>
            </a:xfrm>
            <a:prstGeom prst="rect">
              <a:avLst/>
            </a:prstGeom>
            <a:gradFill rotWithShape="1">
              <a:gsLst>
                <a:gs pos="0">
                  <a:schemeClr val="bg1"/>
                </a:gs>
                <a:gs pos="50000">
                  <a:srgbClr val="FF3300"/>
                </a:gs>
                <a:gs pos="100000">
                  <a:schemeClr val="bg1"/>
                </a:gs>
              </a:gsLst>
              <a:lin ang="0" scaled="1"/>
            </a:gradFill>
            <a:ln w="9525" algn="ctr">
              <a:noFill/>
              <a:miter lim="800000"/>
              <a:headEnd/>
              <a:tailEnd/>
            </a:ln>
            <a:effectLst/>
          </p:spPr>
          <p:txBody>
            <a:bodyPr wrap="none" anchor="ctr"/>
            <a:lstStyle/>
            <a:p>
              <a:endParaRPr lang="en-US"/>
            </a:p>
          </p:txBody>
        </p:sp>
        <p:sp>
          <p:nvSpPr>
            <p:cNvPr id="67594" name="Rectangle 10"/>
            <p:cNvSpPr>
              <a:spLocks noChangeArrowheads="1"/>
            </p:cNvSpPr>
            <p:nvPr/>
          </p:nvSpPr>
          <p:spPr bwMode="auto">
            <a:xfrm>
              <a:off x="432" y="300"/>
              <a:ext cx="2928" cy="48"/>
            </a:xfrm>
            <a:prstGeom prst="rect">
              <a:avLst/>
            </a:prstGeom>
            <a:gradFill rotWithShape="1">
              <a:gsLst>
                <a:gs pos="0">
                  <a:schemeClr val="bg1"/>
                </a:gs>
                <a:gs pos="50000">
                  <a:srgbClr val="FF3300"/>
                </a:gs>
                <a:gs pos="100000">
                  <a:schemeClr val="bg1"/>
                </a:gs>
              </a:gsLst>
              <a:lin ang="5400000" scaled="1"/>
            </a:gradFill>
            <a:ln w="9525" algn="ctr">
              <a:noFill/>
              <a:miter lim="800000"/>
              <a:headEnd/>
              <a:tailEnd/>
            </a:ln>
            <a:effectLst/>
          </p:spPr>
          <p:txBody>
            <a:bodyPr wrap="none" anchor="ctr"/>
            <a:lstStyle/>
            <a:p>
              <a:endParaRPr lang="en-US"/>
            </a:p>
          </p:txBody>
        </p:sp>
        <p:sp>
          <p:nvSpPr>
            <p:cNvPr id="67595" name="Rectangle 11"/>
            <p:cNvSpPr>
              <a:spLocks noChangeArrowheads="1"/>
            </p:cNvSpPr>
            <p:nvPr/>
          </p:nvSpPr>
          <p:spPr bwMode="auto">
            <a:xfrm>
              <a:off x="488" y="240"/>
              <a:ext cx="47" cy="1104"/>
            </a:xfrm>
            <a:prstGeom prst="rect">
              <a:avLst/>
            </a:prstGeom>
            <a:gradFill rotWithShape="1">
              <a:gsLst>
                <a:gs pos="0">
                  <a:schemeClr val="bg1"/>
                </a:gs>
                <a:gs pos="50000">
                  <a:srgbClr val="FF3300"/>
                </a:gs>
                <a:gs pos="100000">
                  <a:schemeClr val="bg1"/>
                </a:gs>
              </a:gsLst>
              <a:lin ang="0" scaled="1"/>
            </a:gradFill>
            <a:ln w="9525" algn="ctr">
              <a:noFill/>
              <a:miter lim="800000"/>
              <a:headEnd/>
              <a:tailEnd/>
            </a:ln>
            <a:effectLst/>
          </p:spPr>
          <p:txBody>
            <a:bodyPr wrap="none" anchor="ctr"/>
            <a:lstStyle/>
            <a:p>
              <a:endParaRPr lang="en-US"/>
            </a:p>
          </p:txBody>
        </p:sp>
        <p:sp>
          <p:nvSpPr>
            <p:cNvPr id="67596" name="Rectangle 12"/>
            <p:cNvSpPr>
              <a:spLocks noChangeArrowheads="1"/>
            </p:cNvSpPr>
            <p:nvPr/>
          </p:nvSpPr>
          <p:spPr bwMode="auto">
            <a:xfrm>
              <a:off x="432" y="248"/>
              <a:ext cx="4992" cy="48"/>
            </a:xfrm>
            <a:prstGeom prst="rect">
              <a:avLst/>
            </a:prstGeom>
            <a:gradFill rotWithShape="1">
              <a:gsLst>
                <a:gs pos="0">
                  <a:schemeClr val="bg1"/>
                </a:gs>
                <a:gs pos="50000">
                  <a:srgbClr val="FF3300"/>
                </a:gs>
                <a:gs pos="100000">
                  <a:schemeClr val="bg1"/>
                </a:gs>
              </a:gsLst>
              <a:lin ang="5400000" scaled="1"/>
            </a:gradFill>
            <a:ln w="9525" algn="ctr">
              <a:noFill/>
              <a:miter lim="800000"/>
              <a:headEnd/>
              <a:tailEnd/>
            </a:ln>
            <a:effectLst/>
          </p:spPr>
          <p:txBody>
            <a:bodyPr wrap="none" anchor="ctr"/>
            <a:lstStyle/>
            <a:p>
              <a:endParaRPr lang="en-US"/>
            </a:p>
          </p:txBody>
        </p:sp>
        <p:sp>
          <p:nvSpPr>
            <p:cNvPr id="67597" name="Rectangle 13"/>
            <p:cNvSpPr>
              <a:spLocks noChangeArrowheads="1"/>
            </p:cNvSpPr>
            <p:nvPr/>
          </p:nvSpPr>
          <p:spPr bwMode="auto">
            <a:xfrm>
              <a:off x="432" y="356"/>
              <a:ext cx="1248" cy="47"/>
            </a:xfrm>
            <a:prstGeom prst="rect">
              <a:avLst/>
            </a:prstGeom>
            <a:gradFill rotWithShape="1">
              <a:gsLst>
                <a:gs pos="0">
                  <a:schemeClr val="bg1"/>
                </a:gs>
                <a:gs pos="50000">
                  <a:srgbClr val="FF3300"/>
                </a:gs>
                <a:gs pos="100000">
                  <a:schemeClr val="bg1"/>
                </a:gs>
              </a:gsLst>
              <a:lin ang="5400000" scaled="1"/>
            </a:gradFill>
            <a:ln w="9525" algn="ctr">
              <a:noFill/>
              <a:miter lim="800000"/>
              <a:headEnd/>
              <a:tailEnd/>
            </a:ln>
            <a:effectLst/>
          </p:spPr>
          <p:txBody>
            <a:bodyPr wrap="none" anchor="ctr"/>
            <a:lstStyle/>
            <a:p>
              <a:endParaRPr lang="en-US"/>
            </a:p>
          </p:txBody>
        </p:sp>
      </p:grpSp>
      <p:grpSp>
        <p:nvGrpSpPr>
          <p:cNvPr id="67598" name="Group 14"/>
          <p:cNvGrpSpPr>
            <a:grpSpLocks/>
          </p:cNvGrpSpPr>
          <p:nvPr/>
        </p:nvGrpSpPr>
        <p:grpSpPr bwMode="auto">
          <a:xfrm>
            <a:off x="2362200" y="3238500"/>
            <a:ext cx="4495800" cy="2536825"/>
            <a:chOff x="2236" y="2577"/>
            <a:chExt cx="1516" cy="1406"/>
          </a:xfrm>
        </p:grpSpPr>
        <p:pic>
          <p:nvPicPr>
            <p:cNvPr id="67599" name="Picture 15" descr="book_b"/>
            <p:cNvPicPr>
              <a:picLocks noChangeAspect="1" noChangeArrowheads="1" noCrop="1"/>
            </p:cNvPicPr>
            <p:nvPr/>
          </p:nvPicPr>
          <p:blipFill>
            <a:blip r:embed="rId6"/>
            <a:srcRect/>
            <a:stretch>
              <a:fillRect/>
            </a:stretch>
          </p:blipFill>
          <p:spPr bwMode="auto">
            <a:xfrm>
              <a:off x="2256" y="2592"/>
              <a:ext cx="1479" cy="1374"/>
            </a:xfrm>
            <a:prstGeom prst="rect">
              <a:avLst/>
            </a:prstGeom>
            <a:noFill/>
          </p:spPr>
        </p:pic>
        <p:sp>
          <p:nvSpPr>
            <p:cNvPr id="67600" name="AutoShape 16"/>
            <p:cNvSpPr>
              <a:spLocks noChangeArrowheads="1"/>
            </p:cNvSpPr>
            <p:nvPr/>
          </p:nvSpPr>
          <p:spPr bwMode="auto">
            <a:xfrm>
              <a:off x="2243" y="3598"/>
              <a:ext cx="576" cy="384"/>
            </a:xfrm>
            <a:prstGeom prst="rtTriangle">
              <a:avLst/>
            </a:prstGeom>
            <a:gradFill rotWithShape="1">
              <a:gsLst>
                <a:gs pos="0">
                  <a:srgbClr val="FFCC99"/>
                </a:gs>
                <a:gs pos="50000">
                  <a:schemeClr val="bg1"/>
                </a:gs>
                <a:gs pos="100000">
                  <a:srgbClr val="FFCC99"/>
                </a:gs>
              </a:gsLst>
              <a:lin ang="5400000" scaled="1"/>
            </a:gradFill>
            <a:ln w="9525" algn="ctr">
              <a:noFill/>
              <a:miter lim="800000"/>
              <a:headEnd/>
              <a:tailEnd/>
            </a:ln>
            <a:effectLst>
              <a:prstShdw prst="shdw17" dist="17961" dir="2700000">
                <a:srgbClr val="FFCC99">
                  <a:gamma/>
                  <a:shade val="60000"/>
                  <a:invGamma/>
                </a:srgbClr>
              </a:prstShdw>
            </a:effectLst>
          </p:spPr>
          <p:txBody>
            <a:bodyPr wrap="none" anchor="ctr"/>
            <a:lstStyle/>
            <a:p>
              <a:endParaRPr lang="en-US"/>
            </a:p>
          </p:txBody>
        </p:sp>
        <p:sp>
          <p:nvSpPr>
            <p:cNvPr id="67601" name="AutoShape 17"/>
            <p:cNvSpPr>
              <a:spLocks noChangeArrowheads="1"/>
            </p:cNvSpPr>
            <p:nvPr/>
          </p:nvSpPr>
          <p:spPr bwMode="auto">
            <a:xfrm rot="16200000" flipH="1">
              <a:off x="3267" y="2483"/>
              <a:ext cx="386" cy="576"/>
            </a:xfrm>
            <a:prstGeom prst="rtTriangle">
              <a:avLst/>
            </a:prstGeom>
            <a:gradFill rotWithShape="1">
              <a:gsLst>
                <a:gs pos="0">
                  <a:srgbClr val="FFCC99">
                    <a:alpha val="99001"/>
                  </a:srgbClr>
                </a:gs>
                <a:gs pos="50000">
                  <a:schemeClr val="bg1"/>
                </a:gs>
                <a:gs pos="100000">
                  <a:srgbClr val="FFCC99">
                    <a:alpha val="99001"/>
                  </a:srgbClr>
                </a:gs>
              </a:gsLst>
              <a:lin ang="5400000" scaled="1"/>
            </a:gradFill>
            <a:ln w="9525" algn="ctr">
              <a:noFill/>
              <a:miter lim="800000"/>
              <a:headEnd/>
              <a:tailEnd/>
            </a:ln>
            <a:effectLst>
              <a:prstShdw prst="shdw17" dist="17961" dir="2700000">
                <a:srgbClr val="FFCC99">
                  <a:gamma/>
                  <a:shade val="60000"/>
                  <a:invGamma/>
                </a:srgbClr>
              </a:prstShdw>
            </a:effectLst>
          </p:spPr>
          <p:txBody>
            <a:bodyPr wrap="none" anchor="ctr"/>
            <a:lstStyle/>
            <a:p>
              <a:endParaRPr lang="en-US"/>
            </a:p>
          </p:txBody>
        </p:sp>
        <p:sp>
          <p:nvSpPr>
            <p:cNvPr id="67602" name="AutoShape 18"/>
            <p:cNvSpPr>
              <a:spLocks noChangeArrowheads="1"/>
            </p:cNvSpPr>
            <p:nvPr/>
          </p:nvSpPr>
          <p:spPr bwMode="auto">
            <a:xfrm rot="5400000">
              <a:off x="2331" y="2482"/>
              <a:ext cx="386" cy="576"/>
            </a:xfrm>
            <a:prstGeom prst="rtTriangle">
              <a:avLst/>
            </a:prstGeom>
            <a:gradFill rotWithShape="1">
              <a:gsLst>
                <a:gs pos="0">
                  <a:srgbClr val="FFCC99"/>
                </a:gs>
                <a:gs pos="50000">
                  <a:schemeClr val="bg1"/>
                </a:gs>
                <a:gs pos="100000">
                  <a:srgbClr val="FFCC99"/>
                </a:gs>
              </a:gsLst>
              <a:lin ang="5400000" scaled="1"/>
            </a:gradFill>
            <a:ln w="9525" algn="ctr">
              <a:noFill/>
              <a:miter lim="800000"/>
              <a:headEnd/>
              <a:tailEnd/>
            </a:ln>
            <a:effectLst>
              <a:prstShdw prst="shdw17" dist="17961" dir="2700000">
                <a:srgbClr val="FFCC99">
                  <a:gamma/>
                  <a:shade val="60000"/>
                  <a:invGamma/>
                </a:srgbClr>
              </a:prstShdw>
            </a:effectLst>
          </p:spPr>
          <p:txBody>
            <a:bodyPr wrap="none" anchor="ctr"/>
            <a:lstStyle/>
            <a:p>
              <a:endParaRPr lang="en-US"/>
            </a:p>
          </p:txBody>
        </p:sp>
        <p:sp>
          <p:nvSpPr>
            <p:cNvPr id="67603" name="AutoShape 19"/>
            <p:cNvSpPr>
              <a:spLocks noChangeArrowheads="1"/>
            </p:cNvSpPr>
            <p:nvPr/>
          </p:nvSpPr>
          <p:spPr bwMode="auto">
            <a:xfrm flipH="1">
              <a:off x="3176" y="3597"/>
              <a:ext cx="576" cy="386"/>
            </a:xfrm>
            <a:prstGeom prst="rtTriangle">
              <a:avLst/>
            </a:prstGeom>
            <a:gradFill rotWithShape="1">
              <a:gsLst>
                <a:gs pos="0">
                  <a:srgbClr val="FFCC99">
                    <a:alpha val="99001"/>
                  </a:srgbClr>
                </a:gs>
                <a:gs pos="50000">
                  <a:schemeClr val="bg1"/>
                </a:gs>
                <a:gs pos="100000">
                  <a:srgbClr val="FFCC99">
                    <a:alpha val="99001"/>
                  </a:srgbClr>
                </a:gs>
              </a:gsLst>
              <a:lin ang="5400000" scaled="1"/>
            </a:gradFill>
            <a:ln w="9525" algn="ctr">
              <a:noFill/>
              <a:miter lim="800000"/>
              <a:headEnd/>
              <a:tailEnd/>
            </a:ln>
            <a:effectLst>
              <a:prstShdw prst="shdw17" dist="17961" dir="2700000">
                <a:srgbClr val="FFCC99">
                  <a:gamma/>
                  <a:shade val="60000"/>
                  <a:invGamma/>
                </a:srgbClr>
              </a:prstShdw>
            </a:effectLst>
          </p:spPr>
          <p:txBody>
            <a:bodyPr wrap="none" anchor="ctr"/>
            <a:lstStyle/>
            <a:p>
              <a:endParaRPr lang="en-US"/>
            </a:p>
          </p:txBody>
        </p:sp>
        <p:grpSp>
          <p:nvGrpSpPr>
            <p:cNvPr id="67604" name="Group 20"/>
            <p:cNvGrpSpPr>
              <a:grpSpLocks/>
            </p:cNvGrpSpPr>
            <p:nvPr/>
          </p:nvGrpSpPr>
          <p:grpSpPr bwMode="auto">
            <a:xfrm>
              <a:off x="2256" y="2597"/>
              <a:ext cx="86" cy="86"/>
              <a:chOff x="2256" y="2597"/>
              <a:chExt cx="86" cy="86"/>
            </a:xfrm>
          </p:grpSpPr>
          <p:sp>
            <p:nvSpPr>
              <p:cNvPr id="67605" name="Oval 21"/>
              <p:cNvSpPr>
                <a:spLocks noChangeArrowheads="1"/>
              </p:cNvSpPr>
              <p:nvPr/>
            </p:nvSpPr>
            <p:spPr bwMode="auto">
              <a:xfrm>
                <a:off x="2256" y="2597"/>
                <a:ext cx="86" cy="86"/>
              </a:xfrm>
              <a:prstGeom prst="ellipse">
                <a:avLst/>
              </a:prstGeom>
              <a:gradFill rotWithShape="1">
                <a:gsLst>
                  <a:gs pos="0">
                    <a:srgbClr val="FFFFFF"/>
                  </a:gs>
                  <a:gs pos="50000">
                    <a:schemeClr val="folHlink"/>
                  </a:gs>
                  <a:gs pos="100000">
                    <a:srgbClr val="FFFFFF"/>
                  </a:gs>
                </a:gsLst>
                <a:lin ang="2700000" scaled="1"/>
              </a:gradFill>
              <a:ln w="9525" algn="ctr">
                <a:noFill/>
                <a:round/>
                <a:headEnd/>
                <a:tailEnd/>
              </a:ln>
              <a:effectLst/>
            </p:spPr>
            <p:txBody>
              <a:bodyPr wrap="none" anchor="ctr"/>
              <a:lstStyle/>
              <a:p>
                <a:endParaRPr lang="en-US"/>
              </a:p>
            </p:txBody>
          </p:sp>
          <p:sp>
            <p:nvSpPr>
              <p:cNvPr id="67606" name="Oval 22"/>
              <p:cNvSpPr>
                <a:spLocks noChangeArrowheads="1"/>
              </p:cNvSpPr>
              <p:nvPr/>
            </p:nvSpPr>
            <p:spPr bwMode="auto">
              <a:xfrm>
                <a:off x="2271" y="2612"/>
                <a:ext cx="58" cy="58"/>
              </a:xfrm>
              <a:prstGeom prst="ellipse">
                <a:avLst/>
              </a:prstGeom>
              <a:gradFill rotWithShape="1">
                <a:gsLst>
                  <a:gs pos="0">
                    <a:schemeClr val="bg1"/>
                  </a:gs>
                  <a:gs pos="100000">
                    <a:srgbClr val="FFFF99"/>
                  </a:gs>
                </a:gsLst>
                <a:path path="shape">
                  <a:fillToRect l="50000" t="50000" r="50000" b="50000"/>
                </a:path>
              </a:gradFill>
              <a:ln w="9525" algn="ctr">
                <a:noFill/>
                <a:round/>
                <a:headEnd/>
                <a:tailEnd/>
              </a:ln>
              <a:effectLst/>
            </p:spPr>
            <p:txBody>
              <a:bodyPr wrap="none" anchor="ctr"/>
              <a:lstStyle/>
              <a:p>
                <a:endParaRPr lang="en-US"/>
              </a:p>
            </p:txBody>
          </p:sp>
        </p:grpSp>
        <p:grpSp>
          <p:nvGrpSpPr>
            <p:cNvPr id="67607" name="Group 23"/>
            <p:cNvGrpSpPr>
              <a:grpSpLocks/>
            </p:cNvGrpSpPr>
            <p:nvPr/>
          </p:nvGrpSpPr>
          <p:grpSpPr bwMode="auto">
            <a:xfrm>
              <a:off x="2276" y="2772"/>
              <a:ext cx="29" cy="29"/>
              <a:chOff x="2256" y="2597"/>
              <a:chExt cx="86" cy="86"/>
            </a:xfrm>
          </p:grpSpPr>
          <p:sp>
            <p:nvSpPr>
              <p:cNvPr id="67608" name="Oval 24"/>
              <p:cNvSpPr>
                <a:spLocks noChangeArrowheads="1"/>
              </p:cNvSpPr>
              <p:nvPr/>
            </p:nvSpPr>
            <p:spPr bwMode="auto">
              <a:xfrm>
                <a:off x="2256" y="2597"/>
                <a:ext cx="86" cy="86"/>
              </a:xfrm>
              <a:prstGeom prst="ellipse">
                <a:avLst/>
              </a:prstGeom>
              <a:gradFill rotWithShape="1">
                <a:gsLst>
                  <a:gs pos="0">
                    <a:srgbClr val="FFFFFF"/>
                  </a:gs>
                  <a:gs pos="50000">
                    <a:schemeClr val="folHlink"/>
                  </a:gs>
                  <a:gs pos="100000">
                    <a:srgbClr val="FFFFFF"/>
                  </a:gs>
                </a:gsLst>
                <a:lin ang="2700000" scaled="1"/>
              </a:gradFill>
              <a:ln w="9525" algn="ctr">
                <a:noFill/>
                <a:round/>
                <a:headEnd/>
                <a:tailEnd/>
              </a:ln>
              <a:effectLst/>
            </p:spPr>
            <p:txBody>
              <a:bodyPr wrap="none" anchor="ctr"/>
              <a:lstStyle/>
              <a:p>
                <a:endParaRPr lang="en-US"/>
              </a:p>
            </p:txBody>
          </p:sp>
          <p:sp>
            <p:nvSpPr>
              <p:cNvPr id="67609" name="Oval 25"/>
              <p:cNvSpPr>
                <a:spLocks noChangeArrowheads="1"/>
              </p:cNvSpPr>
              <p:nvPr/>
            </p:nvSpPr>
            <p:spPr bwMode="auto">
              <a:xfrm>
                <a:off x="2271" y="2612"/>
                <a:ext cx="58" cy="58"/>
              </a:xfrm>
              <a:prstGeom prst="ellipse">
                <a:avLst/>
              </a:prstGeom>
              <a:gradFill rotWithShape="1">
                <a:gsLst>
                  <a:gs pos="0">
                    <a:schemeClr val="bg1"/>
                  </a:gs>
                  <a:gs pos="100000">
                    <a:srgbClr val="FFFF99"/>
                  </a:gs>
                </a:gsLst>
                <a:path path="shape">
                  <a:fillToRect l="50000" t="50000" r="50000" b="50000"/>
                </a:path>
              </a:gradFill>
              <a:ln w="9525" algn="ctr">
                <a:noFill/>
                <a:round/>
                <a:headEnd/>
                <a:tailEnd/>
              </a:ln>
              <a:effectLst/>
            </p:spPr>
            <p:txBody>
              <a:bodyPr wrap="none" anchor="ctr"/>
              <a:lstStyle/>
              <a:p>
                <a:endParaRPr lang="en-US"/>
              </a:p>
            </p:txBody>
          </p:sp>
        </p:grpSp>
        <p:grpSp>
          <p:nvGrpSpPr>
            <p:cNvPr id="67610" name="Group 26"/>
            <p:cNvGrpSpPr>
              <a:grpSpLocks/>
            </p:cNvGrpSpPr>
            <p:nvPr/>
          </p:nvGrpSpPr>
          <p:grpSpPr bwMode="auto">
            <a:xfrm>
              <a:off x="2266" y="2700"/>
              <a:ext cx="52" cy="52"/>
              <a:chOff x="2256" y="2597"/>
              <a:chExt cx="86" cy="86"/>
            </a:xfrm>
          </p:grpSpPr>
          <p:sp>
            <p:nvSpPr>
              <p:cNvPr id="67611" name="Oval 27"/>
              <p:cNvSpPr>
                <a:spLocks noChangeArrowheads="1"/>
              </p:cNvSpPr>
              <p:nvPr/>
            </p:nvSpPr>
            <p:spPr bwMode="auto">
              <a:xfrm>
                <a:off x="2256" y="2597"/>
                <a:ext cx="86" cy="86"/>
              </a:xfrm>
              <a:prstGeom prst="ellipse">
                <a:avLst/>
              </a:prstGeom>
              <a:gradFill rotWithShape="1">
                <a:gsLst>
                  <a:gs pos="0">
                    <a:srgbClr val="FFFFFF"/>
                  </a:gs>
                  <a:gs pos="50000">
                    <a:schemeClr val="folHlink"/>
                  </a:gs>
                  <a:gs pos="100000">
                    <a:srgbClr val="FFFFFF"/>
                  </a:gs>
                </a:gsLst>
                <a:lin ang="2700000" scaled="1"/>
              </a:gradFill>
              <a:ln w="9525" algn="ctr">
                <a:noFill/>
                <a:round/>
                <a:headEnd/>
                <a:tailEnd/>
              </a:ln>
              <a:effectLst/>
            </p:spPr>
            <p:txBody>
              <a:bodyPr wrap="none" anchor="ctr"/>
              <a:lstStyle/>
              <a:p>
                <a:endParaRPr lang="en-US"/>
              </a:p>
            </p:txBody>
          </p:sp>
          <p:sp>
            <p:nvSpPr>
              <p:cNvPr id="67612" name="Oval 28"/>
              <p:cNvSpPr>
                <a:spLocks noChangeArrowheads="1"/>
              </p:cNvSpPr>
              <p:nvPr/>
            </p:nvSpPr>
            <p:spPr bwMode="auto">
              <a:xfrm>
                <a:off x="2271" y="2612"/>
                <a:ext cx="58" cy="58"/>
              </a:xfrm>
              <a:prstGeom prst="ellipse">
                <a:avLst/>
              </a:prstGeom>
              <a:gradFill rotWithShape="1">
                <a:gsLst>
                  <a:gs pos="0">
                    <a:schemeClr val="bg1"/>
                  </a:gs>
                  <a:gs pos="100000">
                    <a:srgbClr val="FFFF99"/>
                  </a:gs>
                </a:gsLst>
                <a:path path="shape">
                  <a:fillToRect l="50000" t="50000" r="50000" b="50000"/>
                </a:path>
              </a:gradFill>
              <a:ln w="9525" algn="ctr">
                <a:noFill/>
                <a:round/>
                <a:headEnd/>
                <a:tailEnd/>
              </a:ln>
              <a:effectLst/>
            </p:spPr>
            <p:txBody>
              <a:bodyPr wrap="none" anchor="ctr"/>
              <a:lstStyle/>
              <a:p>
                <a:endParaRPr lang="en-US"/>
              </a:p>
            </p:txBody>
          </p:sp>
        </p:grpSp>
        <p:grpSp>
          <p:nvGrpSpPr>
            <p:cNvPr id="67613" name="Group 29"/>
            <p:cNvGrpSpPr>
              <a:grpSpLocks/>
            </p:cNvGrpSpPr>
            <p:nvPr/>
          </p:nvGrpSpPr>
          <p:grpSpPr bwMode="auto">
            <a:xfrm>
              <a:off x="3625" y="2597"/>
              <a:ext cx="86" cy="204"/>
              <a:chOff x="3625" y="2597"/>
              <a:chExt cx="86" cy="204"/>
            </a:xfrm>
          </p:grpSpPr>
          <p:grpSp>
            <p:nvGrpSpPr>
              <p:cNvPr id="67614" name="Group 30"/>
              <p:cNvGrpSpPr>
                <a:grpSpLocks/>
              </p:cNvGrpSpPr>
              <p:nvPr/>
            </p:nvGrpSpPr>
            <p:grpSpPr bwMode="auto">
              <a:xfrm>
                <a:off x="3625" y="2597"/>
                <a:ext cx="86" cy="86"/>
                <a:chOff x="2256" y="2597"/>
                <a:chExt cx="86" cy="86"/>
              </a:xfrm>
            </p:grpSpPr>
            <p:sp>
              <p:nvSpPr>
                <p:cNvPr id="67615" name="Oval 31"/>
                <p:cNvSpPr>
                  <a:spLocks noChangeArrowheads="1"/>
                </p:cNvSpPr>
                <p:nvPr/>
              </p:nvSpPr>
              <p:spPr bwMode="auto">
                <a:xfrm>
                  <a:off x="2256" y="2597"/>
                  <a:ext cx="86" cy="86"/>
                </a:xfrm>
                <a:prstGeom prst="ellipse">
                  <a:avLst/>
                </a:prstGeom>
                <a:gradFill rotWithShape="1">
                  <a:gsLst>
                    <a:gs pos="0">
                      <a:srgbClr val="FFFFFF"/>
                    </a:gs>
                    <a:gs pos="50000">
                      <a:schemeClr val="folHlink"/>
                    </a:gs>
                    <a:gs pos="100000">
                      <a:srgbClr val="FFFFFF"/>
                    </a:gs>
                  </a:gsLst>
                  <a:lin ang="2700000" scaled="1"/>
                </a:gradFill>
                <a:ln w="9525" algn="ctr">
                  <a:noFill/>
                  <a:round/>
                  <a:headEnd/>
                  <a:tailEnd/>
                </a:ln>
                <a:effectLst/>
              </p:spPr>
              <p:txBody>
                <a:bodyPr wrap="none" anchor="ctr"/>
                <a:lstStyle/>
                <a:p>
                  <a:endParaRPr lang="en-US"/>
                </a:p>
              </p:txBody>
            </p:sp>
            <p:sp>
              <p:nvSpPr>
                <p:cNvPr id="67616" name="Oval 32"/>
                <p:cNvSpPr>
                  <a:spLocks noChangeArrowheads="1"/>
                </p:cNvSpPr>
                <p:nvPr/>
              </p:nvSpPr>
              <p:spPr bwMode="auto">
                <a:xfrm>
                  <a:off x="2271" y="2612"/>
                  <a:ext cx="58" cy="58"/>
                </a:xfrm>
                <a:prstGeom prst="ellipse">
                  <a:avLst/>
                </a:prstGeom>
                <a:gradFill rotWithShape="1">
                  <a:gsLst>
                    <a:gs pos="0">
                      <a:schemeClr val="bg1"/>
                    </a:gs>
                    <a:gs pos="100000">
                      <a:srgbClr val="FFFF99"/>
                    </a:gs>
                  </a:gsLst>
                  <a:path path="shape">
                    <a:fillToRect l="50000" t="50000" r="50000" b="50000"/>
                  </a:path>
                </a:gradFill>
                <a:ln w="9525" algn="ctr">
                  <a:noFill/>
                  <a:round/>
                  <a:headEnd/>
                  <a:tailEnd/>
                </a:ln>
                <a:effectLst/>
              </p:spPr>
              <p:txBody>
                <a:bodyPr wrap="none" anchor="ctr"/>
                <a:lstStyle/>
                <a:p>
                  <a:endParaRPr lang="en-US"/>
                </a:p>
              </p:txBody>
            </p:sp>
          </p:grpSp>
          <p:grpSp>
            <p:nvGrpSpPr>
              <p:cNvPr id="67617" name="Group 33"/>
              <p:cNvGrpSpPr>
                <a:grpSpLocks/>
              </p:cNvGrpSpPr>
              <p:nvPr/>
            </p:nvGrpSpPr>
            <p:grpSpPr bwMode="auto">
              <a:xfrm>
                <a:off x="3658" y="2772"/>
                <a:ext cx="29" cy="29"/>
                <a:chOff x="2256" y="2597"/>
                <a:chExt cx="86" cy="86"/>
              </a:xfrm>
            </p:grpSpPr>
            <p:sp>
              <p:nvSpPr>
                <p:cNvPr id="67618" name="Oval 34"/>
                <p:cNvSpPr>
                  <a:spLocks noChangeArrowheads="1"/>
                </p:cNvSpPr>
                <p:nvPr/>
              </p:nvSpPr>
              <p:spPr bwMode="auto">
                <a:xfrm>
                  <a:off x="2256" y="2597"/>
                  <a:ext cx="86" cy="86"/>
                </a:xfrm>
                <a:prstGeom prst="ellipse">
                  <a:avLst/>
                </a:prstGeom>
                <a:gradFill rotWithShape="1">
                  <a:gsLst>
                    <a:gs pos="0">
                      <a:srgbClr val="FFFFFF"/>
                    </a:gs>
                    <a:gs pos="50000">
                      <a:schemeClr val="folHlink"/>
                    </a:gs>
                    <a:gs pos="100000">
                      <a:srgbClr val="FFFFFF"/>
                    </a:gs>
                  </a:gsLst>
                  <a:lin ang="2700000" scaled="1"/>
                </a:gradFill>
                <a:ln w="9525" algn="ctr">
                  <a:noFill/>
                  <a:round/>
                  <a:headEnd/>
                  <a:tailEnd/>
                </a:ln>
                <a:effectLst/>
              </p:spPr>
              <p:txBody>
                <a:bodyPr wrap="none" anchor="ctr"/>
                <a:lstStyle/>
                <a:p>
                  <a:endParaRPr lang="en-US"/>
                </a:p>
              </p:txBody>
            </p:sp>
            <p:sp>
              <p:nvSpPr>
                <p:cNvPr id="67619" name="Oval 35"/>
                <p:cNvSpPr>
                  <a:spLocks noChangeArrowheads="1"/>
                </p:cNvSpPr>
                <p:nvPr/>
              </p:nvSpPr>
              <p:spPr bwMode="auto">
                <a:xfrm>
                  <a:off x="2271" y="2612"/>
                  <a:ext cx="58" cy="58"/>
                </a:xfrm>
                <a:prstGeom prst="ellipse">
                  <a:avLst/>
                </a:prstGeom>
                <a:gradFill rotWithShape="1">
                  <a:gsLst>
                    <a:gs pos="0">
                      <a:schemeClr val="bg1"/>
                    </a:gs>
                    <a:gs pos="100000">
                      <a:srgbClr val="FFFF99"/>
                    </a:gs>
                  </a:gsLst>
                  <a:path path="shape">
                    <a:fillToRect l="50000" t="50000" r="50000" b="50000"/>
                  </a:path>
                </a:gradFill>
                <a:ln w="9525" algn="ctr">
                  <a:noFill/>
                  <a:round/>
                  <a:headEnd/>
                  <a:tailEnd/>
                </a:ln>
                <a:effectLst/>
              </p:spPr>
              <p:txBody>
                <a:bodyPr wrap="none" anchor="ctr"/>
                <a:lstStyle/>
                <a:p>
                  <a:endParaRPr lang="en-US"/>
                </a:p>
              </p:txBody>
            </p:sp>
          </p:grpSp>
          <p:grpSp>
            <p:nvGrpSpPr>
              <p:cNvPr id="67620" name="Group 36"/>
              <p:cNvGrpSpPr>
                <a:grpSpLocks/>
              </p:cNvGrpSpPr>
              <p:nvPr/>
            </p:nvGrpSpPr>
            <p:grpSpPr bwMode="auto">
              <a:xfrm>
                <a:off x="3643" y="2700"/>
                <a:ext cx="52" cy="52"/>
                <a:chOff x="2256" y="2597"/>
                <a:chExt cx="86" cy="86"/>
              </a:xfrm>
            </p:grpSpPr>
            <p:sp>
              <p:nvSpPr>
                <p:cNvPr id="67621" name="Oval 37"/>
                <p:cNvSpPr>
                  <a:spLocks noChangeArrowheads="1"/>
                </p:cNvSpPr>
                <p:nvPr/>
              </p:nvSpPr>
              <p:spPr bwMode="auto">
                <a:xfrm>
                  <a:off x="2256" y="2597"/>
                  <a:ext cx="86" cy="86"/>
                </a:xfrm>
                <a:prstGeom prst="ellipse">
                  <a:avLst/>
                </a:prstGeom>
                <a:gradFill rotWithShape="1">
                  <a:gsLst>
                    <a:gs pos="0">
                      <a:srgbClr val="FFFFFF"/>
                    </a:gs>
                    <a:gs pos="50000">
                      <a:schemeClr val="folHlink"/>
                    </a:gs>
                    <a:gs pos="100000">
                      <a:srgbClr val="FFFFFF"/>
                    </a:gs>
                  </a:gsLst>
                  <a:lin ang="2700000" scaled="1"/>
                </a:gradFill>
                <a:ln w="9525" algn="ctr">
                  <a:noFill/>
                  <a:round/>
                  <a:headEnd/>
                  <a:tailEnd/>
                </a:ln>
                <a:effectLst/>
              </p:spPr>
              <p:txBody>
                <a:bodyPr wrap="none" anchor="ctr"/>
                <a:lstStyle/>
                <a:p>
                  <a:endParaRPr lang="en-US"/>
                </a:p>
              </p:txBody>
            </p:sp>
            <p:sp>
              <p:nvSpPr>
                <p:cNvPr id="67622" name="Oval 38"/>
                <p:cNvSpPr>
                  <a:spLocks noChangeArrowheads="1"/>
                </p:cNvSpPr>
                <p:nvPr/>
              </p:nvSpPr>
              <p:spPr bwMode="auto">
                <a:xfrm>
                  <a:off x="2271" y="2612"/>
                  <a:ext cx="58" cy="58"/>
                </a:xfrm>
                <a:prstGeom prst="ellipse">
                  <a:avLst/>
                </a:prstGeom>
                <a:gradFill rotWithShape="1">
                  <a:gsLst>
                    <a:gs pos="0">
                      <a:schemeClr val="bg1"/>
                    </a:gs>
                    <a:gs pos="100000">
                      <a:srgbClr val="FFFF99"/>
                    </a:gs>
                  </a:gsLst>
                  <a:path path="shape">
                    <a:fillToRect l="50000" t="50000" r="50000" b="50000"/>
                  </a:path>
                </a:gradFill>
                <a:ln w="9525" algn="ctr">
                  <a:noFill/>
                  <a:round/>
                  <a:headEnd/>
                  <a:tailEnd/>
                </a:ln>
                <a:effectLst/>
              </p:spPr>
              <p:txBody>
                <a:bodyPr wrap="none" anchor="ctr"/>
                <a:lstStyle/>
                <a:p>
                  <a:endParaRPr lang="en-US"/>
                </a:p>
              </p:txBody>
            </p:sp>
          </p:grpSp>
        </p:grpSp>
      </p:grpSp>
      <p:sp>
        <p:nvSpPr>
          <p:cNvPr id="67623" name="Text Box 39"/>
          <p:cNvSpPr txBox="1">
            <a:spLocks noChangeArrowheads="1"/>
          </p:cNvSpPr>
          <p:nvPr/>
        </p:nvSpPr>
        <p:spPr bwMode="auto">
          <a:xfrm>
            <a:off x="1481138" y="5995988"/>
            <a:ext cx="5867400" cy="396875"/>
          </a:xfrm>
          <a:prstGeom prst="rect">
            <a:avLst/>
          </a:prstGeom>
          <a:noFill/>
          <a:ln w="12700">
            <a:noFill/>
            <a:miter lim="800000"/>
            <a:headEnd/>
            <a:tailEnd/>
          </a:ln>
          <a:effectLst/>
        </p:spPr>
        <p:txBody>
          <a:bodyPr>
            <a:spAutoFit/>
          </a:bodyPr>
          <a:lstStyle/>
          <a:p>
            <a:pPr algn="ctr" eaLnBrk="0" hangingPunct="0">
              <a:spcBef>
                <a:spcPct val="50000"/>
              </a:spcBef>
            </a:pPr>
            <a:r>
              <a:rPr lang="en-US" sz="2000" b="1" i="1" smtClean="0">
                <a:solidFill>
                  <a:srgbClr val="0000FF"/>
                </a:solidFill>
                <a:cs typeface="Arial" charset="0"/>
              </a:rPr>
              <a:t>BCV: </a:t>
            </a:r>
            <a:endParaRPr lang="en-US" sz="2000" b="1" i="1">
              <a:solidFill>
                <a:srgbClr val="0000FF"/>
              </a:solidFill>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67586"/>
                                        </p:tgtEl>
                                        <p:attrNameLst>
                                          <p:attrName>style.visibility</p:attrName>
                                        </p:attrNameLst>
                                      </p:cBhvr>
                                      <p:to>
                                        <p:strVal val="visible"/>
                                      </p:to>
                                    </p:set>
                                    <p:animEffect transition="in" filter="strips(downRight)">
                                      <p:cBhvr>
                                        <p:cTn id="7" dur="500"/>
                                        <p:tgtEl>
                                          <p:spTgt spid="67586"/>
                                        </p:tgtEl>
                                      </p:cBhvr>
                                    </p:animEffect>
                                  </p:childTnLst>
                                </p:cTn>
                              </p:par>
                            </p:childTnLst>
                          </p:cTn>
                        </p:par>
                        <p:par>
                          <p:cTn id="8" fill="hold">
                            <p:stCondLst>
                              <p:cond delay="500"/>
                            </p:stCondLst>
                            <p:childTnLst>
                              <p:par>
                                <p:cTn id="9" presetID="7" presetClass="entr" presetSubtype="4" fill="hold" nodeType="afterEffect">
                                  <p:stCondLst>
                                    <p:cond delay="0"/>
                                  </p:stCondLst>
                                  <p:childTnLst>
                                    <p:set>
                                      <p:cBhvr>
                                        <p:cTn id="10" dur="1" fill="hold">
                                          <p:stCondLst>
                                            <p:cond delay="0"/>
                                          </p:stCondLst>
                                        </p:cTn>
                                        <p:tgtEl>
                                          <p:spTgt spid="67587"/>
                                        </p:tgtEl>
                                        <p:attrNameLst>
                                          <p:attrName>style.visibility</p:attrName>
                                        </p:attrNameLst>
                                      </p:cBhvr>
                                      <p:to>
                                        <p:strVal val="visible"/>
                                      </p:to>
                                    </p:set>
                                    <p:anim calcmode="lin" valueType="num">
                                      <p:cBhvr additive="base">
                                        <p:cTn id="11" dur="1000" fill="hold"/>
                                        <p:tgtEl>
                                          <p:spTgt spid="67587"/>
                                        </p:tgtEl>
                                        <p:attrNameLst>
                                          <p:attrName>ppt_x</p:attrName>
                                        </p:attrNameLst>
                                      </p:cBhvr>
                                      <p:tavLst>
                                        <p:tav tm="0">
                                          <p:val>
                                            <p:strVal val="#ppt_x"/>
                                          </p:val>
                                        </p:tav>
                                        <p:tav tm="100000">
                                          <p:val>
                                            <p:strVal val="#ppt_x"/>
                                          </p:val>
                                        </p:tav>
                                      </p:tavLst>
                                    </p:anim>
                                    <p:anim calcmode="lin" valueType="num">
                                      <p:cBhvr additive="base">
                                        <p:cTn id="12" dur="1000" fill="hold"/>
                                        <p:tgtEl>
                                          <p:spTgt spid="67587"/>
                                        </p:tgtEl>
                                        <p:attrNameLst>
                                          <p:attrName>ppt_y</p:attrName>
                                        </p:attrNameLst>
                                      </p:cBhvr>
                                      <p:tavLst>
                                        <p:tav tm="0">
                                          <p:val>
                                            <p:strVal val="1+#ppt_h/2"/>
                                          </p:val>
                                        </p:tav>
                                        <p:tav tm="100000">
                                          <p:val>
                                            <p:strVal val="#ppt_y"/>
                                          </p:val>
                                        </p:tav>
                                      </p:tavLst>
                                    </p:anim>
                                  </p:childTnLst>
                                </p:cTn>
                              </p:par>
                              <p:par>
                                <p:cTn id="13" presetID="7" presetClass="entr" presetSubtype="4" fill="hold" nodeType="withEffect">
                                  <p:stCondLst>
                                    <p:cond delay="0"/>
                                  </p:stCondLst>
                                  <p:childTnLst>
                                    <p:set>
                                      <p:cBhvr>
                                        <p:cTn id="14" dur="1" fill="hold">
                                          <p:stCondLst>
                                            <p:cond delay="0"/>
                                          </p:stCondLst>
                                        </p:cTn>
                                        <p:tgtEl>
                                          <p:spTgt spid="67588"/>
                                        </p:tgtEl>
                                        <p:attrNameLst>
                                          <p:attrName>style.visibility</p:attrName>
                                        </p:attrNameLst>
                                      </p:cBhvr>
                                      <p:to>
                                        <p:strVal val="visible"/>
                                      </p:to>
                                    </p:set>
                                    <p:anim calcmode="lin" valueType="num">
                                      <p:cBhvr additive="base">
                                        <p:cTn id="15" dur="1000" fill="hold"/>
                                        <p:tgtEl>
                                          <p:spTgt spid="67588"/>
                                        </p:tgtEl>
                                        <p:attrNameLst>
                                          <p:attrName>ppt_x</p:attrName>
                                        </p:attrNameLst>
                                      </p:cBhvr>
                                      <p:tavLst>
                                        <p:tav tm="0">
                                          <p:val>
                                            <p:strVal val="#ppt_x"/>
                                          </p:val>
                                        </p:tav>
                                        <p:tav tm="100000">
                                          <p:val>
                                            <p:strVal val="#ppt_x"/>
                                          </p:val>
                                        </p:tav>
                                      </p:tavLst>
                                    </p:anim>
                                    <p:anim calcmode="lin" valueType="num">
                                      <p:cBhvr additive="base">
                                        <p:cTn id="16" dur="1000" fill="hold"/>
                                        <p:tgtEl>
                                          <p:spTgt spid="67588"/>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19" presetClass="entr" presetSubtype="10" fill="hold" grpId="0" nodeType="afterEffect">
                                  <p:stCondLst>
                                    <p:cond delay="0"/>
                                  </p:stCondLst>
                                  <p:childTnLst>
                                    <p:set>
                                      <p:cBhvr>
                                        <p:cTn id="19" dur="1" fill="hold">
                                          <p:stCondLst>
                                            <p:cond delay="0"/>
                                          </p:stCondLst>
                                        </p:cTn>
                                        <p:tgtEl>
                                          <p:spTgt spid="67589"/>
                                        </p:tgtEl>
                                        <p:attrNameLst>
                                          <p:attrName>style.visibility</p:attrName>
                                        </p:attrNameLst>
                                      </p:cBhvr>
                                      <p:to>
                                        <p:strVal val="visible"/>
                                      </p:to>
                                    </p:set>
                                    <p:anim calcmode="lin" valueType="num">
                                      <p:cBhvr>
                                        <p:cTn id="20" dur="5000" fill="hold"/>
                                        <p:tgtEl>
                                          <p:spTgt spid="67589"/>
                                        </p:tgtEl>
                                        <p:attrNameLst>
                                          <p:attrName>ppt_w</p:attrName>
                                        </p:attrNameLst>
                                      </p:cBhvr>
                                      <p:tavLst>
                                        <p:tav tm="0" fmla="#ppt_w*sin(2.5*pi*$)">
                                          <p:val>
                                            <p:fltVal val="0"/>
                                          </p:val>
                                        </p:tav>
                                        <p:tav tm="100000">
                                          <p:val>
                                            <p:fltVal val="1"/>
                                          </p:val>
                                        </p:tav>
                                      </p:tavLst>
                                    </p:anim>
                                    <p:anim calcmode="lin" valueType="num">
                                      <p:cBhvr>
                                        <p:cTn id="21" dur="5000" fill="hold"/>
                                        <p:tgtEl>
                                          <p:spTgt spid="67589"/>
                                        </p:tgtEl>
                                        <p:attrNameLst>
                                          <p:attrName>ppt_h</p:attrName>
                                        </p:attrNameLst>
                                      </p:cBhvr>
                                      <p:tavLst>
                                        <p:tav tm="0">
                                          <p:val>
                                            <p:strVal val="#ppt_h"/>
                                          </p:val>
                                        </p:tav>
                                        <p:tav tm="100000">
                                          <p:val>
                                            <p:strVal val="#ppt_h"/>
                                          </p:val>
                                        </p:tav>
                                      </p:tavLst>
                                    </p:anim>
                                  </p:childTnLst>
                                </p:cTn>
                              </p:par>
                            </p:childTnLst>
                          </p:cTn>
                        </p:par>
                        <p:par>
                          <p:cTn id="22" fill="hold">
                            <p:stCondLst>
                              <p:cond delay="6500"/>
                            </p:stCondLst>
                            <p:childTnLst>
                              <p:par>
                                <p:cTn id="23" presetID="12" presetClass="entr" presetSubtype="4" fill="hold" grpId="0" nodeType="afterEffect">
                                  <p:stCondLst>
                                    <p:cond delay="0"/>
                                  </p:stCondLst>
                                  <p:childTnLst>
                                    <p:set>
                                      <p:cBhvr>
                                        <p:cTn id="24" dur="1" fill="hold">
                                          <p:stCondLst>
                                            <p:cond delay="0"/>
                                          </p:stCondLst>
                                        </p:cTn>
                                        <p:tgtEl>
                                          <p:spTgt spid="67590"/>
                                        </p:tgtEl>
                                        <p:attrNameLst>
                                          <p:attrName>style.visibility</p:attrName>
                                        </p:attrNameLst>
                                      </p:cBhvr>
                                      <p:to>
                                        <p:strVal val="visible"/>
                                      </p:to>
                                    </p:set>
                                    <p:animEffect transition="in" filter="slide(fromBottom)">
                                      <p:cBhvr>
                                        <p:cTn id="25" dur="500"/>
                                        <p:tgtEl>
                                          <p:spTgt spid="67590"/>
                                        </p:tgtEl>
                                      </p:cBhvr>
                                    </p:animEffect>
                                  </p:childTnLst>
                                </p:cTn>
                              </p:par>
                            </p:childTnLst>
                          </p:cTn>
                        </p:par>
                        <p:par>
                          <p:cTn id="26" fill="hold">
                            <p:stCondLst>
                              <p:cond delay="7000"/>
                            </p:stCondLst>
                            <p:childTnLst>
                              <p:par>
                                <p:cTn id="27" presetID="18" presetClass="entr" presetSubtype="6" fill="hold" nodeType="afterEffect">
                                  <p:stCondLst>
                                    <p:cond delay="0"/>
                                  </p:stCondLst>
                                  <p:childTnLst>
                                    <p:set>
                                      <p:cBhvr>
                                        <p:cTn id="28" dur="1" fill="hold">
                                          <p:stCondLst>
                                            <p:cond delay="0"/>
                                          </p:stCondLst>
                                        </p:cTn>
                                        <p:tgtEl>
                                          <p:spTgt spid="67591"/>
                                        </p:tgtEl>
                                        <p:attrNameLst>
                                          <p:attrName>style.visibility</p:attrName>
                                        </p:attrNameLst>
                                      </p:cBhvr>
                                      <p:to>
                                        <p:strVal val="visible"/>
                                      </p:to>
                                    </p:set>
                                    <p:animEffect transition="in" filter="strips(downRight)">
                                      <p:cBhvr>
                                        <p:cTn id="29" dur="500"/>
                                        <p:tgtEl>
                                          <p:spTgt spid="67591"/>
                                        </p:tgtEl>
                                      </p:cBhvr>
                                    </p:animEffect>
                                  </p:childTnLst>
                                </p:cTn>
                              </p:par>
                            </p:childTnLst>
                          </p:cTn>
                        </p:par>
                        <p:par>
                          <p:cTn id="30" fill="hold">
                            <p:stCondLst>
                              <p:cond delay="7500"/>
                            </p:stCondLst>
                            <p:childTnLst>
                              <p:par>
                                <p:cTn id="31" presetID="52" presetClass="entr" presetSubtype="0" fill="hold" nodeType="afterEffect">
                                  <p:stCondLst>
                                    <p:cond delay="0"/>
                                  </p:stCondLst>
                                  <p:childTnLst>
                                    <p:set>
                                      <p:cBhvr>
                                        <p:cTn id="32" dur="1" fill="hold">
                                          <p:stCondLst>
                                            <p:cond delay="0"/>
                                          </p:stCondLst>
                                        </p:cTn>
                                        <p:tgtEl>
                                          <p:spTgt spid="67598"/>
                                        </p:tgtEl>
                                        <p:attrNameLst>
                                          <p:attrName>style.visibility</p:attrName>
                                        </p:attrNameLst>
                                      </p:cBhvr>
                                      <p:to>
                                        <p:strVal val="visible"/>
                                      </p:to>
                                    </p:set>
                                    <p:animScale>
                                      <p:cBhvr>
                                        <p:cTn id="33" dur="1000" decel="50000" fill="hold">
                                          <p:stCondLst>
                                            <p:cond delay="0"/>
                                          </p:stCondLst>
                                        </p:cTn>
                                        <p:tgtEl>
                                          <p:spTgt spid="6759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67598"/>
                                        </p:tgtEl>
                                        <p:attrNameLst>
                                          <p:attrName>ppt_x</p:attrName>
                                          <p:attrName>ppt_y</p:attrName>
                                        </p:attrNameLst>
                                      </p:cBhvr>
                                    </p:animMotion>
                                    <p:animEffect transition="in" filter="fade">
                                      <p:cBhvr>
                                        <p:cTn id="35" dur="1000"/>
                                        <p:tgtEl>
                                          <p:spTgt spid="67598"/>
                                        </p:tgtEl>
                                      </p:cBhvr>
                                    </p:animEffect>
                                  </p:childTnLst>
                                </p:cTn>
                              </p:par>
                            </p:childTnLst>
                          </p:cTn>
                        </p:par>
                        <p:par>
                          <p:cTn id="36" fill="hold">
                            <p:stCondLst>
                              <p:cond delay="8500"/>
                            </p:stCondLst>
                            <p:childTnLst>
                              <p:par>
                                <p:cTn id="37" presetID="53" presetClass="entr" presetSubtype="0" fill="hold" grpId="0" nodeType="afterEffect">
                                  <p:stCondLst>
                                    <p:cond delay="0"/>
                                  </p:stCondLst>
                                  <p:childTnLst>
                                    <p:set>
                                      <p:cBhvr>
                                        <p:cTn id="38" dur="1" fill="hold">
                                          <p:stCondLst>
                                            <p:cond delay="0"/>
                                          </p:stCondLst>
                                        </p:cTn>
                                        <p:tgtEl>
                                          <p:spTgt spid="67623"/>
                                        </p:tgtEl>
                                        <p:attrNameLst>
                                          <p:attrName>style.visibility</p:attrName>
                                        </p:attrNameLst>
                                      </p:cBhvr>
                                      <p:to>
                                        <p:strVal val="visible"/>
                                      </p:to>
                                    </p:set>
                                    <p:anim calcmode="lin" valueType="num">
                                      <p:cBhvr>
                                        <p:cTn id="39" dur="500" fill="hold"/>
                                        <p:tgtEl>
                                          <p:spTgt spid="67623"/>
                                        </p:tgtEl>
                                        <p:attrNameLst>
                                          <p:attrName>ppt_w</p:attrName>
                                        </p:attrNameLst>
                                      </p:cBhvr>
                                      <p:tavLst>
                                        <p:tav tm="0">
                                          <p:val>
                                            <p:fltVal val="0"/>
                                          </p:val>
                                        </p:tav>
                                        <p:tav tm="100000">
                                          <p:val>
                                            <p:strVal val="#ppt_w"/>
                                          </p:val>
                                        </p:tav>
                                      </p:tavLst>
                                    </p:anim>
                                    <p:anim calcmode="lin" valueType="num">
                                      <p:cBhvr>
                                        <p:cTn id="40" dur="500" fill="hold"/>
                                        <p:tgtEl>
                                          <p:spTgt spid="67623"/>
                                        </p:tgtEl>
                                        <p:attrNameLst>
                                          <p:attrName>ppt_h</p:attrName>
                                        </p:attrNameLst>
                                      </p:cBhvr>
                                      <p:tavLst>
                                        <p:tav tm="0">
                                          <p:val>
                                            <p:fltVal val="0"/>
                                          </p:val>
                                        </p:tav>
                                        <p:tav tm="100000">
                                          <p:val>
                                            <p:strVal val="#ppt_h"/>
                                          </p:val>
                                        </p:tav>
                                      </p:tavLst>
                                    </p:anim>
                                    <p:animEffect transition="in" filter="fade">
                                      <p:cBhvr>
                                        <p:cTn id="41" dur="500"/>
                                        <p:tgtEl>
                                          <p:spTgt spid="676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6" grpId="0" animBg="1"/>
      <p:bldP spid="67589" grpId="0" animBg="1"/>
      <p:bldP spid="67590" grpId="0" animBg="1"/>
      <p:bldP spid="6762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0" name="Picture 23" descr="697125i6o7gtfx8m"/>
          <p:cNvPicPr>
            <a:picLocks noChangeAspect="1" noChangeArrowheads="1" noCrop="1"/>
          </p:cNvPicPr>
          <p:nvPr/>
        </p:nvPicPr>
        <p:blipFill>
          <a:blip r:embed="rId4"/>
          <a:srcRect/>
          <a:stretch>
            <a:fillRect/>
          </a:stretch>
        </p:blipFill>
        <p:spPr bwMode="auto">
          <a:xfrm>
            <a:off x="304800" y="1752600"/>
            <a:ext cx="1524000" cy="4724400"/>
          </a:xfrm>
          <a:prstGeom prst="rect">
            <a:avLst/>
          </a:prstGeom>
          <a:noFill/>
          <a:ln w="9525">
            <a:noFill/>
            <a:miter lim="800000"/>
            <a:headEnd/>
            <a:tailEnd/>
          </a:ln>
        </p:spPr>
      </p:pic>
      <p:sp>
        <p:nvSpPr>
          <p:cNvPr id="10251" name="WordArt 4"/>
          <p:cNvSpPr>
            <a:spLocks noChangeArrowheads="1" noChangeShapeType="1" noTextEdit="1"/>
          </p:cNvSpPr>
          <p:nvPr/>
        </p:nvSpPr>
        <p:spPr bwMode="auto">
          <a:xfrm>
            <a:off x="1905000" y="1828800"/>
            <a:ext cx="5791200" cy="5791200"/>
          </a:xfrm>
          <a:prstGeom prst="rect">
            <a:avLst/>
          </a:prstGeom>
        </p:spPr>
        <p:txBody>
          <a:bodyPr spcFirstLastPara="1" wrap="none" fromWordArt="1">
            <a:prstTxWarp prst="textButton">
              <a:avLst>
                <a:gd name="adj" fmla="val 11011652"/>
              </a:avLst>
            </a:prstTxWarp>
          </a:bodyPr>
          <a:lstStyle/>
          <a:p>
            <a:r>
              <a:rPr lang="vi-VN" sz="3600" b="1" i="1" kern="10">
                <a:ln w="12700">
                  <a:solidFill>
                    <a:srgbClr val="3366FF"/>
                  </a:solidFill>
                  <a:round/>
                  <a:headEnd/>
                  <a:tailEnd/>
                </a:ln>
                <a:solidFill>
                  <a:srgbClr val="00FFFF"/>
                </a:solidFill>
                <a:effectLst>
                  <a:outerShdw dist="35921" dir="2700000" sy="50000" kx="2115830" algn="bl" rotWithShape="0">
                    <a:srgbClr val="C0C0C0">
                      <a:alpha val="79999"/>
                    </a:srgbClr>
                  </a:outerShdw>
                </a:effectLst>
                <a:latin typeface="Times New Roman"/>
                <a:cs typeface="Times New Roman"/>
              </a:rPr>
              <a:t>TRÂN TRỌNG CÁM ƠN CÁC THẦY CÔ GIÁO </a:t>
            </a:r>
          </a:p>
          <a:p>
            <a:endParaRPr lang="en-US" sz="3600" b="1" i="1" kern="10">
              <a:ln w="12700">
                <a:solidFill>
                  <a:srgbClr val="3366FF"/>
                </a:solidFill>
                <a:round/>
                <a:headEnd/>
                <a:tailEnd/>
              </a:ln>
              <a:solidFill>
                <a:srgbClr val="00FFFF"/>
              </a:solidFill>
              <a:effectLst>
                <a:outerShdw dist="35921" dir="2700000" sy="50000" kx="2115830" algn="bl" rotWithShape="0">
                  <a:srgbClr val="C0C0C0">
                    <a:alpha val="79999"/>
                  </a:srgbClr>
                </a:outerShdw>
              </a:effectLst>
              <a:latin typeface="Times New Roman"/>
              <a:cs typeface="Times New Roman"/>
            </a:endParaRPr>
          </a:p>
        </p:txBody>
      </p:sp>
      <p:pic>
        <p:nvPicPr>
          <p:cNvPr id="10252" name="Picture 5" descr="th_54"/>
          <p:cNvPicPr>
            <a:picLocks noChangeAspect="1" noChangeArrowheads="1" noCrop="1"/>
          </p:cNvPicPr>
          <p:nvPr/>
        </p:nvPicPr>
        <p:blipFill>
          <a:blip r:embed="rId5"/>
          <a:srcRect/>
          <a:stretch>
            <a:fillRect/>
          </a:stretch>
        </p:blipFill>
        <p:spPr bwMode="auto">
          <a:xfrm>
            <a:off x="4191000" y="3436938"/>
            <a:ext cx="2303463" cy="1592262"/>
          </a:xfrm>
          <a:prstGeom prst="rect">
            <a:avLst/>
          </a:prstGeom>
          <a:noFill/>
          <a:ln w="9525">
            <a:noFill/>
            <a:miter lim="800000"/>
            <a:headEnd/>
            <a:tailEnd/>
          </a:ln>
        </p:spPr>
      </p:pic>
      <p:pic>
        <p:nvPicPr>
          <p:cNvPr id="10253" name="Picture 6" descr="th_54"/>
          <p:cNvPicPr>
            <a:picLocks noChangeAspect="1" noChangeArrowheads="1" noCrop="1"/>
          </p:cNvPicPr>
          <p:nvPr/>
        </p:nvPicPr>
        <p:blipFill>
          <a:blip r:embed="rId5"/>
          <a:srcRect/>
          <a:stretch>
            <a:fillRect/>
          </a:stretch>
        </p:blipFill>
        <p:spPr bwMode="auto">
          <a:xfrm>
            <a:off x="4643438" y="1700213"/>
            <a:ext cx="2452687" cy="2305050"/>
          </a:xfrm>
          <a:prstGeom prst="rect">
            <a:avLst/>
          </a:prstGeom>
          <a:noFill/>
          <a:ln w="9525">
            <a:noFill/>
            <a:miter lim="800000"/>
            <a:headEnd/>
            <a:tailEnd/>
          </a:ln>
        </p:spPr>
      </p:pic>
      <p:pic>
        <p:nvPicPr>
          <p:cNvPr id="10254" name="Picture 7" descr="th_54"/>
          <p:cNvPicPr>
            <a:picLocks noChangeAspect="1" noChangeArrowheads="1" noCrop="1"/>
          </p:cNvPicPr>
          <p:nvPr/>
        </p:nvPicPr>
        <p:blipFill>
          <a:blip r:embed="rId5"/>
          <a:srcRect/>
          <a:stretch>
            <a:fillRect/>
          </a:stretch>
        </p:blipFill>
        <p:spPr bwMode="auto">
          <a:xfrm>
            <a:off x="2259013" y="4572000"/>
            <a:ext cx="2160587" cy="2159000"/>
          </a:xfrm>
          <a:prstGeom prst="rect">
            <a:avLst/>
          </a:prstGeom>
          <a:noFill/>
          <a:ln w="9525">
            <a:noFill/>
            <a:miter lim="800000"/>
            <a:headEnd/>
            <a:tailEnd/>
          </a:ln>
        </p:spPr>
      </p:pic>
      <p:pic>
        <p:nvPicPr>
          <p:cNvPr id="10255" name="Picture 8" descr="th_54"/>
          <p:cNvPicPr>
            <a:picLocks noChangeAspect="1" noChangeArrowheads="1" noCrop="1"/>
          </p:cNvPicPr>
          <p:nvPr/>
        </p:nvPicPr>
        <p:blipFill>
          <a:blip r:embed="rId5"/>
          <a:srcRect/>
          <a:stretch>
            <a:fillRect/>
          </a:stretch>
        </p:blipFill>
        <p:spPr bwMode="auto">
          <a:xfrm>
            <a:off x="1524000" y="3276600"/>
            <a:ext cx="1752600" cy="1993900"/>
          </a:xfrm>
          <a:prstGeom prst="rect">
            <a:avLst/>
          </a:prstGeom>
          <a:noFill/>
          <a:ln w="9525">
            <a:noFill/>
            <a:miter lim="800000"/>
            <a:headEnd/>
            <a:tailEnd/>
          </a:ln>
        </p:spPr>
      </p:pic>
      <p:pic>
        <p:nvPicPr>
          <p:cNvPr id="10256" name="Picture 9" descr="th_54"/>
          <p:cNvPicPr>
            <a:picLocks noChangeAspect="1" noChangeArrowheads="1" noCrop="1"/>
          </p:cNvPicPr>
          <p:nvPr/>
        </p:nvPicPr>
        <p:blipFill>
          <a:blip r:embed="rId5"/>
          <a:srcRect/>
          <a:stretch>
            <a:fillRect/>
          </a:stretch>
        </p:blipFill>
        <p:spPr bwMode="auto">
          <a:xfrm>
            <a:off x="6757988" y="4349750"/>
            <a:ext cx="2233612" cy="2736850"/>
          </a:xfrm>
          <a:prstGeom prst="rect">
            <a:avLst/>
          </a:prstGeom>
          <a:noFill/>
          <a:ln w="9525">
            <a:noFill/>
            <a:miter lim="800000"/>
            <a:headEnd/>
            <a:tailEnd/>
          </a:ln>
        </p:spPr>
      </p:pic>
      <p:graphicFrame>
        <p:nvGraphicFramePr>
          <p:cNvPr id="10249" name="Object 9"/>
          <p:cNvGraphicFramePr>
            <a:graphicFrameLocks noChangeAspect="1"/>
          </p:cNvGraphicFramePr>
          <p:nvPr/>
        </p:nvGraphicFramePr>
        <p:xfrm>
          <a:off x="3657600" y="2681288"/>
          <a:ext cx="1828800" cy="1204912"/>
        </p:xfrm>
        <a:graphic>
          <a:graphicData uri="http://schemas.openxmlformats.org/presentationml/2006/ole">
            <mc:AlternateContent xmlns:mc="http://schemas.openxmlformats.org/markup-compatibility/2006">
              <mc:Choice xmlns:v="urn:schemas-microsoft-com:vml" Requires="v">
                <p:oleObj spid="_x0000_s10257" r:id="rId6" imgW="2755800" imgH="1819080" progId="">
                  <p:embed/>
                </p:oleObj>
              </mc:Choice>
              <mc:Fallback>
                <p:oleObj r:id="rId6" imgW="2755800" imgH="1819080" progId="">
                  <p:embed/>
                  <p:pic>
                    <p:nvPicPr>
                      <p:cNvPr id="0"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57600" y="2681288"/>
                        <a:ext cx="1828800" cy="12049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0258" name="Picture 24" descr="th_54"/>
          <p:cNvPicPr>
            <a:picLocks noChangeAspect="1" noChangeArrowheads="1" noCrop="1"/>
          </p:cNvPicPr>
          <p:nvPr/>
        </p:nvPicPr>
        <p:blipFill>
          <a:blip r:embed="rId5"/>
          <a:srcRect/>
          <a:stretch>
            <a:fillRect/>
          </a:stretch>
        </p:blipFill>
        <p:spPr bwMode="auto">
          <a:xfrm>
            <a:off x="1143000" y="1066800"/>
            <a:ext cx="2452688" cy="2305050"/>
          </a:xfrm>
          <a:prstGeom prst="rect">
            <a:avLst/>
          </a:prstGeom>
          <a:noFill/>
          <a:ln w="9525">
            <a:noFill/>
            <a:miter lim="800000"/>
            <a:headEnd/>
            <a:tailEnd/>
          </a:ln>
        </p:spPr>
      </p:pic>
      <p:pic>
        <p:nvPicPr>
          <p:cNvPr id="10259" name="Picture 25" descr="nature%20(40)"/>
          <p:cNvPicPr>
            <a:picLocks noChangeAspect="1" noChangeArrowheads="1" noCrop="1"/>
          </p:cNvPicPr>
          <p:nvPr/>
        </p:nvPicPr>
        <p:blipFill>
          <a:blip r:embed="rId8"/>
          <a:srcRect/>
          <a:stretch>
            <a:fillRect/>
          </a:stretch>
        </p:blipFill>
        <p:spPr bwMode="auto">
          <a:xfrm>
            <a:off x="3581400" y="5918200"/>
            <a:ext cx="762000" cy="762000"/>
          </a:xfrm>
          <a:prstGeom prst="rect">
            <a:avLst/>
          </a:prstGeom>
          <a:noFill/>
          <a:ln w="9525">
            <a:noFill/>
            <a:miter lim="800000"/>
            <a:headEnd/>
            <a:tailEnd/>
          </a:ln>
        </p:spPr>
      </p:pic>
      <p:pic>
        <p:nvPicPr>
          <p:cNvPr id="10260" name="Picture 26" descr="nature%20(40)"/>
          <p:cNvPicPr>
            <a:picLocks noChangeAspect="1" noChangeArrowheads="1" noCrop="1"/>
          </p:cNvPicPr>
          <p:nvPr/>
        </p:nvPicPr>
        <p:blipFill>
          <a:blip r:embed="rId8"/>
          <a:srcRect/>
          <a:stretch>
            <a:fillRect/>
          </a:stretch>
        </p:blipFill>
        <p:spPr bwMode="auto">
          <a:xfrm>
            <a:off x="6807200" y="5930900"/>
            <a:ext cx="762000" cy="762000"/>
          </a:xfrm>
          <a:prstGeom prst="rect">
            <a:avLst/>
          </a:prstGeom>
          <a:noFill/>
          <a:ln w="9525">
            <a:noFill/>
            <a:miter lim="800000"/>
            <a:headEnd/>
            <a:tailEnd/>
          </a:ln>
        </p:spPr>
      </p:pic>
      <p:pic>
        <p:nvPicPr>
          <p:cNvPr id="10261" name="Picture 27" descr="nature%20(40)"/>
          <p:cNvPicPr>
            <a:picLocks noChangeAspect="1" noChangeArrowheads="1" noCrop="1"/>
          </p:cNvPicPr>
          <p:nvPr/>
        </p:nvPicPr>
        <p:blipFill>
          <a:blip r:embed="rId8"/>
          <a:srcRect/>
          <a:stretch>
            <a:fillRect/>
          </a:stretch>
        </p:blipFill>
        <p:spPr bwMode="auto">
          <a:xfrm>
            <a:off x="6057900" y="5943600"/>
            <a:ext cx="762000" cy="762000"/>
          </a:xfrm>
          <a:prstGeom prst="rect">
            <a:avLst/>
          </a:prstGeom>
          <a:noFill/>
          <a:ln w="9525">
            <a:noFill/>
            <a:miter lim="800000"/>
            <a:headEnd/>
            <a:tailEnd/>
          </a:ln>
        </p:spPr>
      </p:pic>
      <p:pic>
        <p:nvPicPr>
          <p:cNvPr id="10262" name="Picture 28" descr="nature%20(40)"/>
          <p:cNvPicPr>
            <a:picLocks noChangeAspect="1" noChangeArrowheads="1" noCrop="1"/>
          </p:cNvPicPr>
          <p:nvPr/>
        </p:nvPicPr>
        <p:blipFill>
          <a:blip r:embed="rId8"/>
          <a:srcRect/>
          <a:stretch>
            <a:fillRect/>
          </a:stretch>
        </p:blipFill>
        <p:spPr bwMode="auto">
          <a:xfrm>
            <a:off x="2743200" y="5905500"/>
            <a:ext cx="762000" cy="762000"/>
          </a:xfrm>
          <a:prstGeom prst="rect">
            <a:avLst/>
          </a:prstGeom>
          <a:noFill/>
          <a:ln w="9525">
            <a:noFill/>
            <a:miter lim="800000"/>
            <a:headEnd/>
            <a:tailEnd/>
          </a:ln>
        </p:spPr>
      </p:pic>
      <p:pic>
        <p:nvPicPr>
          <p:cNvPr id="10263" name="Picture 29" descr="nature%20(40)"/>
          <p:cNvPicPr>
            <a:picLocks noChangeAspect="1" noChangeArrowheads="1" noCrop="1"/>
          </p:cNvPicPr>
          <p:nvPr/>
        </p:nvPicPr>
        <p:blipFill>
          <a:blip r:embed="rId8"/>
          <a:srcRect/>
          <a:stretch>
            <a:fillRect/>
          </a:stretch>
        </p:blipFill>
        <p:spPr bwMode="auto">
          <a:xfrm>
            <a:off x="1676400" y="5892800"/>
            <a:ext cx="762000" cy="762000"/>
          </a:xfrm>
          <a:prstGeom prst="rect">
            <a:avLst/>
          </a:prstGeom>
          <a:noFill/>
          <a:ln w="9525">
            <a:noFill/>
            <a:miter lim="800000"/>
            <a:headEnd/>
            <a:tailEnd/>
          </a:ln>
        </p:spPr>
      </p:pic>
      <p:pic>
        <p:nvPicPr>
          <p:cNvPr id="10264" name="Picture 35" descr="nature%20(40)"/>
          <p:cNvPicPr>
            <a:picLocks noChangeAspect="1" noChangeArrowheads="1" noCrop="1"/>
          </p:cNvPicPr>
          <p:nvPr/>
        </p:nvPicPr>
        <p:blipFill>
          <a:blip r:embed="rId8"/>
          <a:srcRect/>
          <a:stretch>
            <a:fillRect/>
          </a:stretch>
        </p:blipFill>
        <p:spPr bwMode="auto">
          <a:xfrm>
            <a:off x="4953000" y="5943600"/>
            <a:ext cx="762000" cy="762000"/>
          </a:xfrm>
          <a:prstGeom prst="rect">
            <a:avLst/>
          </a:prstGeom>
          <a:noFill/>
          <a:ln w="9525">
            <a:noFill/>
            <a:miter lim="800000"/>
            <a:headEnd/>
            <a:tailEnd/>
          </a:ln>
        </p:spPr>
      </p:pic>
      <p:pic>
        <p:nvPicPr>
          <p:cNvPr id="10265" name="Picture 36" descr="657798w8kz7t9wah"/>
          <p:cNvPicPr>
            <a:picLocks noChangeAspect="1" noChangeArrowheads="1" noCrop="1"/>
          </p:cNvPicPr>
          <p:nvPr/>
        </p:nvPicPr>
        <p:blipFill>
          <a:blip r:embed="rId9"/>
          <a:srcRect/>
          <a:stretch>
            <a:fillRect/>
          </a:stretch>
        </p:blipFill>
        <p:spPr bwMode="auto">
          <a:xfrm>
            <a:off x="8001000" y="1447800"/>
            <a:ext cx="1143000" cy="3952875"/>
          </a:xfrm>
          <a:prstGeom prst="rect">
            <a:avLst/>
          </a:prstGeom>
          <a:noFill/>
          <a:ln w="9525">
            <a:noFill/>
            <a:miter lim="800000"/>
            <a:headEnd/>
            <a:tailEnd/>
          </a:ln>
        </p:spPr>
      </p:pic>
      <p:pic>
        <p:nvPicPr>
          <p:cNvPr id="10266" name="Picture 37" descr="614680djq0l440oz"/>
          <p:cNvPicPr>
            <a:picLocks noChangeAspect="1" noChangeArrowheads="1" noCrop="1"/>
          </p:cNvPicPr>
          <p:nvPr/>
        </p:nvPicPr>
        <p:blipFill>
          <a:blip r:embed="rId10"/>
          <a:srcRect/>
          <a:stretch>
            <a:fillRect/>
          </a:stretch>
        </p:blipFill>
        <p:spPr bwMode="auto">
          <a:xfrm>
            <a:off x="2590800" y="5105400"/>
            <a:ext cx="4495800" cy="91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0" name="Text Box 3"/>
          <p:cNvSpPr txBox="1">
            <a:spLocks noChangeArrowheads="1"/>
          </p:cNvSpPr>
          <p:nvPr/>
        </p:nvSpPr>
        <p:spPr bwMode="auto">
          <a:xfrm>
            <a:off x="2743200" y="152400"/>
            <a:ext cx="3810000" cy="646331"/>
          </a:xfrm>
          <a:prstGeom prst="rect">
            <a:avLst/>
          </a:prstGeom>
          <a:solidFill>
            <a:schemeClr val="accent2"/>
          </a:solidFill>
          <a:ln w="9525">
            <a:noFill/>
            <a:miter lim="800000"/>
            <a:headEnd/>
            <a:tailEnd/>
          </a:ln>
        </p:spPr>
        <p:txBody>
          <a:bodyPr>
            <a:spAutoFit/>
          </a:bodyPr>
          <a:lstStyle/>
          <a:p>
            <a:pPr algn="ctr">
              <a:spcBef>
                <a:spcPct val="50000"/>
              </a:spcBef>
            </a:pPr>
            <a:r>
              <a:rPr lang="en-US" altLang="vi-VN" sz="3600" b="1" smtClean="0">
                <a:solidFill>
                  <a:srgbClr val="FFFF00"/>
                </a:solidFill>
              </a:rPr>
              <a:t>MỤC TIÊU </a:t>
            </a:r>
            <a:endParaRPr lang="en-US" altLang="vi-VN" sz="3600" b="1">
              <a:solidFill>
                <a:srgbClr val="FFFF00"/>
              </a:solidFill>
            </a:endParaRPr>
          </a:p>
        </p:txBody>
      </p:sp>
      <p:sp>
        <p:nvSpPr>
          <p:cNvPr id="52259" name="Text Box 35"/>
          <p:cNvSpPr txBox="1">
            <a:spLocks noChangeArrowheads="1"/>
          </p:cNvSpPr>
          <p:nvPr/>
        </p:nvSpPr>
        <p:spPr bwMode="auto">
          <a:xfrm>
            <a:off x="1066800" y="838200"/>
            <a:ext cx="7391400" cy="2215991"/>
          </a:xfrm>
          <a:prstGeom prst="rect">
            <a:avLst/>
          </a:prstGeom>
          <a:noFill/>
          <a:ln w="9525">
            <a:noFill/>
            <a:miter lim="800000"/>
            <a:headEnd/>
            <a:tailEnd/>
          </a:ln>
        </p:spPr>
        <p:txBody>
          <a:bodyPr>
            <a:spAutoFit/>
          </a:bodyPr>
          <a:lstStyle/>
          <a:p>
            <a:pPr marL="342900" indent="-342900">
              <a:buAutoNum type="arabicPeriod"/>
            </a:pPr>
            <a:r>
              <a:rPr lang="en-US" sz="2000" smtClean="0">
                <a:solidFill>
                  <a:srgbClr val="002060"/>
                </a:solidFill>
                <a:latin typeface="Times New Roman" panose="02020603050405020304" pitchFamily="18" charset="0"/>
                <a:cs typeface="Times New Roman" panose="02020603050405020304" pitchFamily="18" charset="0"/>
              </a:rPr>
              <a:t>Nắm </a:t>
            </a:r>
            <a:r>
              <a:rPr lang="en-US" sz="2000">
                <a:solidFill>
                  <a:srgbClr val="002060"/>
                </a:solidFill>
                <a:latin typeface="Times New Roman" panose="02020603050405020304" pitchFamily="18" charset="0"/>
                <a:cs typeface="Times New Roman" panose="02020603050405020304" pitchFamily="18" charset="0"/>
              </a:rPr>
              <a:t>được khái niệm TBDH và phân </a:t>
            </a:r>
            <a:r>
              <a:rPr lang="en-US" sz="2000">
                <a:solidFill>
                  <a:srgbClr val="002060"/>
                </a:solidFill>
                <a:latin typeface="Times New Roman" panose="02020603050405020304" pitchFamily="18" charset="0"/>
                <a:cs typeface="Times New Roman" panose="02020603050405020304" pitchFamily="18" charset="0"/>
              </a:rPr>
              <a:t>loại </a:t>
            </a:r>
            <a:r>
              <a:rPr lang="en-US" sz="2000" smtClean="0">
                <a:solidFill>
                  <a:srgbClr val="002060"/>
                </a:solidFill>
                <a:latin typeface="Times New Roman" panose="02020603050405020304" pitchFamily="18" charset="0"/>
                <a:cs typeface="Times New Roman" panose="02020603050405020304" pitchFamily="18" charset="0"/>
              </a:rPr>
              <a:t>TBDH</a:t>
            </a:r>
          </a:p>
          <a:p>
            <a:pPr marL="342900" lvl="0" indent="-342900">
              <a:buFontTx/>
              <a:buAutoNum type="arabicPeriod"/>
            </a:pPr>
            <a:r>
              <a:rPr lang="en-US" sz="2000">
                <a:solidFill>
                  <a:srgbClr val="002060"/>
                </a:solidFill>
                <a:latin typeface="Times New Roman" panose="02020603050405020304" pitchFamily="18" charset="0"/>
                <a:cs typeface="Times New Roman" panose="02020603050405020304" pitchFamily="18" charset="0"/>
              </a:rPr>
              <a:t>Nhận thức sâu hơn về tầm quan trọng của TBDH và xác định được vai trò của TBDH trong đổi mới phương pháp dạy học môn học.</a:t>
            </a:r>
            <a:endParaRPr lang="vi-VN" sz="2000">
              <a:solidFill>
                <a:srgbClr val="002060"/>
              </a:solidFill>
              <a:latin typeface="Times New Roman" panose="02020603050405020304" pitchFamily="18" charset="0"/>
              <a:cs typeface="Times New Roman" panose="02020603050405020304" pitchFamily="18" charset="0"/>
            </a:endParaRPr>
          </a:p>
          <a:p>
            <a:pPr marL="342900" lvl="0" indent="-342900">
              <a:buFontTx/>
              <a:buAutoNum type="arabicPeriod"/>
            </a:pPr>
            <a:r>
              <a:rPr lang="en-US" sz="2000">
                <a:solidFill>
                  <a:srgbClr val="002060"/>
                </a:solidFill>
                <a:latin typeface="Times New Roman" panose="02020603050405020304" pitchFamily="18" charset="0"/>
                <a:cs typeface="Times New Roman" panose="02020603050405020304" pitchFamily="18" charset="0"/>
              </a:rPr>
              <a:t>Nâng cao kỹ năng phối hợp sử dụng TBDH, làm tăng hiệu quả và chất lượng dạy học môn học.</a:t>
            </a:r>
            <a:endParaRPr lang="vi-VN" sz="2000">
              <a:solidFill>
                <a:srgbClr val="002060"/>
              </a:solidFill>
              <a:latin typeface="Times New Roman" panose="02020603050405020304" pitchFamily="18" charset="0"/>
              <a:cs typeface="Times New Roman" panose="02020603050405020304" pitchFamily="18" charset="0"/>
            </a:endParaRPr>
          </a:p>
          <a:p>
            <a:pPr marL="342900" lvl="0" indent="-342900">
              <a:buFontTx/>
              <a:buAutoNum type="arabicPeriod"/>
            </a:pPr>
            <a:r>
              <a:rPr lang="en-US" sz="2000">
                <a:solidFill>
                  <a:srgbClr val="002060"/>
                </a:solidFill>
                <a:latin typeface="Times New Roman" panose="02020603050405020304" pitchFamily="18" charset="0"/>
                <a:cs typeface="Times New Roman" panose="02020603050405020304" pitchFamily="18" charset="0"/>
              </a:rPr>
              <a:t>Biết tự làm một số đồ dùng dạy học </a:t>
            </a:r>
            <a:endParaRPr lang="vi-VN" sz="2000">
              <a:solidFill>
                <a:srgbClr val="002060"/>
              </a:solidFill>
              <a:latin typeface="Times New Roman" panose="02020603050405020304" pitchFamily="18" charset="0"/>
              <a:cs typeface="Times New Roman" panose="02020603050405020304" pitchFamily="18" charset="0"/>
            </a:endParaRPr>
          </a:p>
          <a:p>
            <a:endParaRPr lang="en-US" altLang="vi-VN" b="1" i="1">
              <a:solidFill>
                <a:srgbClr val="FF0000"/>
              </a:solidFill>
            </a:endParaRPr>
          </a:p>
        </p:txBody>
      </p:sp>
      <p:sp>
        <p:nvSpPr>
          <p:cNvPr id="2" name="TextBox 1"/>
          <p:cNvSpPr txBox="1"/>
          <p:nvPr/>
        </p:nvSpPr>
        <p:spPr>
          <a:xfrm>
            <a:off x="940158" y="3397564"/>
            <a:ext cx="7637172" cy="2215991"/>
          </a:xfrm>
          <a:prstGeom prst="rect">
            <a:avLst/>
          </a:prstGeom>
          <a:noFill/>
        </p:spPr>
        <p:txBody>
          <a:bodyPr wrap="square" rtlCol="0">
            <a:spAutoFit/>
          </a:bodyPr>
          <a:lstStyle/>
          <a:p>
            <a:pPr algn="ctr"/>
            <a:r>
              <a:rPr lang="en-US" sz="2400" b="1" smtClean="0">
                <a:solidFill>
                  <a:srgbClr val="002060"/>
                </a:solidFill>
                <a:latin typeface="Times New Roman" panose="02020603050405020304" pitchFamily="18" charset="0"/>
                <a:cs typeface="Times New Roman" panose="02020603050405020304" pitchFamily="18" charset="0"/>
              </a:rPr>
              <a:t>NỘI DUNG </a:t>
            </a:r>
          </a:p>
          <a:p>
            <a:r>
              <a:rPr lang="en-US" sz="2400" smtClean="0">
                <a:solidFill>
                  <a:srgbClr val="002060"/>
                </a:solidFill>
                <a:latin typeface="Times New Roman" panose="02020603050405020304" pitchFamily="18" charset="0"/>
                <a:cs typeface="Times New Roman" panose="02020603050405020304" pitchFamily="18" charset="0"/>
              </a:rPr>
              <a:t>Tổng </a:t>
            </a:r>
            <a:r>
              <a:rPr lang="en-US" sz="2400">
                <a:solidFill>
                  <a:srgbClr val="002060"/>
                </a:solidFill>
                <a:latin typeface="Times New Roman" panose="02020603050405020304" pitchFamily="18" charset="0"/>
                <a:cs typeface="Times New Roman" panose="02020603050405020304" pitchFamily="18" charset="0"/>
              </a:rPr>
              <a:t>thời lượng triển khai trên lớp là 120 phút </a:t>
            </a:r>
          </a:p>
          <a:p>
            <a:r>
              <a:rPr lang="en-US" sz="2400">
                <a:solidFill>
                  <a:srgbClr val="002060"/>
                </a:solidFill>
                <a:latin typeface="Times New Roman" panose="02020603050405020304" pitchFamily="18" charset="0"/>
                <a:cs typeface="Times New Roman" panose="02020603050405020304" pitchFamily="18" charset="0"/>
              </a:rPr>
              <a:t>Phần 1: Lý thuyết  30 phút (Báo cáo viên thực hiện)</a:t>
            </a:r>
          </a:p>
          <a:p>
            <a:r>
              <a:rPr lang="en-US" sz="2400">
                <a:solidFill>
                  <a:srgbClr val="002060"/>
                </a:solidFill>
                <a:latin typeface="Times New Roman" panose="02020603050405020304" pitchFamily="18" charset="0"/>
                <a:cs typeface="Times New Roman" panose="02020603050405020304" pitchFamily="18" charset="0"/>
              </a:rPr>
              <a:t>Phần 2: Thực hành gồm 02 hoạt động 90 phút (BCV cùng với học viên thực hiện </a:t>
            </a:r>
            <a:endParaRPr lang="vi-VN" sz="2400">
              <a:solidFill>
                <a:srgbClr val="002060"/>
              </a:solidFill>
              <a:latin typeface="Times New Roman" panose="02020603050405020304" pitchFamily="18" charset="0"/>
              <a:cs typeface="Times New Roman" panose="02020603050405020304" pitchFamily="18" charset="0"/>
            </a:endParaRPr>
          </a:p>
          <a:p>
            <a:endParaRPr lang="vi-VN"/>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2259"/>
                                        </p:tgtEl>
                                        <p:attrNameLst>
                                          <p:attrName>style.visibility</p:attrName>
                                        </p:attrNameLst>
                                      </p:cBhvr>
                                      <p:to>
                                        <p:strVal val="visible"/>
                                      </p:to>
                                    </p:set>
                                    <p:animEffect transition="in" filter="checkerboard(across)">
                                      <p:cBhvr>
                                        <p:cTn id="7" dur="500"/>
                                        <p:tgtEl>
                                          <p:spTgt spid="5225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59" grpId="0"/>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9" name="Text Box 15"/>
          <p:cNvSpPr txBox="1">
            <a:spLocks noChangeArrowheads="1"/>
          </p:cNvSpPr>
          <p:nvPr/>
        </p:nvSpPr>
        <p:spPr bwMode="auto">
          <a:xfrm>
            <a:off x="380999" y="228600"/>
            <a:ext cx="8273603" cy="461963"/>
          </a:xfrm>
          <a:prstGeom prst="rect">
            <a:avLst/>
          </a:prstGeom>
          <a:noFill/>
          <a:ln w="9525">
            <a:noFill/>
            <a:miter lim="800000"/>
            <a:headEnd/>
            <a:tailEnd/>
          </a:ln>
        </p:spPr>
        <p:txBody>
          <a:bodyPr wrap="square">
            <a:spAutoFit/>
          </a:bodyPr>
          <a:lstStyle/>
          <a:p>
            <a:pPr algn="ctr">
              <a:spcBef>
                <a:spcPct val="50000"/>
              </a:spcBef>
            </a:pPr>
            <a:r>
              <a:rPr lang="en-US" altLang="vi-VN" sz="2400" b="1" smtClean="0">
                <a:solidFill>
                  <a:srgbClr val="FF0000"/>
                </a:solidFill>
                <a:latin typeface="Times New Roman" panose="02020603050405020304" pitchFamily="18" charset="0"/>
                <a:cs typeface="Times New Roman" panose="02020603050405020304" pitchFamily="18" charset="0"/>
              </a:rPr>
              <a:t>I/  NHẬN ĐỊNH CHUNG </a:t>
            </a:r>
            <a:r>
              <a:rPr lang="en-US" altLang="vi-VN" sz="2400" b="1" smtClean="0">
                <a:solidFill>
                  <a:srgbClr val="FF0000"/>
                </a:solidFill>
                <a:latin typeface="Times New Roman" panose="02020603050405020304" pitchFamily="18" charset="0"/>
                <a:cs typeface="Times New Roman" panose="02020603050405020304" pitchFamily="18" charset="0"/>
              </a:rPr>
              <a:t> </a:t>
            </a:r>
            <a:endParaRPr lang="en-US" altLang="vi-VN" sz="2400" b="1">
              <a:solidFill>
                <a:srgbClr val="FF0000"/>
              </a:solidFill>
              <a:latin typeface="Times New Roman" panose="02020603050405020304" pitchFamily="18" charset="0"/>
              <a:cs typeface="Times New Roman" panose="02020603050405020304" pitchFamily="18" charset="0"/>
            </a:endParaRPr>
          </a:p>
        </p:txBody>
      </p:sp>
      <p:sp>
        <p:nvSpPr>
          <p:cNvPr id="4197" name="Rectangle 137"/>
          <p:cNvSpPr>
            <a:spLocks noChangeArrowheads="1"/>
          </p:cNvSpPr>
          <p:nvPr/>
        </p:nvSpPr>
        <p:spPr bwMode="auto">
          <a:xfrm>
            <a:off x="6172200" y="3692525"/>
            <a:ext cx="2971800" cy="369888"/>
          </a:xfrm>
          <a:prstGeom prst="rect">
            <a:avLst/>
          </a:prstGeom>
          <a:noFill/>
          <a:ln w="9525">
            <a:noFill/>
            <a:miter lim="800000"/>
            <a:headEnd/>
            <a:tailEnd/>
          </a:ln>
        </p:spPr>
        <p:txBody>
          <a:bodyPr>
            <a:spAutoFit/>
          </a:bodyPr>
          <a:lstStyle/>
          <a:p>
            <a:endParaRPr lang="en-US" altLang="vi-VN">
              <a:solidFill>
                <a:srgbClr val="0000FF"/>
              </a:solidFill>
            </a:endParaRPr>
          </a:p>
        </p:txBody>
      </p:sp>
      <p:sp>
        <p:nvSpPr>
          <p:cNvPr id="4171" name="AutoShape 268"/>
          <p:cNvSpPr>
            <a:spLocks noChangeAspect="1" noChangeArrowheads="1" noTextEdit="1"/>
          </p:cNvSpPr>
          <p:nvPr/>
        </p:nvSpPr>
        <p:spPr bwMode="auto">
          <a:xfrm>
            <a:off x="2438400" y="914400"/>
            <a:ext cx="4953000" cy="1616075"/>
          </a:xfrm>
          <a:prstGeom prst="rect">
            <a:avLst/>
          </a:prstGeom>
          <a:noFill/>
          <a:ln w="9525">
            <a:noFill/>
            <a:miter lim="800000"/>
            <a:headEnd/>
            <a:tailEnd/>
          </a:ln>
        </p:spPr>
        <p:txBody>
          <a:bodyPr/>
          <a:lstStyle/>
          <a:p>
            <a:endParaRPr lang="en-US"/>
          </a:p>
        </p:txBody>
      </p:sp>
      <p:sp>
        <p:nvSpPr>
          <p:cNvPr id="2" name="TextBox 1"/>
          <p:cNvSpPr txBox="1"/>
          <p:nvPr/>
        </p:nvSpPr>
        <p:spPr>
          <a:xfrm>
            <a:off x="669700" y="914400"/>
            <a:ext cx="7856113" cy="5355312"/>
          </a:xfrm>
          <a:prstGeom prst="rect">
            <a:avLst/>
          </a:prstGeom>
          <a:noFill/>
        </p:spPr>
        <p:txBody>
          <a:bodyPr wrap="square" rtlCol="0">
            <a:spAutoFit/>
          </a:bodyPr>
          <a:lstStyle/>
          <a:p>
            <a:pPr lvl="0"/>
            <a:r>
              <a:rPr lang="en-US" smtClean="0">
                <a:latin typeface="Times New Roman" panose="02020603050405020304" pitchFamily="18" charset="0"/>
                <a:cs typeface="Times New Roman" panose="02020603050405020304" pitchFamily="18" charset="0"/>
              </a:rPr>
              <a:t>	</a:t>
            </a:r>
            <a:r>
              <a:rPr lang="en-US" smtClean="0">
                <a:solidFill>
                  <a:srgbClr val="002060"/>
                </a:solidFill>
                <a:latin typeface="Times New Roman" panose="02020603050405020304" pitchFamily="18" charset="0"/>
                <a:cs typeface="Times New Roman" panose="02020603050405020304" pitchFamily="18" charset="0"/>
              </a:rPr>
              <a:t>1. Giáo </a:t>
            </a:r>
            <a:r>
              <a:rPr lang="en-US">
                <a:solidFill>
                  <a:srgbClr val="002060"/>
                </a:solidFill>
                <a:latin typeface="Times New Roman" panose="02020603050405020304" pitchFamily="18" charset="0"/>
                <a:cs typeface="Times New Roman" panose="02020603050405020304" pitchFamily="18" charset="0"/>
              </a:rPr>
              <a:t>viên là một trong những nhân tố quan trọng quyết định về chất lượng Giáo dục và Đào tạo nguồn nhân lực cho đất nước. </a:t>
            </a:r>
            <a:endParaRPr lang="vi-VN">
              <a:solidFill>
                <a:srgbClr val="002060"/>
              </a:solidFill>
              <a:latin typeface="Times New Roman" panose="02020603050405020304" pitchFamily="18" charset="0"/>
              <a:cs typeface="Times New Roman" panose="02020603050405020304" pitchFamily="18" charset="0"/>
            </a:endParaRPr>
          </a:p>
          <a:p>
            <a:pPr lvl="0"/>
            <a:r>
              <a:rPr lang="en-US">
                <a:solidFill>
                  <a:srgbClr val="002060"/>
                </a:solidFill>
                <a:latin typeface="Times New Roman" panose="02020603050405020304" pitchFamily="18" charset="0"/>
                <a:cs typeface="Times New Roman" panose="02020603050405020304" pitchFamily="18" charset="0"/>
              </a:rPr>
              <a:t>Phương tiện dạy học, (TBDH) là một trong những điều quan trọng nhất để thực hiện nội dung phát triển năng lực học sinh và phương pháp dạy của giáo viên trong dạy – học.</a:t>
            </a:r>
            <a:endParaRPr lang="vi-VN">
              <a:solidFill>
                <a:srgbClr val="002060"/>
              </a:solidFill>
              <a:latin typeface="Times New Roman" panose="02020603050405020304" pitchFamily="18" charset="0"/>
              <a:cs typeface="Times New Roman" panose="02020603050405020304" pitchFamily="18" charset="0"/>
            </a:endParaRPr>
          </a:p>
          <a:p>
            <a:pPr lvl="0"/>
            <a:r>
              <a:rPr lang="en-US" smtClean="0">
                <a:solidFill>
                  <a:srgbClr val="002060"/>
                </a:solidFill>
                <a:latin typeface="Times New Roman" panose="02020603050405020304" pitchFamily="18" charset="0"/>
                <a:cs typeface="Times New Roman" panose="02020603050405020304" pitchFamily="18" charset="0"/>
              </a:rPr>
              <a:t>	2. Thiết </a:t>
            </a:r>
            <a:r>
              <a:rPr lang="en-US">
                <a:solidFill>
                  <a:srgbClr val="002060"/>
                </a:solidFill>
                <a:latin typeface="Times New Roman" panose="02020603050405020304" pitchFamily="18" charset="0"/>
                <a:cs typeface="Times New Roman" panose="02020603050405020304" pitchFamily="18" charset="0"/>
              </a:rPr>
              <a:t>bị dạy học (TBDH) giúp học sinh hiểu rõ hơn về bản chất của mọi khái niệm trừu tượng, là cơ sở khoa học chứng minh có sức thuyết phục.</a:t>
            </a:r>
            <a:endParaRPr lang="vi-VN">
              <a:solidFill>
                <a:srgbClr val="002060"/>
              </a:solidFill>
              <a:latin typeface="Times New Roman" panose="02020603050405020304" pitchFamily="18" charset="0"/>
              <a:cs typeface="Times New Roman" panose="02020603050405020304" pitchFamily="18" charset="0"/>
            </a:endParaRPr>
          </a:p>
          <a:p>
            <a:pPr lvl="0"/>
            <a:r>
              <a:rPr lang="en-US">
                <a:solidFill>
                  <a:srgbClr val="002060"/>
                </a:solidFill>
                <a:latin typeface="Times New Roman" panose="02020603050405020304" pitchFamily="18" charset="0"/>
                <a:cs typeface="Times New Roman" panose="02020603050405020304" pitchFamily="18" charset="0"/>
              </a:rPr>
              <a:t>Thiết bị dạy học (TBDH) là công cụ trực quan sinh động nhất, giúp giáo viên triển khai nội dung trên lớp đến với người học một cách khoa học.</a:t>
            </a:r>
            <a:endParaRPr lang="vi-VN">
              <a:solidFill>
                <a:srgbClr val="002060"/>
              </a:solidFill>
              <a:latin typeface="Times New Roman" panose="02020603050405020304" pitchFamily="18" charset="0"/>
              <a:cs typeface="Times New Roman" panose="02020603050405020304" pitchFamily="18" charset="0"/>
            </a:endParaRPr>
          </a:p>
          <a:p>
            <a:pPr lvl="0"/>
            <a:r>
              <a:rPr lang="en-US" smtClean="0">
                <a:latin typeface="Times New Roman" panose="02020603050405020304" pitchFamily="18" charset="0"/>
                <a:cs typeface="Times New Roman" panose="02020603050405020304" pitchFamily="18" charset="0"/>
              </a:rPr>
              <a:t>	</a:t>
            </a:r>
            <a:r>
              <a:rPr lang="en-US" smtClean="0">
                <a:solidFill>
                  <a:srgbClr val="C00000"/>
                </a:solidFill>
                <a:latin typeface="Times New Roman" panose="02020603050405020304" pitchFamily="18" charset="0"/>
                <a:cs typeface="Times New Roman" panose="02020603050405020304" pitchFamily="18" charset="0"/>
              </a:rPr>
              <a:t>3. Giáo </a:t>
            </a:r>
            <a:r>
              <a:rPr lang="en-US">
                <a:solidFill>
                  <a:srgbClr val="C00000"/>
                </a:solidFill>
                <a:latin typeface="Times New Roman" panose="02020603050405020304" pitchFamily="18" charset="0"/>
                <a:cs typeface="Times New Roman" panose="02020603050405020304" pitchFamily="18" charset="0"/>
              </a:rPr>
              <a:t>viên lên lớp không sử dụng thiết bị dạy học đồng nghĩa với kết quả (Dạy chay), lý thuyết suông không có kiểm chứng khoa học, gây hoài nghi chủ qua , mang tinh truyền thụ áp đặt mơ hồ, không thể hiện tính đổi mới, không phát huy năng lực đa dạng của học sinh.   </a:t>
            </a:r>
            <a:endParaRPr lang="vi-VN">
              <a:solidFill>
                <a:srgbClr val="C00000"/>
              </a:solidFill>
              <a:latin typeface="Times New Roman" panose="02020603050405020304" pitchFamily="18" charset="0"/>
              <a:cs typeface="Times New Roman" panose="02020603050405020304" pitchFamily="18" charset="0"/>
            </a:endParaRPr>
          </a:p>
          <a:p>
            <a:pPr lvl="0"/>
            <a:r>
              <a:rPr lang="en-US" smtClean="0">
                <a:solidFill>
                  <a:srgbClr val="002060"/>
                </a:solidFill>
                <a:latin typeface="Times New Roman" panose="02020603050405020304" pitchFamily="18" charset="0"/>
                <a:cs typeface="Times New Roman" panose="02020603050405020304" pitchFamily="18" charset="0"/>
              </a:rPr>
              <a:t>	4. Thiết </a:t>
            </a:r>
            <a:r>
              <a:rPr lang="en-US">
                <a:solidFill>
                  <a:srgbClr val="002060"/>
                </a:solidFill>
                <a:latin typeface="Times New Roman" panose="02020603050405020304" pitchFamily="18" charset="0"/>
                <a:cs typeface="Times New Roman" panose="02020603050405020304" pitchFamily="18" charset="0"/>
              </a:rPr>
              <a:t>bị dạy học hiện nay gồm có 02 nhóm cơ bản:  </a:t>
            </a:r>
            <a:endParaRPr lang="vi-VN">
              <a:solidFill>
                <a:srgbClr val="002060"/>
              </a:solidFill>
              <a:latin typeface="Times New Roman" panose="02020603050405020304" pitchFamily="18" charset="0"/>
              <a:cs typeface="Times New Roman" panose="02020603050405020304" pitchFamily="18" charset="0"/>
            </a:endParaRPr>
          </a:p>
          <a:p>
            <a:r>
              <a:rPr lang="en-US" smtClean="0">
                <a:solidFill>
                  <a:srgbClr val="002060"/>
                </a:solidFill>
                <a:latin typeface="Times New Roman" panose="02020603050405020304" pitchFamily="18" charset="0"/>
                <a:cs typeface="Times New Roman" panose="02020603050405020304" pitchFamily="18" charset="0"/>
              </a:rPr>
              <a:t>- Nhóm </a:t>
            </a:r>
            <a:r>
              <a:rPr lang="en-US">
                <a:solidFill>
                  <a:srgbClr val="002060"/>
                </a:solidFill>
                <a:latin typeface="Times New Roman" panose="02020603050405020304" pitchFamily="18" charset="0"/>
                <a:cs typeface="Times New Roman" panose="02020603050405020304" pitchFamily="18" charset="0"/>
              </a:rPr>
              <a:t>01 là Thiết bị truyền thống gồm có: Bảng, tranh ảnh, mô hình, mẫu vật, bản đồ, sơ đồ, lược đồ …</a:t>
            </a:r>
            <a:endParaRPr lang="vi-VN">
              <a:solidFill>
                <a:srgbClr val="002060"/>
              </a:solidFill>
              <a:latin typeface="Times New Roman" panose="02020603050405020304" pitchFamily="18" charset="0"/>
              <a:cs typeface="Times New Roman" panose="02020603050405020304" pitchFamily="18" charset="0"/>
            </a:endParaRPr>
          </a:p>
          <a:p>
            <a:r>
              <a:rPr lang="en-US" smtClean="0">
                <a:solidFill>
                  <a:srgbClr val="002060"/>
                </a:solidFill>
                <a:latin typeface="Times New Roman" panose="02020603050405020304" pitchFamily="18" charset="0"/>
                <a:cs typeface="Times New Roman" panose="02020603050405020304" pitchFamily="18" charset="0"/>
              </a:rPr>
              <a:t>- Nhóm </a:t>
            </a:r>
            <a:r>
              <a:rPr lang="en-US">
                <a:solidFill>
                  <a:srgbClr val="002060"/>
                </a:solidFill>
                <a:latin typeface="Times New Roman" panose="02020603050405020304" pitchFamily="18" charset="0"/>
                <a:cs typeface="Times New Roman" panose="02020603050405020304" pitchFamily="18" charset="0"/>
              </a:rPr>
              <a:t>02 là thiết bị tiên tiến gồm có: </a:t>
            </a:r>
            <a:r>
              <a:rPr lang="vi-VN">
                <a:solidFill>
                  <a:srgbClr val="002060"/>
                </a:solidFill>
                <a:latin typeface="Times New Roman" panose="02020603050405020304" pitchFamily="18" charset="0"/>
                <a:cs typeface="Times New Roman" panose="02020603050405020304" pitchFamily="18" charset="0"/>
              </a:rPr>
              <a:t>interactive smart board (Bảng tương tác thông minh; overhead</a:t>
            </a:r>
            <a:r>
              <a:rPr lang="en-US">
                <a:solidFill>
                  <a:srgbClr val="002060"/>
                </a:solidFill>
                <a:latin typeface="Times New Roman" panose="02020603050405020304" pitchFamily="18" charset="0"/>
                <a:cs typeface="Times New Roman" panose="02020603050405020304" pitchFamily="18" charset="0"/>
              </a:rPr>
              <a:t>; </a:t>
            </a:r>
            <a:r>
              <a:rPr lang="vi-VN">
                <a:solidFill>
                  <a:srgbClr val="002060"/>
                </a:solidFill>
                <a:latin typeface="Times New Roman" panose="02020603050405020304" pitchFamily="18" charset="0"/>
                <a:cs typeface="Times New Roman" panose="02020603050405020304" pitchFamily="18" charset="0"/>
              </a:rPr>
              <a:t> projector</a:t>
            </a:r>
            <a:r>
              <a:rPr lang="en-US">
                <a:solidFill>
                  <a:srgbClr val="002060"/>
                </a:solidFill>
                <a:latin typeface="Times New Roman" panose="02020603050405020304" pitchFamily="18" charset="0"/>
                <a:cs typeface="Times New Roman" panose="02020603050405020304" pitchFamily="18" charset="0"/>
              </a:rPr>
              <a:t>;  đầu đĩa CD,VCD; máy tính …  </a:t>
            </a:r>
            <a:endParaRPr lang="vi-VN">
              <a:solidFill>
                <a:srgbClr val="002060"/>
              </a:solidFill>
              <a:latin typeface="Times New Roman" panose="02020603050405020304" pitchFamily="18" charset="0"/>
              <a:cs typeface="Times New Roman" panose="02020603050405020304" pitchFamily="18" charset="0"/>
            </a:endParaRPr>
          </a:p>
          <a:p>
            <a:endParaRPr lang="vi-VN">
              <a:latin typeface="Times New Roman" panose="02020603050405020304" pitchFamily="18" charset="0"/>
              <a:cs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59"/>
                                        </p:tgtEl>
                                        <p:attrNameLst>
                                          <p:attrName>style.visibility</p:attrName>
                                        </p:attrNameLst>
                                      </p:cBhvr>
                                      <p:to>
                                        <p:strVal val="visible"/>
                                      </p:to>
                                    </p:set>
                                    <p:anim calcmode="lin" valueType="num">
                                      <p:cBhvr additive="base">
                                        <p:cTn id="7" dur="500" fill="hold"/>
                                        <p:tgtEl>
                                          <p:spTgt spid="6159"/>
                                        </p:tgtEl>
                                        <p:attrNameLst>
                                          <p:attrName>ppt_x</p:attrName>
                                        </p:attrNameLst>
                                      </p:cBhvr>
                                      <p:tavLst>
                                        <p:tav tm="0">
                                          <p:val>
                                            <p:strVal val="#ppt_x"/>
                                          </p:val>
                                        </p:tav>
                                        <p:tav tm="100000">
                                          <p:val>
                                            <p:strVal val="#ppt_x"/>
                                          </p:val>
                                        </p:tav>
                                      </p:tavLst>
                                    </p:anim>
                                    <p:anim calcmode="lin" valueType="num">
                                      <p:cBhvr additive="base">
                                        <p:cTn id="8" dur="500" fill="hold"/>
                                        <p:tgtEl>
                                          <p:spTgt spid="615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fade">
                                      <p:cBhvr>
                                        <p:cTn id="13" dur="1000"/>
                                        <p:tgtEl>
                                          <p:spTgt spid="2">
                                            <p:txEl>
                                              <p:pRg st="0" end="0"/>
                                            </p:txEl>
                                          </p:spTgt>
                                        </p:tgtEl>
                                      </p:cBhvr>
                                    </p:animEffect>
                                    <p:anim calcmode="lin" valueType="num">
                                      <p:cBhvr>
                                        <p:cTn id="14"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
                                            <p:txEl>
                                              <p:pRg st="1" end="1"/>
                                            </p:txEl>
                                          </p:spTgt>
                                        </p:tgtEl>
                                        <p:attrNameLst>
                                          <p:attrName>style.visibility</p:attrName>
                                        </p:attrNameLst>
                                      </p:cBhvr>
                                      <p:to>
                                        <p:strVal val="visible"/>
                                      </p:to>
                                    </p:set>
                                    <p:animEffect transition="in" filter="fade">
                                      <p:cBhvr>
                                        <p:cTn id="18" dur="1000"/>
                                        <p:tgtEl>
                                          <p:spTgt spid="2">
                                            <p:txEl>
                                              <p:pRg st="1" end="1"/>
                                            </p:txEl>
                                          </p:spTgt>
                                        </p:tgtEl>
                                      </p:cBhvr>
                                    </p:animEffect>
                                    <p:anim calcmode="lin" valueType="num">
                                      <p:cBhvr>
                                        <p:cTn id="19"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animEffect transition="in" filter="fade">
                                      <p:cBhvr>
                                        <p:cTn id="25" dur="1000"/>
                                        <p:tgtEl>
                                          <p:spTgt spid="2">
                                            <p:txEl>
                                              <p:pRg st="2" end="2"/>
                                            </p:txEl>
                                          </p:spTgt>
                                        </p:tgtEl>
                                      </p:cBhvr>
                                    </p:animEffect>
                                    <p:anim calcmode="lin" valueType="num">
                                      <p:cBhvr>
                                        <p:cTn id="26"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2">
                                            <p:txEl>
                                              <p:pRg st="3" end="3"/>
                                            </p:txEl>
                                          </p:spTgt>
                                        </p:tgtEl>
                                        <p:attrNameLst>
                                          <p:attrName>style.visibility</p:attrName>
                                        </p:attrNameLst>
                                      </p:cBhvr>
                                      <p:to>
                                        <p:strVal val="visible"/>
                                      </p:to>
                                    </p:set>
                                    <p:animEffect transition="in" filter="fade">
                                      <p:cBhvr>
                                        <p:cTn id="30" dur="1000"/>
                                        <p:tgtEl>
                                          <p:spTgt spid="2">
                                            <p:txEl>
                                              <p:pRg st="3" end="3"/>
                                            </p:txEl>
                                          </p:spTgt>
                                        </p:tgtEl>
                                      </p:cBhvr>
                                    </p:animEffect>
                                    <p:anim calcmode="lin" valueType="num">
                                      <p:cBhvr>
                                        <p:cTn id="31"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2">
                                            <p:txEl>
                                              <p:pRg st="4" end="4"/>
                                            </p:txEl>
                                          </p:spTgt>
                                        </p:tgtEl>
                                        <p:attrNameLst>
                                          <p:attrName>style.visibility</p:attrName>
                                        </p:attrNameLst>
                                      </p:cBhvr>
                                      <p:to>
                                        <p:strVal val="visible"/>
                                      </p:to>
                                    </p:set>
                                    <p:animEffect transition="in" filter="fade">
                                      <p:cBhvr>
                                        <p:cTn id="37" dur="1000"/>
                                        <p:tgtEl>
                                          <p:spTgt spid="2">
                                            <p:txEl>
                                              <p:pRg st="4" end="4"/>
                                            </p:txEl>
                                          </p:spTgt>
                                        </p:tgtEl>
                                      </p:cBhvr>
                                    </p:animEffect>
                                    <p:anim calcmode="lin" valueType="num">
                                      <p:cBhvr>
                                        <p:cTn id="38"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2">
                                            <p:txEl>
                                              <p:pRg st="5" end="5"/>
                                            </p:txEl>
                                          </p:spTgt>
                                        </p:tgtEl>
                                        <p:attrNameLst>
                                          <p:attrName>style.visibility</p:attrName>
                                        </p:attrNameLst>
                                      </p:cBhvr>
                                      <p:to>
                                        <p:strVal val="visible"/>
                                      </p:to>
                                    </p:set>
                                    <p:animEffect transition="in" filter="fade">
                                      <p:cBhvr>
                                        <p:cTn id="44" dur="1000"/>
                                        <p:tgtEl>
                                          <p:spTgt spid="2">
                                            <p:txEl>
                                              <p:pRg st="5" end="5"/>
                                            </p:txEl>
                                          </p:spTgt>
                                        </p:tgtEl>
                                      </p:cBhvr>
                                    </p:animEffect>
                                    <p:anim calcmode="lin" valueType="num">
                                      <p:cBhvr>
                                        <p:cTn id="45"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6"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2">
                                            <p:txEl>
                                              <p:pRg st="6" end="6"/>
                                            </p:txEl>
                                          </p:spTgt>
                                        </p:tgtEl>
                                        <p:attrNameLst>
                                          <p:attrName>style.visibility</p:attrName>
                                        </p:attrNameLst>
                                      </p:cBhvr>
                                      <p:to>
                                        <p:strVal val="visible"/>
                                      </p:to>
                                    </p:set>
                                    <p:animEffect transition="in" filter="fade">
                                      <p:cBhvr>
                                        <p:cTn id="51" dur="1000"/>
                                        <p:tgtEl>
                                          <p:spTgt spid="2">
                                            <p:txEl>
                                              <p:pRg st="6" end="6"/>
                                            </p:txEl>
                                          </p:spTgt>
                                        </p:tgtEl>
                                      </p:cBhvr>
                                    </p:animEffect>
                                    <p:anim calcmode="lin" valueType="num">
                                      <p:cBhvr>
                                        <p:cTn id="52"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53"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nodeType="clickEffect">
                                  <p:stCondLst>
                                    <p:cond delay="0"/>
                                  </p:stCondLst>
                                  <p:childTnLst>
                                    <p:set>
                                      <p:cBhvr>
                                        <p:cTn id="57" dur="1" fill="hold">
                                          <p:stCondLst>
                                            <p:cond delay="0"/>
                                          </p:stCondLst>
                                        </p:cTn>
                                        <p:tgtEl>
                                          <p:spTgt spid="2">
                                            <p:txEl>
                                              <p:pRg st="7" end="7"/>
                                            </p:txEl>
                                          </p:spTgt>
                                        </p:tgtEl>
                                        <p:attrNameLst>
                                          <p:attrName>style.visibility</p:attrName>
                                        </p:attrNameLst>
                                      </p:cBhvr>
                                      <p:to>
                                        <p:strVal val="visible"/>
                                      </p:to>
                                    </p:set>
                                    <p:animEffect transition="in" filter="fade">
                                      <p:cBhvr>
                                        <p:cTn id="58" dur="1000"/>
                                        <p:tgtEl>
                                          <p:spTgt spid="2">
                                            <p:txEl>
                                              <p:pRg st="7" end="7"/>
                                            </p:txEl>
                                          </p:spTgt>
                                        </p:tgtEl>
                                      </p:cBhvr>
                                    </p:animEffect>
                                    <p:anim calcmode="lin" valueType="num">
                                      <p:cBhvr>
                                        <p:cTn id="59"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60"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a:hlinkClick r:id="rId2" action="ppaction://hlinkfile"/>
          </p:cNvPr>
          <p:cNvSpPr txBox="1">
            <a:spLocks noChangeArrowheads="1"/>
          </p:cNvSpPr>
          <p:nvPr/>
        </p:nvSpPr>
        <p:spPr bwMode="auto">
          <a:xfrm>
            <a:off x="487363" y="319088"/>
            <a:ext cx="8154361" cy="1265731"/>
          </a:xfrm>
          <a:prstGeom prst="rect">
            <a:avLst/>
          </a:prstGeom>
          <a:noFill/>
          <a:ln w="9525">
            <a:noFill/>
            <a:miter lim="800000"/>
            <a:headEnd/>
            <a:tailEnd/>
          </a:ln>
          <a:effectLst>
            <a:prstShdw prst="shdw17" dist="17961" dir="2700000">
              <a:srgbClr val="997A99"/>
            </a:prstShdw>
          </a:effectLst>
        </p:spPr>
        <p:txBody>
          <a:bodyPr wrap="square">
            <a:spAutoFit/>
          </a:bodyPr>
          <a:lstStyle/>
          <a:p>
            <a:pPr lvl="0" algn="ctr" eaLnBrk="0" hangingPunct="0">
              <a:lnSpc>
                <a:spcPct val="125000"/>
              </a:lnSpc>
              <a:tabLst>
                <a:tab pos="60325" algn="l"/>
              </a:tabLst>
            </a:pPr>
            <a:r>
              <a:rPr lang="en-US" sz="3200" b="1" smtClean="0">
                <a:solidFill>
                  <a:srgbClr val="FF0000"/>
                </a:solidFill>
                <a:latin typeface="Times New Roman" panose="02020603050405020304" pitchFamily="18" charset="0"/>
                <a:cs typeface="Times New Roman" panose="02020603050405020304" pitchFamily="18" charset="0"/>
              </a:rPr>
              <a:t>II/ Thực </a:t>
            </a:r>
            <a:r>
              <a:rPr lang="en-US" sz="3200" b="1">
                <a:solidFill>
                  <a:srgbClr val="FF0000"/>
                </a:solidFill>
                <a:latin typeface="Times New Roman" panose="02020603050405020304" pitchFamily="18" charset="0"/>
                <a:cs typeface="Times New Roman" panose="02020603050405020304" pitchFamily="18" charset="0"/>
              </a:rPr>
              <a:t>trạng về việc sử dụng TBDH trong các trường hiện </a:t>
            </a:r>
            <a:r>
              <a:rPr lang="en-US" sz="3200" b="1">
                <a:solidFill>
                  <a:srgbClr val="FF0000"/>
                </a:solidFill>
                <a:latin typeface="Times New Roman" panose="02020603050405020304" pitchFamily="18" charset="0"/>
                <a:cs typeface="Times New Roman" panose="02020603050405020304" pitchFamily="18" charset="0"/>
              </a:rPr>
              <a:t>nay</a:t>
            </a:r>
            <a:r>
              <a:rPr lang="en-US" sz="3200" b="1" smtClean="0">
                <a:solidFill>
                  <a:srgbClr val="FF0000"/>
                </a:solidFill>
                <a:latin typeface="Times New Roman" panose="02020603050405020304" pitchFamily="18" charset="0"/>
                <a:cs typeface="Times New Roman" panose="02020603050405020304" pitchFamily="18" charset="0"/>
              </a:rPr>
              <a:t>.</a:t>
            </a:r>
            <a:endParaRPr lang="vi-VN" sz="3200">
              <a:solidFill>
                <a:srgbClr val="FF0000"/>
              </a:solidFill>
              <a:latin typeface="Times New Roman" panose="02020603050405020304" pitchFamily="18" charset="0"/>
              <a:cs typeface="Times New Roman" panose="02020603050405020304" pitchFamily="18" charset="0"/>
            </a:endParaRPr>
          </a:p>
        </p:txBody>
      </p:sp>
      <p:sp>
        <p:nvSpPr>
          <p:cNvPr id="2" name="TextBox 1"/>
          <p:cNvSpPr txBox="1"/>
          <p:nvPr/>
        </p:nvSpPr>
        <p:spPr>
          <a:xfrm>
            <a:off x="487363" y="2163651"/>
            <a:ext cx="8154361" cy="2954655"/>
          </a:xfrm>
          <a:prstGeom prst="rect">
            <a:avLst/>
          </a:prstGeom>
          <a:noFill/>
        </p:spPr>
        <p:txBody>
          <a:bodyPr wrap="square" rtlCol="0">
            <a:spAutoFit/>
          </a:bodyPr>
          <a:lstStyle/>
          <a:p>
            <a:pPr lvl="0"/>
            <a:r>
              <a:rPr lang="en-US" sz="2800" smtClean="0">
                <a:solidFill>
                  <a:srgbClr val="002060"/>
                </a:solidFill>
                <a:latin typeface="Times New Roman" panose="02020603050405020304" pitchFamily="18" charset="0"/>
                <a:cs typeface="Times New Roman" panose="02020603050405020304" pitchFamily="18" charset="0"/>
              </a:rPr>
              <a:t>1.  Hiệu quả sử dụng thiết bị dạy học còn hạn chế hoặc không sử dụng. </a:t>
            </a:r>
            <a:endParaRPr lang="vi-VN" sz="2800" smtClean="0">
              <a:solidFill>
                <a:srgbClr val="002060"/>
              </a:solidFill>
              <a:latin typeface="Times New Roman" panose="02020603050405020304" pitchFamily="18" charset="0"/>
              <a:cs typeface="Times New Roman" panose="02020603050405020304" pitchFamily="18" charset="0"/>
            </a:endParaRPr>
          </a:p>
          <a:p>
            <a:pPr lvl="0"/>
            <a:r>
              <a:rPr lang="en-US" sz="2800" smtClean="0">
                <a:solidFill>
                  <a:srgbClr val="002060"/>
                </a:solidFill>
                <a:latin typeface="Times New Roman" panose="02020603050405020304" pitchFamily="18" charset="0"/>
                <a:cs typeface="Times New Roman" panose="02020603050405020304" pitchFamily="18" charset="0"/>
              </a:rPr>
              <a:t>2.  Thiết bị dạy học được cấp phát theo danh mục hoặc mua sắm bổ sung tại các trường học chưa được khai thác hết giá trị, chưa biết cách sử dụng phối hợp gây lãng phí.</a:t>
            </a:r>
            <a:endParaRPr lang="vi-VN" sz="2800" smtClean="0">
              <a:solidFill>
                <a:srgbClr val="002060"/>
              </a:solidFill>
              <a:latin typeface="Times New Roman" panose="02020603050405020304" pitchFamily="18" charset="0"/>
              <a:cs typeface="Times New Roman" panose="02020603050405020304" pitchFamily="18" charset="0"/>
            </a:endParaRPr>
          </a:p>
          <a:p>
            <a:endParaRPr lang="vi-VN" sz="1600">
              <a:solidFill>
                <a:srgbClr val="00206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Effect transition="in" filter="barn(inVertical)">
                                      <p:cBhvr>
                                        <p:cTn id="19"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283" name="Group 51"/>
          <p:cNvGrpSpPr>
            <a:grpSpLocks/>
          </p:cNvGrpSpPr>
          <p:nvPr/>
        </p:nvGrpSpPr>
        <p:grpSpPr bwMode="auto">
          <a:xfrm>
            <a:off x="138113" y="-225425"/>
            <a:ext cx="8839200" cy="0"/>
            <a:chOff x="0" y="2448"/>
            <a:chExt cx="5760" cy="0"/>
          </a:xfrm>
        </p:grpSpPr>
        <p:sp>
          <p:nvSpPr>
            <p:cNvPr id="5255" name="Line 53"/>
            <p:cNvSpPr>
              <a:spLocks noChangeShapeType="1"/>
            </p:cNvSpPr>
            <p:nvPr/>
          </p:nvSpPr>
          <p:spPr bwMode="auto">
            <a:xfrm>
              <a:off x="1584" y="2448"/>
              <a:ext cx="4176" cy="0"/>
            </a:xfrm>
            <a:prstGeom prst="line">
              <a:avLst/>
            </a:prstGeom>
            <a:noFill/>
            <a:ln w="38100" cmpd="dbl">
              <a:solidFill>
                <a:srgbClr val="800000"/>
              </a:solidFill>
              <a:round/>
              <a:headEnd/>
              <a:tailEnd/>
            </a:ln>
          </p:spPr>
          <p:txBody>
            <a:bodyPr/>
            <a:lstStyle/>
            <a:p>
              <a:endParaRPr lang="en-US"/>
            </a:p>
          </p:txBody>
        </p:sp>
        <p:sp>
          <p:nvSpPr>
            <p:cNvPr id="5256" name="Line 54"/>
            <p:cNvSpPr>
              <a:spLocks noChangeShapeType="1"/>
            </p:cNvSpPr>
            <p:nvPr/>
          </p:nvSpPr>
          <p:spPr bwMode="auto">
            <a:xfrm flipH="1">
              <a:off x="0" y="2448"/>
              <a:ext cx="1056" cy="0"/>
            </a:xfrm>
            <a:prstGeom prst="line">
              <a:avLst/>
            </a:prstGeom>
            <a:noFill/>
            <a:ln w="38100" cmpd="dbl">
              <a:solidFill>
                <a:srgbClr val="800000"/>
              </a:solidFill>
              <a:round/>
              <a:headEnd/>
              <a:tailEnd/>
            </a:ln>
          </p:spPr>
          <p:txBody>
            <a:bodyPr/>
            <a:lstStyle/>
            <a:p>
              <a:endParaRPr lang="en-US"/>
            </a:p>
          </p:txBody>
        </p:sp>
      </p:grpSp>
      <p:sp>
        <p:nvSpPr>
          <p:cNvPr id="5207" name="WordArt 58"/>
          <p:cNvSpPr>
            <a:spLocks noChangeArrowheads="1" noChangeShapeType="1" noTextEdit="1"/>
          </p:cNvSpPr>
          <p:nvPr/>
        </p:nvSpPr>
        <p:spPr bwMode="auto">
          <a:xfrm>
            <a:off x="2609850" y="0"/>
            <a:ext cx="4857750" cy="547688"/>
          </a:xfrm>
          <a:prstGeom prst="rect">
            <a:avLst/>
          </a:prstGeom>
        </p:spPr>
        <p:txBody>
          <a:bodyPr wrap="none" fromWordArt="1">
            <a:prstTxWarp prst="textPlain">
              <a:avLst>
                <a:gd name="adj" fmla="val 50000"/>
              </a:avLst>
            </a:prstTxWarp>
          </a:bodyPr>
          <a:lstStyle/>
          <a:p>
            <a:endParaRPr lang="en-US" sz="3600" kern="10">
              <a:ln w="9525">
                <a:solidFill>
                  <a:srgbClr val="800000"/>
                </a:solidFill>
                <a:round/>
                <a:headEnd/>
                <a:tailEnd/>
              </a:ln>
              <a:solidFill>
                <a:srgbClr val="800000"/>
              </a:solidFill>
              <a:effectLst>
                <a:outerShdw dist="35921" dir="2700000" algn="ctr" rotWithShape="0">
                  <a:srgbClr val="C0C0C0">
                    <a:alpha val="79999"/>
                  </a:srgbClr>
                </a:outerShdw>
              </a:effectLst>
              <a:latin typeface="VNI-Helve-Condense"/>
            </a:endParaRPr>
          </a:p>
        </p:txBody>
      </p:sp>
      <p:sp>
        <p:nvSpPr>
          <p:cNvPr id="5219" name="TextBox 3"/>
          <p:cNvSpPr txBox="1">
            <a:spLocks noChangeArrowheads="1"/>
          </p:cNvSpPr>
          <p:nvPr/>
        </p:nvSpPr>
        <p:spPr bwMode="auto">
          <a:xfrm>
            <a:off x="222160" y="384425"/>
            <a:ext cx="8748467" cy="523875"/>
          </a:xfrm>
          <a:prstGeom prst="rect">
            <a:avLst/>
          </a:prstGeom>
          <a:noFill/>
          <a:ln w="9525">
            <a:noFill/>
            <a:miter lim="800000"/>
            <a:headEnd/>
            <a:tailEnd/>
          </a:ln>
        </p:spPr>
        <p:txBody>
          <a:bodyPr wrap="square">
            <a:spAutoFit/>
          </a:bodyPr>
          <a:lstStyle/>
          <a:p>
            <a:pPr algn="ctr"/>
            <a:r>
              <a:rPr lang="en-US" altLang="vi-VN" sz="2800" b="1" smtClean="0">
                <a:solidFill>
                  <a:srgbClr val="FF0000"/>
                </a:solidFill>
                <a:latin typeface="Times New Roman" panose="02020603050405020304" pitchFamily="18" charset="0"/>
                <a:cs typeface="Times New Roman" panose="02020603050405020304" pitchFamily="18" charset="0"/>
              </a:rPr>
              <a:t>III. Nguyên nhân </a:t>
            </a:r>
            <a:endParaRPr lang="vi-VN" altLang="vi-VN" sz="2800" b="1">
              <a:solidFill>
                <a:srgbClr val="FF0000"/>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22160" y="1146220"/>
            <a:ext cx="8748467" cy="4678204"/>
          </a:xfrm>
          <a:prstGeom prst="rect">
            <a:avLst/>
          </a:prstGeom>
          <a:noFill/>
        </p:spPr>
        <p:txBody>
          <a:bodyPr wrap="square" rtlCol="0">
            <a:spAutoFit/>
          </a:bodyPr>
          <a:lstStyle/>
          <a:p>
            <a:pPr lvl="0"/>
            <a:r>
              <a:rPr lang="en-US" sz="2000" smtClean="0">
                <a:solidFill>
                  <a:srgbClr val="002060"/>
                </a:solidFill>
              </a:rPr>
              <a:t>	1. </a:t>
            </a:r>
            <a:r>
              <a:rPr lang="en-US" sz="2000">
                <a:solidFill>
                  <a:srgbClr val="002060"/>
                </a:solidFill>
              </a:rPr>
              <a:t>BGH các Nhà trường có kế hoạch chỉ đạo, có triển khai trên cuộc họp nhưng chưa kiểm tra, giám sát thường xuyên việc khai thác sử dụng thiết bị dạy học tại nhà trường.</a:t>
            </a:r>
            <a:endParaRPr lang="vi-VN" sz="2000">
              <a:solidFill>
                <a:srgbClr val="002060"/>
              </a:solidFill>
            </a:endParaRPr>
          </a:p>
          <a:p>
            <a:pPr lvl="0"/>
            <a:r>
              <a:rPr lang="en-US" sz="2000" smtClean="0">
                <a:solidFill>
                  <a:srgbClr val="002060"/>
                </a:solidFill>
              </a:rPr>
              <a:t>	2. </a:t>
            </a:r>
            <a:r>
              <a:rPr lang="en-US" sz="2000">
                <a:solidFill>
                  <a:srgbClr val="002060"/>
                </a:solidFill>
              </a:rPr>
              <a:t>Tổ chuyên môn đang thực hiện đa dạng nội dung sinh hoạt nhưng chưa đề cập đến việc thảo luận phối hợp các thiết bị trong dạy học phù hợp với nội dung kiểu bài lên lớp của giáo viên.</a:t>
            </a:r>
            <a:endParaRPr lang="vi-VN" sz="2000">
              <a:solidFill>
                <a:srgbClr val="002060"/>
              </a:solidFill>
            </a:endParaRPr>
          </a:p>
          <a:p>
            <a:pPr lvl="0"/>
            <a:r>
              <a:rPr lang="en-US" sz="2000" smtClean="0">
                <a:solidFill>
                  <a:srgbClr val="002060"/>
                </a:solidFill>
              </a:rPr>
              <a:t>	3. </a:t>
            </a:r>
            <a:r>
              <a:rPr lang="en-US" sz="2000">
                <a:solidFill>
                  <a:srgbClr val="002060"/>
                </a:solidFill>
              </a:rPr>
              <a:t>Nghiệp vụ viên chức phụ trách thiết bị chưa làm tốt công tác giới thiệu thiết bị hiện có trong các nhà trường, chỉ mới dừng lại ở mức cập nhật, theo dõi, sắp xếp.</a:t>
            </a:r>
            <a:endParaRPr lang="vi-VN" sz="2000">
              <a:solidFill>
                <a:srgbClr val="002060"/>
              </a:solidFill>
            </a:endParaRPr>
          </a:p>
          <a:p>
            <a:pPr lvl="0"/>
            <a:r>
              <a:rPr lang="en-US" sz="2000" smtClean="0">
                <a:solidFill>
                  <a:srgbClr val="002060"/>
                </a:solidFill>
              </a:rPr>
              <a:t>	4. </a:t>
            </a:r>
            <a:r>
              <a:rPr lang="en-US" sz="2000">
                <a:solidFill>
                  <a:srgbClr val="002060"/>
                </a:solidFill>
              </a:rPr>
              <a:t>Số đông giáo viên thiếu nhiệt tình, việc xây dựng kế hoạch (Lịch báo giảng chưa hoặc không quan tâm đến nội dung nhu cầu sử dụng thiết bị do chưa được giới thiệu của bộ phận thiết bị hiện có của nhà trường).</a:t>
            </a:r>
            <a:endParaRPr lang="vi-VN" sz="2000">
              <a:solidFill>
                <a:srgbClr val="002060"/>
              </a:solidFill>
            </a:endParaRPr>
          </a:p>
          <a:p>
            <a:pPr lvl="0"/>
            <a:r>
              <a:rPr lang="en-US" sz="2000" smtClean="0">
                <a:solidFill>
                  <a:srgbClr val="002060"/>
                </a:solidFill>
              </a:rPr>
              <a:t>	5. </a:t>
            </a:r>
            <a:r>
              <a:rPr lang="en-US" sz="2000">
                <a:solidFill>
                  <a:srgbClr val="002060"/>
                </a:solidFill>
              </a:rPr>
              <a:t>Phần lớn giáo viên thiếu kỹ năng sử dụng thiết bị và kết hợp khai thác sử dụng thiết bị. </a:t>
            </a:r>
            <a:endParaRPr lang="vi-VN" sz="2000">
              <a:solidFill>
                <a:srgbClr val="002060"/>
              </a:solidFill>
            </a:endParaRPr>
          </a:p>
          <a:p>
            <a:endParaRPr lang="vi-VN"/>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withEffect">
                                  <p:stCondLst>
                                    <p:cond delay="0"/>
                                  </p:stCondLst>
                                  <p:childTnLst>
                                    <p:set>
                                      <p:cBhvr>
                                        <p:cTn id="6" dur="1" fill="hold">
                                          <p:stCondLst>
                                            <p:cond delay="0"/>
                                          </p:stCondLst>
                                        </p:cTn>
                                        <p:tgtEl>
                                          <p:spTgt spid="95283"/>
                                        </p:tgtEl>
                                        <p:attrNameLst>
                                          <p:attrName>style.visibility</p:attrName>
                                        </p:attrNameLst>
                                      </p:cBhvr>
                                      <p:to>
                                        <p:strVal val="visible"/>
                                      </p:to>
                                    </p:set>
                                    <p:animEffect transition="in" filter="blinds(horizontal)">
                                      <p:cBhvr>
                                        <p:cTn id="7" dur="500"/>
                                        <p:tgtEl>
                                          <p:spTgt spid="9528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219">
                                            <p:txEl>
                                              <p:pRg st="0" end="0"/>
                                            </p:txEl>
                                          </p:spTgt>
                                        </p:tgtEl>
                                        <p:attrNameLst>
                                          <p:attrName>style.visibility</p:attrName>
                                        </p:attrNameLst>
                                      </p:cBhvr>
                                      <p:to>
                                        <p:strVal val="visible"/>
                                      </p:to>
                                    </p:set>
                                    <p:animEffect transition="in" filter="barn(inVertical)">
                                      <p:cBhvr>
                                        <p:cTn id="12" dur="500"/>
                                        <p:tgtEl>
                                          <p:spTgt spid="521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barn(inVertical)">
                                      <p:cBhvr>
                                        <p:cTn id="17" dur="5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barn(inVertical)">
                                      <p:cBhvr>
                                        <p:cTn id="22" dur="500"/>
                                        <p:tgtEl>
                                          <p:spTgt spid="4">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barn(inVertical)">
                                      <p:cBhvr>
                                        <p:cTn id="27" dur="500"/>
                                        <p:tgtEl>
                                          <p:spTgt spid="4">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4">
                                            <p:txEl>
                                              <p:pRg st="3" end="3"/>
                                            </p:txEl>
                                          </p:spTgt>
                                        </p:tgtEl>
                                        <p:attrNameLst>
                                          <p:attrName>style.visibility</p:attrName>
                                        </p:attrNameLst>
                                      </p:cBhvr>
                                      <p:to>
                                        <p:strVal val="visible"/>
                                      </p:to>
                                    </p:set>
                                    <p:animEffect transition="in" filter="barn(inVertical)">
                                      <p:cBhvr>
                                        <p:cTn id="32" dur="500"/>
                                        <p:tgtEl>
                                          <p:spTgt spid="4">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Effect transition="in" filter="barn(inVertical)">
                                      <p:cBhvr>
                                        <p:cTn id="3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Text Box 4"/>
          <p:cNvSpPr txBox="1">
            <a:spLocks noChangeArrowheads="1"/>
          </p:cNvSpPr>
          <p:nvPr/>
        </p:nvSpPr>
        <p:spPr bwMode="auto">
          <a:xfrm>
            <a:off x="304799" y="109538"/>
            <a:ext cx="8311167" cy="461665"/>
          </a:xfrm>
          <a:prstGeom prst="rect">
            <a:avLst/>
          </a:prstGeom>
          <a:gradFill rotWithShape="1">
            <a:gsLst>
              <a:gs pos="0">
                <a:srgbClr val="00FFFF"/>
              </a:gs>
              <a:gs pos="50000">
                <a:schemeClr val="bg1"/>
              </a:gs>
              <a:gs pos="100000">
                <a:srgbClr val="00FFFF"/>
              </a:gs>
            </a:gsLst>
            <a:lin ang="5400000" scaled="1"/>
          </a:gradFill>
          <a:ln w="57150" cmpd="thickThin">
            <a:solidFill>
              <a:srgbClr val="FF3399"/>
            </a:solidFill>
            <a:miter lim="800000"/>
            <a:headEnd/>
            <a:tailEnd/>
          </a:ln>
          <a:effectLst/>
          <a:extLst/>
        </p:spPr>
        <p:txBody>
          <a:bodyPr wrap="square">
            <a:spAutoFit/>
          </a:bodyPr>
          <a:lstStyle/>
          <a:p>
            <a:pPr algn="ctr" fontAlgn="auto">
              <a:spcBef>
                <a:spcPct val="50000"/>
              </a:spcBef>
              <a:spcAft>
                <a:spcPts val="0"/>
              </a:spcAft>
              <a:defRPr/>
            </a:pPr>
            <a:r>
              <a:rPr lang="en-US" altLang="vi-VN" sz="2400" b="1" i="1" smtClean="0">
                <a:solidFill>
                  <a:schemeClr val="accent2"/>
                </a:solidFill>
                <a:latin typeface="Times New Roman" panose="02020603050405020304" pitchFamily="18" charset="0"/>
                <a:cs typeface="Times New Roman" panose="02020603050405020304" pitchFamily="18" charset="0"/>
              </a:rPr>
              <a:t>PHẦN 2 THỰC HÀNH </a:t>
            </a:r>
            <a:endParaRPr lang="en-US" altLang="vi-VN" sz="2400" b="1" i="1" dirty="0">
              <a:solidFill>
                <a:schemeClr val="accent2"/>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407988" y="991673"/>
            <a:ext cx="8323888" cy="4431983"/>
          </a:xfrm>
          <a:prstGeom prst="rect">
            <a:avLst/>
          </a:prstGeom>
          <a:noFill/>
        </p:spPr>
        <p:txBody>
          <a:bodyPr wrap="square" rtlCol="0">
            <a:spAutoFit/>
          </a:bodyPr>
          <a:lstStyle/>
          <a:p>
            <a:pPr lvl="0"/>
            <a:r>
              <a:rPr lang="en-US" sz="2400">
                <a:solidFill>
                  <a:srgbClr val="002060"/>
                </a:solidFill>
                <a:latin typeface="Times New Roman" panose="02020603050405020304" pitchFamily="18" charset="0"/>
                <a:cs typeface="Times New Roman" panose="02020603050405020304" pitchFamily="18" charset="0"/>
              </a:rPr>
              <a:t>Hoạt động 1: Tìm hiểu vai trò của thiết bị dạy học trong đổi mới phương pháp và nghiên cứu sử </a:t>
            </a:r>
            <a:r>
              <a:rPr lang="en-US" sz="2400">
                <a:solidFill>
                  <a:srgbClr val="002060"/>
                </a:solidFill>
                <a:latin typeface="Times New Roman" panose="02020603050405020304" pitchFamily="18" charset="0"/>
                <a:cs typeface="Times New Roman" panose="02020603050405020304" pitchFamily="18" charset="0"/>
              </a:rPr>
              <a:t>dụng </a:t>
            </a:r>
            <a:r>
              <a:rPr lang="en-US" sz="2400" smtClean="0">
                <a:solidFill>
                  <a:srgbClr val="002060"/>
                </a:solidFill>
                <a:latin typeface="Times New Roman" panose="02020603050405020304" pitchFamily="18" charset="0"/>
                <a:cs typeface="Times New Roman" panose="02020603050405020304" pitchFamily="18" charset="0"/>
              </a:rPr>
              <a:t>TBDH: </a:t>
            </a:r>
          </a:p>
          <a:p>
            <a:pPr lvl="0"/>
            <a:endParaRPr lang="en-US" sz="2400">
              <a:solidFill>
                <a:srgbClr val="002060"/>
              </a:solidFill>
              <a:latin typeface="Times New Roman" panose="02020603050405020304" pitchFamily="18" charset="0"/>
              <a:cs typeface="Times New Roman" panose="02020603050405020304" pitchFamily="18" charset="0"/>
            </a:endParaRPr>
          </a:p>
          <a:p>
            <a:r>
              <a:rPr lang="en-US" sz="2400">
                <a:solidFill>
                  <a:srgbClr val="0070C0"/>
                </a:solidFill>
                <a:latin typeface="Times New Roman" panose="02020603050405020304" pitchFamily="18" charset="0"/>
                <a:cs typeface="Times New Roman" panose="02020603050405020304" pitchFamily="18" charset="0"/>
              </a:rPr>
              <a:t>Câu 1: Phân biệt TBDH trong các phương tiện dạy học?</a:t>
            </a:r>
            <a:endParaRPr lang="vi-VN" sz="2400">
              <a:solidFill>
                <a:srgbClr val="0070C0"/>
              </a:solidFill>
              <a:latin typeface="Times New Roman" panose="02020603050405020304" pitchFamily="18" charset="0"/>
              <a:cs typeface="Times New Roman" panose="02020603050405020304" pitchFamily="18" charset="0"/>
            </a:endParaRPr>
          </a:p>
          <a:p>
            <a:r>
              <a:rPr lang="en-US" sz="2400">
                <a:solidFill>
                  <a:srgbClr val="0070C0"/>
                </a:solidFill>
                <a:latin typeface="Times New Roman" panose="02020603050405020304" pitchFamily="18" charset="0"/>
                <a:cs typeface="Times New Roman" panose="02020603050405020304" pitchFamily="18" charset="0"/>
              </a:rPr>
              <a:t>Câu 2. Phân tích tầm quan trọng của thiết bị dạy học trong đổi mới phương pháp môn học quý thầy cô đang dạy hiện nay? </a:t>
            </a:r>
            <a:endParaRPr lang="vi-VN" sz="2400">
              <a:solidFill>
                <a:srgbClr val="0070C0"/>
              </a:solidFill>
              <a:latin typeface="Times New Roman" panose="02020603050405020304" pitchFamily="18" charset="0"/>
              <a:cs typeface="Times New Roman" panose="02020603050405020304" pitchFamily="18" charset="0"/>
            </a:endParaRPr>
          </a:p>
          <a:p>
            <a:r>
              <a:rPr lang="en-US" sz="2400">
                <a:solidFill>
                  <a:srgbClr val="0070C0"/>
                </a:solidFill>
                <a:latin typeface="Times New Roman" panose="02020603050405020304" pitchFamily="18" charset="0"/>
                <a:cs typeface="Times New Roman" panose="02020603050405020304" pitchFamily="18" charset="0"/>
              </a:rPr>
              <a:t>Câu 3: Nêu địa chỉ sử dụng TBDH từng bài của 01 chương phù hợp với môn mà nhóm đang thảo luận. </a:t>
            </a:r>
            <a:endParaRPr lang="vi-VN" sz="2400">
              <a:solidFill>
                <a:srgbClr val="0070C0"/>
              </a:solidFill>
              <a:latin typeface="Times New Roman" panose="02020603050405020304" pitchFamily="18" charset="0"/>
              <a:cs typeface="Times New Roman" panose="02020603050405020304" pitchFamily="18" charset="0"/>
            </a:endParaRPr>
          </a:p>
          <a:p>
            <a:pPr lvl="0"/>
            <a:endParaRPr lang="vi-VN" sz="2400">
              <a:solidFill>
                <a:srgbClr val="002060"/>
              </a:solidFill>
              <a:latin typeface="Times New Roman" panose="02020603050405020304" pitchFamily="18" charset="0"/>
              <a:cs typeface="Times New Roman" panose="02020603050405020304" pitchFamily="18" charset="0"/>
            </a:endParaRPr>
          </a:p>
          <a:p>
            <a:pPr lvl="0"/>
            <a:endParaRPr lang="en-US" sz="2400">
              <a:solidFill>
                <a:srgbClr val="002060"/>
              </a:solidFill>
              <a:latin typeface="Times New Roman" panose="02020603050405020304" pitchFamily="18" charset="0"/>
              <a:cs typeface="Times New Roman" panose="02020603050405020304" pitchFamily="18" charset="0"/>
            </a:endParaRPr>
          </a:p>
          <a:p>
            <a:pPr lvl="0"/>
            <a:endParaRPr lang="vi-VN" sz="2400">
              <a:solidFill>
                <a:srgbClr val="002060"/>
              </a:solidFill>
              <a:latin typeface="Times New Roman" panose="02020603050405020304" pitchFamily="18" charset="0"/>
              <a:cs typeface="Times New Roman" panose="02020603050405020304" pitchFamily="18" charset="0"/>
            </a:endParaRPr>
          </a:p>
          <a:p>
            <a:endParaRPr lang="vi-V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 Box 2"/>
          <p:cNvSpPr txBox="1">
            <a:spLocks noChangeArrowheads="1"/>
          </p:cNvSpPr>
          <p:nvPr/>
        </p:nvSpPr>
        <p:spPr bwMode="auto">
          <a:xfrm>
            <a:off x="152400" y="76200"/>
            <a:ext cx="8610600" cy="523875"/>
          </a:xfrm>
          <a:prstGeom prst="rect">
            <a:avLst/>
          </a:prstGeom>
          <a:noFill/>
          <a:ln w="9525">
            <a:noFill/>
            <a:miter lim="800000"/>
            <a:headEnd/>
            <a:tailEnd/>
          </a:ln>
        </p:spPr>
        <p:txBody>
          <a:bodyPr>
            <a:spAutoFit/>
          </a:bodyPr>
          <a:lstStyle/>
          <a:p>
            <a:pPr algn="ctr">
              <a:spcBef>
                <a:spcPct val="50000"/>
              </a:spcBef>
            </a:pPr>
            <a:r>
              <a:rPr lang="en-US" altLang="vi-VN" sz="2800" smtClean="0">
                <a:solidFill>
                  <a:srgbClr val="FF0000"/>
                </a:solidFill>
                <a:latin typeface="Times New Roman" pitchFamily="18" charset="0"/>
              </a:rPr>
              <a:t>GỢI Ý SAU THẢO LUẬN </a:t>
            </a:r>
            <a:endParaRPr lang="en-US" altLang="vi-VN" sz="2800">
              <a:solidFill>
                <a:srgbClr val="FF0000"/>
              </a:solidFill>
              <a:latin typeface="Times New Roman" pitchFamily="18" charset="0"/>
            </a:endParaRPr>
          </a:p>
        </p:txBody>
      </p:sp>
      <p:sp>
        <p:nvSpPr>
          <p:cNvPr id="6173" name="Text Box 3"/>
          <p:cNvSpPr txBox="1">
            <a:spLocks noChangeArrowheads="1"/>
          </p:cNvSpPr>
          <p:nvPr/>
        </p:nvSpPr>
        <p:spPr bwMode="auto">
          <a:xfrm>
            <a:off x="990600" y="3962400"/>
            <a:ext cx="6172200" cy="366713"/>
          </a:xfrm>
          <a:prstGeom prst="rect">
            <a:avLst/>
          </a:prstGeom>
          <a:noFill/>
          <a:ln w="9525">
            <a:noFill/>
            <a:miter lim="800000"/>
            <a:headEnd/>
            <a:tailEnd/>
          </a:ln>
        </p:spPr>
        <p:txBody>
          <a:bodyPr>
            <a:spAutoFit/>
          </a:bodyPr>
          <a:lstStyle/>
          <a:p>
            <a:pPr>
              <a:spcBef>
                <a:spcPct val="50000"/>
              </a:spcBef>
            </a:pPr>
            <a:endParaRPr lang="vi-VN" altLang="vi-VN">
              <a:latin typeface=".VnTime"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018367071"/>
              </p:ext>
            </p:extLst>
          </p:nvPr>
        </p:nvGraphicFramePr>
        <p:xfrm>
          <a:off x="1623377" y="3223101"/>
          <a:ext cx="5897245" cy="1545516"/>
        </p:xfrm>
        <a:graphic>
          <a:graphicData uri="http://schemas.openxmlformats.org/drawingml/2006/table">
            <a:tbl>
              <a:tblPr firstRow="1" firstCol="1" bandRow="1">
                <a:tableStyleId>{5C22544A-7EE6-4342-B048-85BDC9FD1C3A}</a:tableStyleId>
              </a:tblPr>
              <a:tblGrid>
                <a:gridCol w="2948305"/>
                <a:gridCol w="2948940"/>
              </a:tblGrid>
              <a:tr h="692076">
                <a:tc>
                  <a:txBody>
                    <a:bodyPr/>
                    <a:lstStyle/>
                    <a:p>
                      <a:pPr marL="457200">
                        <a:spcAft>
                          <a:spcPts val="0"/>
                        </a:spcAft>
                        <a:tabLst>
                          <a:tab pos="630555" algn="l"/>
                        </a:tabLst>
                      </a:pPr>
                      <a:r>
                        <a:rPr lang="en-US" sz="1400">
                          <a:effectLst/>
                          <a:latin typeface="Times New Roman" panose="02020603050405020304" pitchFamily="18" charset="0"/>
                          <a:cs typeface="Times New Roman" panose="02020603050405020304" pitchFamily="18" charset="0"/>
                        </a:rPr>
                        <a:t>THIẾT BỊ DẠY HỌC TRUYỀN THỐNG </a:t>
                      </a:r>
                      <a:endParaRPr lang="vi-VN" sz="1200">
                        <a:effectLst/>
                        <a:latin typeface="Times New Roman" panose="02020603050405020304" pitchFamily="18" charset="0"/>
                        <a:ea typeface="Times New Roman"/>
                        <a:cs typeface="Times New Roman" panose="02020603050405020304" pitchFamily="18" charset="0"/>
                      </a:endParaRPr>
                    </a:p>
                  </a:txBody>
                  <a:tcPr marL="68580" marR="68580" marT="0" marB="0"/>
                </a:tc>
                <a:tc>
                  <a:txBody>
                    <a:bodyPr/>
                    <a:lstStyle/>
                    <a:p>
                      <a:pPr marL="457200">
                        <a:spcAft>
                          <a:spcPts val="0"/>
                        </a:spcAft>
                        <a:tabLst>
                          <a:tab pos="630555" algn="l"/>
                        </a:tabLst>
                      </a:pPr>
                      <a:r>
                        <a:rPr lang="en-US" sz="1400">
                          <a:effectLst/>
                          <a:latin typeface="Times New Roman" panose="02020603050405020304" pitchFamily="18" charset="0"/>
                          <a:cs typeface="Times New Roman" panose="02020603050405020304" pitchFamily="18" charset="0"/>
                        </a:rPr>
                        <a:t>THIẾT BỊ DẠY HỌC HIỆN ĐẠI </a:t>
                      </a:r>
                      <a:endParaRPr lang="vi-VN" sz="1200">
                        <a:effectLst/>
                        <a:latin typeface="Times New Roman" panose="02020603050405020304" pitchFamily="18" charset="0"/>
                        <a:ea typeface="Times New Roman"/>
                        <a:cs typeface="Times New Roman" panose="02020603050405020304" pitchFamily="18" charset="0"/>
                      </a:endParaRPr>
                    </a:p>
                  </a:txBody>
                  <a:tcPr marL="68580" marR="68580" marT="0" marB="0"/>
                </a:tc>
              </a:tr>
              <a:tr h="0">
                <a:tc>
                  <a:txBody>
                    <a:bodyPr/>
                    <a:lstStyle/>
                    <a:p>
                      <a:pPr>
                        <a:spcAft>
                          <a:spcPts val="0"/>
                        </a:spcAft>
                      </a:pPr>
                      <a:r>
                        <a:rPr lang="en-US" sz="1400">
                          <a:effectLst/>
                          <a:latin typeface="Times New Roman" panose="02020603050405020304" pitchFamily="18" charset="0"/>
                          <a:cs typeface="Times New Roman" panose="02020603050405020304" pitchFamily="18" charset="0"/>
                        </a:rPr>
                        <a:t>Bảng, tranh ảnh, mô hình, mẫu vật, bản đồ, sơ đồ, lược đồ, bảng biểu …</a:t>
                      </a:r>
                      <a:endParaRPr lang="vi-VN" sz="1200">
                        <a:effectLst/>
                        <a:latin typeface="Times New Roman" panose="02020603050405020304" pitchFamily="18" charset="0"/>
                        <a:cs typeface="Times New Roman" panose="02020603050405020304" pitchFamily="18" charset="0"/>
                      </a:endParaRPr>
                    </a:p>
                    <a:p>
                      <a:pPr marL="457200">
                        <a:spcAft>
                          <a:spcPts val="0"/>
                        </a:spcAft>
                        <a:tabLst>
                          <a:tab pos="630555" algn="l"/>
                        </a:tabLst>
                      </a:pPr>
                      <a:r>
                        <a:rPr lang="en-US" sz="1400">
                          <a:effectLst/>
                          <a:latin typeface="Times New Roman" panose="02020603050405020304" pitchFamily="18" charset="0"/>
                          <a:cs typeface="Times New Roman" panose="02020603050405020304" pitchFamily="18" charset="0"/>
                        </a:rPr>
                        <a:t> </a:t>
                      </a:r>
                      <a:endParaRPr lang="vi-VN" sz="1200">
                        <a:effectLst/>
                        <a:latin typeface="Times New Roman" panose="02020603050405020304" pitchFamily="18" charset="0"/>
                        <a:ea typeface="Times New Roman"/>
                        <a:cs typeface="Times New Roman" panose="02020603050405020304" pitchFamily="18" charset="0"/>
                      </a:endParaRPr>
                    </a:p>
                  </a:txBody>
                  <a:tcPr marL="68580" marR="68580" marT="0" marB="0"/>
                </a:tc>
                <a:tc>
                  <a:txBody>
                    <a:bodyPr/>
                    <a:lstStyle/>
                    <a:p>
                      <a:pPr>
                        <a:spcAft>
                          <a:spcPts val="0"/>
                        </a:spcAft>
                      </a:pPr>
                      <a:r>
                        <a:rPr lang="vi-VN" sz="1400">
                          <a:effectLst/>
                          <a:latin typeface="Times New Roman" panose="02020603050405020304" pitchFamily="18" charset="0"/>
                          <a:cs typeface="Times New Roman" panose="02020603050405020304" pitchFamily="18" charset="0"/>
                        </a:rPr>
                        <a:t>interactive smart board</a:t>
                      </a:r>
                      <a:r>
                        <a:rPr lang="vi-VN" sz="1200">
                          <a:effectLst/>
                          <a:latin typeface="Times New Roman" panose="02020603050405020304" pitchFamily="18" charset="0"/>
                          <a:cs typeface="Times New Roman" panose="02020603050405020304" pitchFamily="18" charset="0"/>
                        </a:rPr>
                        <a:t> (Bảng tương tác thông minh; </a:t>
                      </a:r>
                      <a:r>
                        <a:rPr lang="vi-VN" sz="1400">
                          <a:effectLst/>
                          <a:latin typeface="Times New Roman" panose="02020603050405020304" pitchFamily="18" charset="0"/>
                          <a:cs typeface="Times New Roman" panose="02020603050405020304" pitchFamily="18" charset="0"/>
                        </a:rPr>
                        <a:t>overhead</a:t>
                      </a:r>
                      <a:r>
                        <a:rPr lang="en-US" sz="1400">
                          <a:effectLst/>
                          <a:latin typeface="Times New Roman" panose="02020603050405020304" pitchFamily="18" charset="0"/>
                          <a:cs typeface="Times New Roman" panose="02020603050405020304" pitchFamily="18" charset="0"/>
                        </a:rPr>
                        <a:t>; </a:t>
                      </a:r>
                      <a:r>
                        <a:rPr lang="vi-VN" sz="1400">
                          <a:effectLst/>
                          <a:latin typeface="Times New Roman" panose="02020603050405020304" pitchFamily="18" charset="0"/>
                          <a:cs typeface="Times New Roman" panose="02020603050405020304" pitchFamily="18" charset="0"/>
                        </a:rPr>
                        <a:t> projector</a:t>
                      </a:r>
                      <a:r>
                        <a:rPr lang="en-US" sz="1400">
                          <a:effectLst/>
                          <a:latin typeface="Times New Roman" panose="02020603050405020304" pitchFamily="18" charset="0"/>
                          <a:cs typeface="Times New Roman" panose="02020603050405020304" pitchFamily="18" charset="0"/>
                        </a:rPr>
                        <a:t>;  đầu đĩa CD,VCD; máy tính, webside …  </a:t>
                      </a:r>
                      <a:endParaRPr lang="vi-VN" sz="1200">
                        <a:effectLst/>
                        <a:latin typeface="Times New Roman" panose="02020603050405020304" pitchFamily="18" charset="0"/>
                        <a:cs typeface="Times New Roman" panose="02020603050405020304" pitchFamily="18" charset="0"/>
                      </a:endParaRPr>
                    </a:p>
                    <a:p>
                      <a:pPr marL="457200">
                        <a:spcAft>
                          <a:spcPts val="0"/>
                        </a:spcAft>
                        <a:tabLst>
                          <a:tab pos="630555" algn="l"/>
                        </a:tabLst>
                      </a:pPr>
                      <a:r>
                        <a:rPr lang="en-US" sz="1400">
                          <a:effectLst/>
                          <a:latin typeface="Times New Roman" panose="02020603050405020304" pitchFamily="18" charset="0"/>
                          <a:cs typeface="Times New Roman" panose="02020603050405020304" pitchFamily="18" charset="0"/>
                        </a:rPr>
                        <a:t> </a:t>
                      </a:r>
                      <a:endParaRPr lang="vi-VN" sz="1200">
                        <a:effectLst/>
                        <a:latin typeface="Times New Roman" panose="02020603050405020304" pitchFamily="18" charset="0"/>
                        <a:ea typeface="Times New Roman"/>
                        <a:cs typeface="Times New Roman" panose="02020603050405020304" pitchFamily="18" charset="0"/>
                      </a:endParaRPr>
                    </a:p>
                  </a:txBody>
                  <a:tcPr marL="68580" marR="68580" marT="0" marB="0"/>
                </a:tc>
              </a:tr>
            </a:tbl>
          </a:graphicData>
        </a:graphic>
      </p:graphicFrame>
      <p:sp>
        <p:nvSpPr>
          <p:cNvPr id="4" name="Rectangle 36"/>
          <p:cNvSpPr>
            <a:spLocks noChangeArrowheads="1"/>
          </p:cNvSpPr>
          <p:nvPr/>
        </p:nvSpPr>
        <p:spPr bwMode="auto">
          <a:xfrm>
            <a:off x="1624013" y="2045032"/>
            <a:ext cx="6064674"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tabLst>
                <a:tab pos="630238" algn="l"/>
              </a:tabLst>
              <a:defRPr>
                <a:solidFill>
                  <a:schemeClr val="tx1"/>
                </a:solidFill>
                <a:latin typeface="Arial" pitchFamily="34" charset="0"/>
                <a:cs typeface="Arial" pitchFamily="34" charset="0"/>
              </a:defRPr>
            </a:lvl1pPr>
            <a:lvl2pPr>
              <a:tabLst>
                <a:tab pos="630238" algn="l"/>
              </a:tabLst>
              <a:defRPr>
                <a:solidFill>
                  <a:schemeClr val="tx1"/>
                </a:solidFill>
                <a:latin typeface="Arial" pitchFamily="34" charset="0"/>
                <a:cs typeface="Arial" pitchFamily="34" charset="0"/>
              </a:defRPr>
            </a:lvl2pPr>
            <a:lvl3pPr>
              <a:tabLst>
                <a:tab pos="630238" algn="l"/>
              </a:tabLst>
              <a:defRPr>
                <a:solidFill>
                  <a:schemeClr val="tx1"/>
                </a:solidFill>
                <a:latin typeface="Arial" pitchFamily="34" charset="0"/>
                <a:cs typeface="Arial" pitchFamily="34" charset="0"/>
              </a:defRPr>
            </a:lvl3pPr>
            <a:lvl4pPr>
              <a:tabLst>
                <a:tab pos="630238" algn="l"/>
              </a:tabLst>
              <a:defRPr>
                <a:solidFill>
                  <a:schemeClr val="tx1"/>
                </a:solidFill>
                <a:latin typeface="Arial" pitchFamily="34" charset="0"/>
                <a:cs typeface="Arial" pitchFamily="34" charset="0"/>
              </a:defRPr>
            </a:lvl4pPr>
            <a:lvl5pPr>
              <a:tabLst>
                <a:tab pos="630238" algn="l"/>
              </a:tabLst>
              <a:defRPr>
                <a:solidFill>
                  <a:schemeClr val="tx1"/>
                </a:solidFill>
                <a:latin typeface="Arial" pitchFamily="34" charset="0"/>
                <a:cs typeface="Arial" pitchFamily="34" charset="0"/>
              </a:defRPr>
            </a:lvl5pPr>
            <a:lvl6pPr fontAlgn="base">
              <a:spcBef>
                <a:spcPct val="0"/>
              </a:spcBef>
              <a:spcAft>
                <a:spcPct val="0"/>
              </a:spcAft>
              <a:tabLst>
                <a:tab pos="630238" algn="l"/>
              </a:tabLst>
              <a:defRPr>
                <a:solidFill>
                  <a:schemeClr val="tx1"/>
                </a:solidFill>
                <a:latin typeface="Arial" pitchFamily="34" charset="0"/>
                <a:cs typeface="Arial" pitchFamily="34" charset="0"/>
              </a:defRPr>
            </a:lvl6pPr>
            <a:lvl7pPr fontAlgn="base">
              <a:spcBef>
                <a:spcPct val="0"/>
              </a:spcBef>
              <a:spcAft>
                <a:spcPct val="0"/>
              </a:spcAft>
              <a:tabLst>
                <a:tab pos="630238" algn="l"/>
              </a:tabLst>
              <a:defRPr>
                <a:solidFill>
                  <a:schemeClr val="tx1"/>
                </a:solidFill>
                <a:latin typeface="Arial" pitchFamily="34" charset="0"/>
                <a:cs typeface="Arial" pitchFamily="34" charset="0"/>
              </a:defRPr>
            </a:lvl7pPr>
            <a:lvl8pPr fontAlgn="base">
              <a:spcBef>
                <a:spcPct val="0"/>
              </a:spcBef>
              <a:spcAft>
                <a:spcPct val="0"/>
              </a:spcAft>
              <a:tabLst>
                <a:tab pos="630238" algn="l"/>
              </a:tabLst>
              <a:defRPr>
                <a:solidFill>
                  <a:schemeClr val="tx1"/>
                </a:solidFill>
                <a:latin typeface="Arial" pitchFamily="34" charset="0"/>
                <a:cs typeface="Arial" pitchFamily="34" charset="0"/>
              </a:defRPr>
            </a:lvl8pPr>
            <a:lvl9pPr fontAlgn="base">
              <a:spcBef>
                <a:spcPct val="0"/>
              </a:spcBef>
              <a:spcAft>
                <a:spcPct val="0"/>
              </a:spcAft>
              <a:tabLst>
                <a:tab pos="630238" algn="l"/>
              </a:tabLs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630238" algn="l"/>
              </a:tabLst>
            </a:pPr>
            <a:r>
              <a:rPr kumimoji="0" lang="en-US" altLang="vi-VN" sz="2000" b="1" i="1" u="none" strike="noStrike" cap="none" normalizeH="0" baseline="0" smtClean="0">
                <a:ln>
                  <a:noFill/>
                </a:ln>
                <a:solidFill>
                  <a:srgbClr val="002060"/>
                </a:solidFill>
                <a:effectLst/>
                <a:latin typeface="Times New Roman" pitchFamily="18" charset="0"/>
                <a:ea typeface="Times New Roman" pitchFamily="18" charset="0"/>
                <a:cs typeface="Times New Roman" pitchFamily="18" charset="0"/>
              </a:rPr>
              <a:t>Câu 1: Phân biệt TBDH trong các phương tiện dạy học. (Trang 26,27 modul 20)?</a:t>
            </a:r>
            <a:endParaRPr kumimoji="0" lang="en-US" altLang="vi-VN" sz="2800" b="1" i="1" u="none" strike="noStrike" cap="none" normalizeH="0" baseline="0" smtClean="0">
              <a:ln>
                <a:noFill/>
              </a:ln>
              <a:solidFill>
                <a:srgbClr val="002060"/>
              </a:solidFill>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0"/>
                                  </p:stCondLst>
                                  <p:childTnLst>
                                    <p:set>
                                      <p:cBhvr>
                                        <p:cTn id="6" dur="1" fill="hold">
                                          <p:stCondLst>
                                            <p:cond delay="0"/>
                                          </p:stCondLst>
                                        </p:cTn>
                                        <p:tgtEl>
                                          <p:spTgt spid="59394"/>
                                        </p:tgtEl>
                                        <p:attrNameLst>
                                          <p:attrName>style.visibility</p:attrName>
                                        </p:attrNameLst>
                                      </p:cBhvr>
                                      <p:to>
                                        <p:strVal val="visible"/>
                                      </p:to>
                                    </p:set>
                                    <p:anim calcmode="lin" valueType="num">
                                      <p:cBhvr additive="base">
                                        <p:cTn id="7" dur="500" fill="hold"/>
                                        <p:tgtEl>
                                          <p:spTgt spid="59394"/>
                                        </p:tgtEl>
                                        <p:attrNameLst>
                                          <p:attrName>ppt_x</p:attrName>
                                        </p:attrNameLst>
                                      </p:cBhvr>
                                      <p:tavLst>
                                        <p:tav tm="0">
                                          <p:val>
                                            <p:strVal val="#ppt_x"/>
                                          </p:val>
                                        </p:tav>
                                        <p:tav tm="100000">
                                          <p:val>
                                            <p:strVal val="#ppt_x"/>
                                          </p:val>
                                        </p:tav>
                                      </p:tavLst>
                                    </p:anim>
                                    <p:anim calcmode="lin" valueType="num">
                                      <p:cBhvr additive="base">
                                        <p:cTn id="8" dur="500" fill="hold"/>
                                        <p:tgtEl>
                                          <p:spTgt spid="593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99" name="Text Box 3"/>
          <p:cNvSpPr txBox="1">
            <a:spLocks noChangeArrowheads="1"/>
          </p:cNvSpPr>
          <p:nvPr/>
        </p:nvSpPr>
        <p:spPr bwMode="auto">
          <a:xfrm>
            <a:off x="990600" y="3962400"/>
            <a:ext cx="6172200" cy="366713"/>
          </a:xfrm>
          <a:prstGeom prst="rect">
            <a:avLst/>
          </a:prstGeom>
          <a:noFill/>
          <a:ln w="9525">
            <a:noFill/>
            <a:miter lim="800000"/>
            <a:headEnd/>
            <a:tailEnd/>
          </a:ln>
        </p:spPr>
        <p:txBody>
          <a:bodyPr>
            <a:spAutoFit/>
          </a:bodyPr>
          <a:lstStyle/>
          <a:p>
            <a:pPr>
              <a:spcBef>
                <a:spcPct val="50000"/>
              </a:spcBef>
            </a:pPr>
            <a:endParaRPr lang="vi-VN" altLang="vi-VN">
              <a:latin typeface=".VnTime" pitchFamily="34" charset="0"/>
            </a:endParaRPr>
          </a:p>
        </p:txBody>
      </p:sp>
      <p:sp>
        <p:nvSpPr>
          <p:cNvPr id="4" name="TextBox 3"/>
          <p:cNvSpPr txBox="1"/>
          <p:nvPr/>
        </p:nvSpPr>
        <p:spPr>
          <a:xfrm>
            <a:off x="412124" y="180304"/>
            <a:ext cx="8345510" cy="1477328"/>
          </a:xfrm>
          <a:prstGeom prst="rect">
            <a:avLst/>
          </a:prstGeom>
          <a:noFill/>
        </p:spPr>
        <p:txBody>
          <a:bodyPr wrap="square" rtlCol="0">
            <a:spAutoFit/>
          </a:bodyPr>
          <a:lstStyle/>
          <a:p>
            <a:pPr algn="ctr"/>
            <a:r>
              <a:rPr lang="en-US" sz="2400" b="1" i="1">
                <a:solidFill>
                  <a:srgbClr val="0070C0"/>
                </a:solidFill>
                <a:latin typeface="Times New Roman" panose="02020603050405020304" pitchFamily="18" charset="0"/>
                <a:cs typeface="Times New Roman" panose="02020603050405020304" pitchFamily="18" charset="0"/>
              </a:rPr>
              <a:t>Câu 2: Phân tích tầm quan trọng của thiết bị dạy học trong đổi mới phương pháp môn học quý thầy cô đang dạy hiện nay (Trang 35,36,37 modul 20)</a:t>
            </a:r>
            <a:endParaRPr lang="vi-VN" b="1" i="1">
              <a:solidFill>
                <a:srgbClr val="0070C0"/>
              </a:solidFill>
              <a:latin typeface="Times New Roman" panose="02020603050405020304" pitchFamily="18" charset="0"/>
              <a:cs typeface="Times New Roman" panose="02020603050405020304" pitchFamily="18" charset="0"/>
            </a:endParaRPr>
          </a:p>
          <a:p>
            <a:endParaRPr lang="vi-VN">
              <a:solidFill>
                <a:srgbClr val="0070C0"/>
              </a:solidFill>
            </a:endParaRPr>
          </a:p>
        </p:txBody>
      </p:sp>
      <p:sp>
        <p:nvSpPr>
          <p:cNvPr id="5" name="TextBox 4"/>
          <p:cNvSpPr txBox="1"/>
          <p:nvPr/>
        </p:nvSpPr>
        <p:spPr>
          <a:xfrm>
            <a:off x="412124" y="1931836"/>
            <a:ext cx="8345510" cy="1107996"/>
          </a:xfrm>
          <a:prstGeom prst="rect">
            <a:avLst/>
          </a:prstGeom>
          <a:noFill/>
        </p:spPr>
        <p:txBody>
          <a:bodyPr wrap="square" rtlCol="0">
            <a:spAutoFit/>
          </a:bodyPr>
          <a:lstStyle/>
          <a:p>
            <a:r>
              <a:rPr lang="en-US" sz="2400" b="1" i="1">
                <a:solidFill>
                  <a:srgbClr val="0070C0"/>
                </a:solidFill>
                <a:latin typeface="Times New Roman" panose="02020603050405020304" pitchFamily="18" charset="0"/>
                <a:cs typeface="Times New Roman" panose="02020603050405020304" pitchFamily="18" charset="0"/>
              </a:rPr>
              <a:t>Câu 3: Nêu địa chỉ sử dụng TBDH từng bài của 01 chương phù hợp với môn mà nhóm đang thảo luận. </a:t>
            </a:r>
            <a:endParaRPr lang="vi-VN" sz="2400" b="1" i="1">
              <a:solidFill>
                <a:srgbClr val="0070C0"/>
              </a:solidFill>
              <a:latin typeface="Times New Roman" panose="02020603050405020304" pitchFamily="18" charset="0"/>
              <a:cs typeface="Times New Roman" panose="02020603050405020304" pitchFamily="18" charset="0"/>
            </a:endParaRPr>
          </a:p>
          <a:p>
            <a:endParaRPr lang="vi-VN"/>
          </a:p>
        </p:txBody>
      </p:sp>
      <p:graphicFrame>
        <p:nvGraphicFramePr>
          <p:cNvPr id="6" name="Table 5"/>
          <p:cNvGraphicFramePr>
            <a:graphicFrameLocks noGrp="1"/>
          </p:cNvGraphicFramePr>
          <p:nvPr>
            <p:extLst>
              <p:ext uri="{D42A27DB-BD31-4B8C-83A1-F6EECF244321}">
                <p14:modId xmlns:p14="http://schemas.microsoft.com/office/powerpoint/2010/main" val="852169911"/>
              </p:ext>
            </p:extLst>
          </p:nvPr>
        </p:nvGraphicFramePr>
        <p:xfrm>
          <a:off x="1279207" y="3223101"/>
          <a:ext cx="6585585" cy="1280160"/>
        </p:xfrm>
        <a:graphic>
          <a:graphicData uri="http://schemas.openxmlformats.org/drawingml/2006/table">
            <a:tbl>
              <a:tblPr firstRow="1" firstCol="1" bandRow="1">
                <a:tableStyleId>{5C22544A-7EE6-4342-B048-85BDC9FD1C3A}</a:tableStyleId>
              </a:tblPr>
              <a:tblGrid>
                <a:gridCol w="1474470"/>
                <a:gridCol w="2162175"/>
                <a:gridCol w="1474470"/>
                <a:gridCol w="1474470"/>
              </a:tblGrid>
              <a:tr h="0">
                <a:tc rowSpan="2">
                  <a:txBody>
                    <a:bodyPr/>
                    <a:lstStyle/>
                    <a:p>
                      <a:pPr marL="457200" algn="ctr">
                        <a:spcAft>
                          <a:spcPts val="0"/>
                        </a:spcAft>
                        <a:tabLst>
                          <a:tab pos="630555" algn="l"/>
                        </a:tabLst>
                      </a:pPr>
                      <a:r>
                        <a:rPr lang="en-US" sz="1400">
                          <a:effectLst/>
                          <a:latin typeface="Times New Roman" panose="02020603050405020304" pitchFamily="18" charset="0"/>
                          <a:cs typeface="Times New Roman" panose="02020603050405020304" pitchFamily="18" charset="0"/>
                        </a:rPr>
                        <a:t>Stt</a:t>
                      </a:r>
                      <a:endParaRPr lang="vi-VN" sz="1200">
                        <a:effectLst/>
                        <a:latin typeface="Times New Roman" panose="02020603050405020304" pitchFamily="18" charset="0"/>
                        <a:ea typeface="Times New Roman"/>
                        <a:cs typeface="Times New Roman" panose="02020603050405020304" pitchFamily="18" charset="0"/>
                      </a:endParaRPr>
                    </a:p>
                  </a:txBody>
                  <a:tcPr marL="68580" marR="68580" marT="0" marB="0"/>
                </a:tc>
                <a:tc rowSpan="2">
                  <a:txBody>
                    <a:bodyPr/>
                    <a:lstStyle/>
                    <a:p>
                      <a:pPr marL="457200" algn="ctr">
                        <a:spcAft>
                          <a:spcPts val="0"/>
                        </a:spcAft>
                        <a:tabLst>
                          <a:tab pos="630555" algn="l"/>
                        </a:tabLst>
                      </a:pPr>
                      <a:r>
                        <a:rPr lang="en-US" sz="1400">
                          <a:effectLst/>
                          <a:latin typeface="Times New Roman" panose="02020603050405020304" pitchFamily="18" charset="0"/>
                          <a:cs typeface="Times New Roman" panose="02020603050405020304" pitchFamily="18" charset="0"/>
                        </a:rPr>
                        <a:t>Tên loại hình thiết bị dạy học</a:t>
                      </a:r>
                      <a:endParaRPr lang="vi-VN" sz="1200">
                        <a:effectLst/>
                        <a:latin typeface="Times New Roman" panose="02020603050405020304" pitchFamily="18" charset="0"/>
                        <a:ea typeface="Times New Roman"/>
                        <a:cs typeface="Times New Roman" panose="02020603050405020304" pitchFamily="18" charset="0"/>
                      </a:endParaRPr>
                    </a:p>
                  </a:txBody>
                  <a:tcPr marL="68580" marR="68580" marT="0" marB="0"/>
                </a:tc>
                <a:tc gridSpan="2">
                  <a:txBody>
                    <a:bodyPr/>
                    <a:lstStyle/>
                    <a:p>
                      <a:pPr marL="457200" algn="ctr">
                        <a:spcAft>
                          <a:spcPts val="0"/>
                        </a:spcAft>
                        <a:tabLst>
                          <a:tab pos="630555" algn="l"/>
                        </a:tabLst>
                      </a:pPr>
                      <a:r>
                        <a:rPr lang="en-US" sz="1400">
                          <a:effectLst/>
                        </a:rPr>
                        <a:t>Địa chỉ sử dụng</a:t>
                      </a:r>
                      <a:endParaRPr lang="vi-VN" sz="1200">
                        <a:effectLst/>
                        <a:latin typeface="Times New Roman"/>
                        <a:ea typeface="Times New Roman"/>
                      </a:endParaRPr>
                    </a:p>
                  </a:txBody>
                  <a:tcPr marL="68580" marR="68580" marT="0" marB="0"/>
                </a:tc>
                <a:tc hMerge="1">
                  <a:txBody>
                    <a:bodyPr/>
                    <a:lstStyle/>
                    <a:p>
                      <a:endParaRPr lang="vi-VN"/>
                    </a:p>
                  </a:txBody>
                  <a:tcPr/>
                </a:tc>
              </a:tr>
              <a:tr h="0">
                <a:tc vMerge="1">
                  <a:txBody>
                    <a:bodyPr/>
                    <a:lstStyle/>
                    <a:p>
                      <a:endParaRPr lang="vi-VN"/>
                    </a:p>
                  </a:txBody>
                  <a:tcPr/>
                </a:tc>
                <a:tc vMerge="1">
                  <a:txBody>
                    <a:bodyPr/>
                    <a:lstStyle/>
                    <a:p>
                      <a:endParaRPr lang="vi-VN"/>
                    </a:p>
                  </a:txBody>
                  <a:tcPr/>
                </a:tc>
                <a:tc>
                  <a:txBody>
                    <a:bodyPr/>
                    <a:lstStyle/>
                    <a:p>
                      <a:pPr marL="457200" algn="ctr">
                        <a:spcAft>
                          <a:spcPts val="0"/>
                        </a:spcAft>
                        <a:tabLst>
                          <a:tab pos="630555" algn="l"/>
                        </a:tabLst>
                      </a:pPr>
                      <a:r>
                        <a:rPr lang="en-US" sz="1400">
                          <a:effectLst/>
                          <a:latin typeface="Times New Roman" panose="02020603050405020304" pitchFamily="18" charset="0"/>
                          <a:cs typeface="Times New Roman" panose="02020603050405020304" pitchFamily="18" charset="0"/>
                        </a:rPr>
                        <a:t>Lớp, chương</a:t>
                      </a:r>
                      <a:endParaRPr lang="vi-VN" sz="1200">
                        <a:effectLst/>
                        <a:latin typeface="Times New Roman" panose="02020603050405020304" pitchFamily="18" charset="0"/>
                        <a:ea typeface="Times New Roman"/>
                        <a:cs typeface="Times New Roman" panose="02020603050405020304" pitchFamily="18" charset="0"/>
                      </a:endParaRPr>
                    </a:p>
                  </a:txBody>
                  <a:tcPr marL="68580" marR="68580" marT="0" marB="0"/>
                </a:tc>
                <a:tc>
                  <a:txBody>
                    <a:bodyPr/>
                    <a:lstStyle/>
                    <a:p>
                      <a:pPr marL="457200" algn="ctr">
                        <a:spcAft>
                          <a:spcPts val="0"/>
                        </a:spcAft>
                        <a:tabLst>
                          <a:tab pos="630555" algn="l"/>
                        </a:tabLst>
                      </a:pPr>
                      <a:r>
                        <a:rPr lang="en-US" sz="1400">
                          <a:effectLst/>
                          <a:latin typeface="Times New Roman" panose="02020603050405020304" pitchFamily="18" charset="0"/>
                          <a:cs typeface="Times New Roman" panose="02020603050405020304" pitchFamily="18" charset="0"/>
                        </a:rPr>
                        <a:t>Bài</a:t>
                      </a:r>
                      <a:endParaRPr lang="vi-VN" sz="1200">
                        <a:effectLst/>
                        <a:latin typeface="Times New Roman" panose="02020603050405020304" pitchFamily="18" charset="0"/>
                        <a:ea typeface="Times New Roman"/>
                        <a:cs typeface="Times New Roman" panose="02020603050405020304" pitchFamily="18" charset="0"/>
                      </a:endParaRPr>
                    </a:p>
                  </a:txBody>
                  <a:tcPr marL="68580" marR="68580" marT="0" marB="0"/>
                </a:tc>
              </a:tr>
              <a:tr h="0">
                <a:tc>
                  <a:txBody>
                    <a:bodyPr/>
                    <a:lstStyle/>
                    <a:p>
                      <a:pPr marL="457200">
                        <a:spcAft>
                          <a:spcPts val="0"/>
                        </a:spcAft>
                        <a:tabLst>
                          <a:tab pos="630555" algn="l"/>
                        </a:tabLst>
                      </a:pPr>
                      <a:r>
                        <a:rPr lang="en-US" sz="1400">
                          <a:effectLst/>
                          <a:latin typeface="Times New Roman" panose="02020603050405020304" pitchFamily="18" charset="0"/>
                          <a:cs typeface="Times New Roman" panose="02020603050405020304" pitchFamily="18" charset="0"/>
                        </a:rPr>
                        <a:t> </a:t>
                      </a:r>
                      <a:endParaRPr lang="vi-VN" sz="1200">
                        <a:effectLst/>
                        <a:latin typeface="Times New Roman" panose="02020603050405020304" pitchFamily="18" charset="0"/>
                        <a:ea typeface="Times New Roman"/>
                        <a:cs typeface="Times New Roman" panose="02020603050405020304" pitchFamily="18" charset="0"/>
                      </a:endParaRPr>
                    </a:p>
                  </a:txBody>
                  <a:tcPr marL="68580" marR="68580" marT="0" marB="0"/>
                </a:tc>
                <a:tc>
                  <a:txBody>
                    <a:bodyPr/>
                    <a:lstStyle/>
                    <a:p>
                      <a:pPr marL="457200">
                        <a:spcAft>
                          <a:spcPts val="0"/>
                        </a:spcAft>
                        <a:tabLst>
                          <a:tab pos="630555" algn="l"/>
                        </a:tabLst>
                      </a:pPr>
                      <a:r>
                        <a:rPr lang="en-US" sz="1400">
                          <a:effectLst/>
                          <a:latin typeface="Times New Roman" panose="02020603050405020304" pitchFamily="18" charset="0"/>
                          <a:cs typeface="Times New Roman" panose="02020603050405020304" pitchFamily="18" charset="0"/>
                        </a:rPr>
                        <a:t> </a:t>
                      </a:r>
                      <a:endParaRPr lang="vi-VN" sz="1200">
                        <a:effectLst/>
                        <a:latin typeface="Times New Roman" panose="02020603050405020304" pitchFamily="18" charset="0"/>
                        <a:ea typeface="Times New Roman"/>
                        <a:cs typeface="Times New Roman" panose="02020603050405020304" pitchFamily="18" charset="0"/>
                      </a:endParaRPr>
                    </a:p>
                  </a:txBody>
                  <a:tcPr marL="68580" marR="68580" marT="0" marB="0"/>
                </a:tc>
                <a:tc>
                  <a:txBody>
                    <a:bodyPr/>
                    <a:lstStyle/>
                    <a:p>
                      <a:pPr marL="457200">
                        <a:spcAft>
                          <a:spcPts val="0"/>
                        </a:spcAft>
                        <a:tabLst>
                          <a:tab pos="630555" algn="l"/>
                        </a:tabLst>
                      </a:pPr>
                      <a:r>
                        <a:rPr lang="en-US" sz="1400">
                          <a:effectLst/>
                          <a:latin typeface="Times New Roman" panose="02020603050405020304" pitchFamily="18" charset="0"/>
                          <a:cs typeface="Times New Roman" panose="02020603050405020304" pitchFamily="18" charset="0"/>
                        </a:rPr>
                        <a:t> </a:t>
                      </a:r>
                      <a:endParaRPr lang="vi-VN" sz="1200">
                        <a:effectLst/>
                        <a:latin typeface="Times New Roman" panose="02020603050405020304" pitchFamily="18" charset="0"/>
                        <a:ea typeface="Times New Roman"/>
                        <a:cs typeface="Times New Roman" panose="02020603050405020304" pitchFamily="18" charset="0"/>
                      </a:endParaRPr>
                    </a:p>
                  </a:txBody>
                  <a:tcPr marL="68580" marR="68580" marT="0" marB="0"/>
                </a:tc>
                <a:tc>
                  <a:txBody>
                    <a:bodyPr/>
                    <a:lstStyle/>
                    <a:p>
                      <a:pPr marL="457200">
                        <a:spcAft>
                          <a:spcPts val="0"/>
                        </a:spcAft>
                        <a:tabLst>
                          <a:tab pos="630555" algn="l"/>
                        </a:tabLst>
                      </a:pPr>
                      <a:r>
                        <a:rPr lang="en-US" sz="1400">
                          <a:effectLst/>
                          <a:latin typeface="Times New Roman" panose="02020603050405020304" pitchFamily="18" charset="0"/>
                          <a:cs typeface="Times New Roman" panose="02020603050405020304" pitchFamily="18" charset="0"/>
                        </a:rPr>
                        <a:t> </a:t>
                      </a:r>
                      <a:endParaRPr lang="vi-VN" sz="1200">
                        <a:effectLst/>
                        <a:latin typeface="Times New Roman" panose="02020603050405020304" pitchFamily="18" charset="0"/>
                        <a:ea typeface="Times New Roman"/>
                        <a:cs typeface="Times New Roman" panose="02020603050405020304" pitchFamily="18" charset="0"/>
                      </a:endParaRPr>
                    </a:p>
                  </a:txBody>
                  <a:tcPr marL="68580" marR="68580" marT="0" marB="0"/>
                </a:tc>
              </a:tr>
              <a:tr h="0">
                <a:tc>
                  <a:txBody>
                    <a:bodyPr/>
                    <a:lstStyle/>
                    <a:p>
                      <a:pPr marL="457200">
                        <a:spcAft>
                          <a:spcPts val="0"/>
                        </a:spcAft>
                        <a:tabLst>
                          <a:tab pos="630555" algn="l"/>
                        </a:tabLst>
                      </a:pPr>
                      <a:r>
                        <a:rPr lang="en-US" sz="1400">
                          <a:effectLst/>
                          <a:latin typeface="Times New Roman" panose="02020603050405020304" pitchFamily="18" charset="0"/>
                          <a:cs typeface="Times New Roman" panose="02020603050405020304" pitchFamily="18" charset="0"/>
                        </a:rPr>
                        <a:t> </a:t>
                      </a:r>
                      <a:endParaRPr lang="vi-VN" sz="1200">
                        <a:effectLst/>
                        <a:latin typeface="Times New Roman" panose="02020603050405020304" pitchFamily="18" charset="0"/>
                        <a:ea typeface="Times New Roman"/>
                        <a:cs typeface="Times New Roman" panose="02020603050405020304" pitchFamily="18" charset="0"/>
                      </a:endParaRPr>
                    </a:p>
                  </a:txBody>
                  <a:tcPr marL="68580" marR="68580" marT="0" marB="0"/>
                </a:tc>
                <a:tc>
                  <a:txBody>
                    <a:bodyPr/>
                    <a:lstStyle/>
                    <a:p>
                      <a:pPr marL="457200">
                        <a:spcAft>
                          <a:spcPts val="0"/>
                        </a:spcAft>
                        <a:tabLst>
                          <a:tab pos="630555" algn="l"/>
                        </a:tabLst>
                      </a:pPr>
                      <a:r>
                        <a:rPr lang="en-US" sz="1400">
                          <a:effectLst/>
                          <a:latin typeface="Times New Roman" panose="02020603050405020304" pitchFamily="18" charset="0"/>
                          <a:cs typeface="Times New Roman" panose="02020603050405020304" pitchFamily="18" charset="0"/>
                        </a:rPr>
                        <a:t> </a:t>
                      </a:r>
                      <a:endParaRPr lang="vi-VN" sz="1200">
                        <a:effectLst/>
                        <a:latin typeface="Times New Roman" panose="02020603050405020304" pitchFamily="18" charset="0"/>
                        <a:ea typeface="Times New Roman"/>
                        <a:cs typeface="Times New Roman" panose="02020603050405020304" pitchFamily="18" charset="0"/>
                      </a:endParaRPr>
                    </a:p>
                  </a:txBody>
                  <a:tcPr marL="68580" marR="68580" marT="0" marB="0"/>
                </a:tc>
                <a:tc>
                  <a:txBody>
                    <a:bodyPr/>
                    <a:lstStyle/>
                    <a:p>
                      <a:pPr marL="457200">
                        <a:spcAft>
                          <a:spcPts val="0"/>
                        </a:spcAft>
                        <a:tabLst>
                          <a:tab pos="630555" algn="l"/>
                        </a:tabLst>
                      </a:pPr>
                      <a:r>
                        <a:rPr lang="en-US" sz="1400">
                          <a:effectLst/>
                          <a:latin typeface="Times New Roman" panose="02020603050405020304" pitchFamily="18" charset="0"/>
                          <a:cs typeface="Times New Roman" panose="02020603050405020304" pitchFamily="18" charset="0"/>
                        </a:rPr>
                        <a:t> </a:t>
                      </a:r>
                      <a:endParaRPr lang="vi-VN" sz="1200">
                        <a:effectLst/>
                        <a:latin typeface="Times New Roman" panose="02020603050405020304" pitchFamily="18" charset="0"/>
                        <a:ea typeface="Times New Roman"/>
                        <a:cs typeface="Times New Roman" panose="02020603050405020304" pitchFamily="18" charset="0"/>
                      </a:endParaRPr>
                    </a:p>
                  </a:txBody>
                  <a:tcPr marL="68580" marR="68580" marT="0" marB="0"/>
                </a:tc>
                <a:tc>
                  <a:txBody>
                    <a:bodyPr/>
                    <a:lstStyle/>
                    <a:p>
                      <a:pPr marL="457200">
                        <a:spcAft>
                          <a:spcPts val="0"/>
                        </a:spcAft>
                        <a:tabLst>
                          <a:tab pos="630555" algn="l"/>
                        </a:tabLst>
                      </a:pPr>
                      <a:r>
                        <a:rPr lang="en-US" sz="1400">
                          <a:effectLst/>
                          <a:latin typeface="Times New Roman" panose="02020603050405020304" pitchFamily="18" charset="0"/>
                          <a:cs typeface="Times New Roman" panose="02020603050405020304" pitchFamily="18" charset="0"/>
                        </a:rPr>
                        <a:t> </a:t>
                      </a:r>
                      <a:endParaRPr lang="vi-VN" sz="1200">
                        <a:effectLst/>
                        <a:latin typeface="Times New Roman" panose="02020603050405020304" pitchFamily="18" charset="0"/>
                        <a:ea typeface="Times New Roman"/>
                        <a:cs typeface="Times New Roman" panose="02020603050405020304" pitchFamily="18" charset="0"/>
                      </a:endParaRPr>
                    </a:p>
                  </a:txBody>
                  <a:tcPr marL="68580" marR="68580" marT="0" marB="0"/>
                </a:tc>
              </a:tr>
              <a:tr h="0">
                <a:tc>
                  <a:txBody>
                    <a:bodyPr/>
                    <a:lstStyle/>
                    <a:p>
                      <a:pPr marL="457200">
                        <a:spcAft>
                          <a:spcPts val="0"/>
                        </a:spcAft>
                        <a:tabLst>
                          <a:tab pos="630555" algn="l"/>
                        </a:tabLst>
                      </a:pPr>
                      <a:r>
                        <a:rPr lang="en-US" sz="1400">
                          <a:effectLst/>
                          <a:latin typeface="Times New Roman" panose="02020603050405020304" pitchFamily="18" charset="0"/>
                          <a:cs typeface="Times New Roman" panose="02020603050405020304" pitchFamily="18" charset="0"/>
                        </a:rPr>
                        <a:t> </a:t>
                      </a:r>
                      <a:endParaRPr lang="vi-VN" sz="1200">
                        <a:effectLst/>
                        <a:latin typeface="Times New Roman" panose="02020603050405020304" pitchFamily="18" charset="0"/>
                        <a:ea typeface="Times New Roman"/>
                        <a:cs typeface="Times New Roman" panose="02020603050405020304" pitchFamily="18" charset="0"/>
                      </a:endParaRPr>
                    </a:p>
                  </a:txBody>
                  <a:tcPr marL="68580" marR="68580" marT="0" marB="0"/>
                </a:tc>
                <a:tc>
                  <a:txBody>
                    <a:bodyPr/>
                    <a:lstStyle/>
                    <a:p>
                      <a:pPr marL="457200">
                        <a:spcAft>
                          <a:spcPts val="0"/>
                        </a:spcAft>
                        <a:tabLst>
                          <a:tab pos="630555" algn="l"/>
                        </a:tabLst>
                      </a:pPr>
                      <a:r>
                        <a:rPr lang="en-US" sz="1400">
                          <a:effectLst/>
                          <a:latin typeface="Times New Roman" panose="02020603050405020304" pitchFamily="18" charset="0"/>
                          <a:cs typeface="Times New Roman" panose="02020603050405020304" pitchFamily="18" charset="0"/>
                        </a:rPr>
                        <a:t> </a:t>
                      </a:r>
                      <a:endParaRPr lang="vi-VN" sz="1200">
                        <a:effectLst/>
                        <a:latin typeface="Times New Roman" panose="02020603050405020304" pitchFamily="18" charset="0"/>
                        <a:ea typeface="Times New Roman"/>
                        <a:cs typeface="Times New Roman" panose="02020603050405020304" pitchFamily="18" charset="0"/>
                      </a:endParaRPr>
                    </a:p>
                  </a:txBody>
                  <a:tcPr marL="68580" marR="68580" marT="0" marB="0"/>
                </a:tc>
                <a:tc>
                  <a:txBody>
                    <a:bodyPr/>
                    <a:lstStyle/>
                    <a:p>
                      <a:pPr marL="457200">
                        <a:spcAft>
                          <a:spcPts val="0"/>
                        </a:spcAft>
                        <a:tabLst>
                          <a:tab pos="630555" algn="l"/>
                        </a:tabLst>
                      </a:pPr>
                      <a:r>
                        <a:rPr lang="en-US" sz="1400">
                          <a:effectLst/>
                          <a:latin typeface="Times New Roman" panose="02020603050405020304" pitchFamily="18" charset="0"/>
                          <a:cs typeface="Times New Roman" panose="02020603050405020304" pitchFamily="18" charset="0"/>
                        </a:rPr>
                        <a:t> </a:t>
                      </a:r>
                      <a:endParaRPr lang="vi-VN" sz="1200">
                        <a:effectLst/>
                        <a:latin typeface="Times New Roman" panose="02020603050405020304" pitchFamily="18" charset="0"/>
                        <a:ea typeface="Times New Roman"/>
                        <a:cs typeface="Times New Roman" panose="02020603050405020304" pitchFamily="18" charset="0"/>
                      </a:endParaRPr>
                    </a:p>
                  </a:txBody>
                  <a:tcPr marL="68580" marR="68580" marT="0" marB="0"/>
                </a:tc>
                <a:tc>
                  <a:txBody>
                    <a:bodyPr/>
                    <a:lstStyle/>
                    <a:p>
                      <a:pPr marL="457200">
                        <a:spcAft>
                          <a:spcPts val="0"/>
                        </a:spcAft>
                        <a:tabLst>
                          <a:tab pos="630555" algn="l"/>
                        </a:tabLst>
                      </a:pPr>
                      <a:r>
                        <a:rPr lang="en-US" sz="1400">
                          <a:effectLst/>
                          <a:latin typeface="Times New Roman" panose="02020603050405020304" pitchFamily="18" charset="0"/>
                          <a:cs typeface="Times New Roman" panose="02020603050405020304" pitchFamily="18" charset="0"/>
                        </a:rPr>
                        <a:t> </a:t>
                      </a:r>
                      <a:endParaRPr lang="vi-VN" sz="1200">
                        <a:effectLst/>
                        <a:latin typeface="Times New Roman" panose="02020603050405020304" pitchFamily="18" charset="0"/>
                        <a:ea typeface="Times New Roman"/>
                        <a:cs typeface="Times New Roman" panose="02020603050405020304" pitchFamily="18" charset="0"/>
                      </a:endParaRPr>
                    </a:p>
                  </a:txBody>
                  <a:tcPr marL="68580" marR="68580" marT="0" marB="0"/>
                </a:tc>
              </a:tr>
            </a:tbl>
          </a:graphicData>
        </a:graphic>
      </p:graphicFrame>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Text Box 4"/>
          <p:cNvSpPr txBox="1">
            <a:spLocks noChangeArrowheads="1"/>
          </p:cNvSpPr>
          <p:nvPr/>
        </p:nvSpPr>
        <p:spPr bwMode="auto">
          <a:xfrm>
            <a:off x="457200" y="528638"/>
            <a:ext cx="8382000" cy="4401205"/>
          </a:xfrm>
          <a:prstGeom prst="rect">
            <a:avLst/>
          </a:prstGeom>
          <a:solidFill>
            <a:schemeClr val="bg1"/>
          </a:solidFill>
          <a:ln w="9525">
            <a:noFill/>
            <a:miter lim="800000"/>
            <a:headEnd/>
            <a:tailEnd/>
          </a:ln>
        </p:spPr>
        <p:txBody>
          <a:bodyPr>
            <a:spAutoFit/>
          </a:bodyPr>
          <a:lstStyle/>
          <a:p>
            <a:pPr lvl="0" algn="ctr" eaLnBrk="0" hangingPunct="0"/>
            <a:r>
              <a:rPr lang="en-US" sz="2800" b="1" i="1">
                <a:solidFill>
                  <a:srgbClr val="0070C0"/>
                </a:solidFill>
                <a:latin typeface="Times New Roman" panose="02020603050405020304" pitchFamily="18" charset="0"/>
                <a:cs typeface="Times New Roman" panose="02020603050405020304" pitchFamily="18" charset="0"/>
              </a:rPr>
              <a:t>Hoạt động 2: Phối hợp sử dụng TBDH truyền thống và TBDH hiện đại, thiết kế nhu cầu cần làm đồ dùng dạy học làm tăng hiệu quả dạy học môn học.(45 phút)</a:t>
            </a:r>
            <a:endParaRPr lang="vi-VN" sz="2800" b="1" i="1">
              <a:solidFill>
                <a:srgbClr val="0070C0"/>
              </a:solidFill>
              <a:latin typeface="Times New Roman" panose="02020603050405020304" pitchFamily="18" charset="0"/>
              <a:cs typeface="Times New Roman" panose="02020603050405020304" pitchFamily="18" charset="0"/>
            </a:endParaRPr>
          </a:p>
          <a:p>
            <a:pPr eaLnBrk="0" hangingPunct="0"/>
            <a:endParaRPr lang="en-US" altLang="vi-VN" sz="2800" b="1" i="1" smtClean="0">
              <a:solidFill>
                <a:srgbClr val="0000CC"/>
              </a:solidFill>
              <a:latin typeface="Times New Roman" pitchFamily="18" charset="0"/>
            </a:endParaRPr>
          </a:p>
          <a:p>
            <a:pPr eaLnBrk="0" hangingPunct="0"/>
            <a:r>
              <a:rPr lang="en-US" altLang="vi-VN" sz="2800" b="1" smtClean="0">
                <a:solidFill>
                  <a:srgbClr val="0000CC"/>
                </a:solidFill>
                <a:latin typeface="Times New Roman" pitchFamily="18" charset="0"/>
              </a:rPr>
              <a:t>Mời toàn thể học viên cùng quan sát tiết dạy thị phạm của giáo viên do Phòng GDĐT chọn cử.</a:t>
            </a:r>
          </a:p>
          <a:p>
            <a:pPr eaLnBrk="0" hangingPunct="0"/>
            <a:endParaRPr lang="en-US" altLang="vi-VN" sz="2800" b="1">
              <a:solidFill>
                <a:srgbClr val="0000CC"/>
              </a:solidFill>
              <a:latin typeface="Times New Roman" pitchFamily="18" charset="0"/>
            </a:endParaRPr>
          </a:p>
          <a:p>
            <a:pPr eaLnBrk="0" hangingPunct="0"/>
            <a:r>
              <a:rPr lang="en-US" altLang="vi-VN" sz="2800" b="1" smtClean="0">
                <a:solidFill>
                  <a:srgbClr val="0000CC"/>
                </a:solidFill>
                <a:latin typeface="Times New Roman" pitchFamily="18" charset="0"/>
              </a:rPr>
              <a:t>Đại diện cá nhân nhận xét, rút ra bài học kinh nghiệm của bản thân sau quan sát tiết dạy thị phạm. </a:t>
            </a:r>
            <a:endParaRPr lang="en-US" altLang="vi-VN" sz="2800" b="1">
              <a:solidFill>
                <a:srgbClr val="0000CC"/>
              </a:solidFill>
              <a:latin typeface="Times New Roman" pitchFamily="18" charset="0"/>
            </a:endParaRPr>
          </a:p>
          <a:p>
            <a:pPr eaLnBrk="0" hangingPunct="0"/>
            <a:endParaRPr lang="en-US" altLang="vi-VN" sz="2800" b="1" i="1">
              <a:solidFill>
                <a:srgbClr val="0000CC"/>
              </a:solidFill>
              <a:latin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TM10001105[[fn=Crop]]</Template>
  <TotalTime>529</TotalTime>
  <Words>578</Words>
  <Application>Microsoft Office PowerPoint</Application>
  <PresentationFormat>On-screen Show (4:3)</PresentationFormat>
  <Paragraphs>87</Paragraphs>
  <Slides>10</Slides>
  <Notes>8</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10</vt:i4>
      </vt:variant>
    </vt:vector>
  </HeadingPairs>
  <TitlesOfParts>
    <vt:vector size="13" baseType="lpstr">
      <vt:lpstr>Office Theme</vt:lpstr>
      <vt:lpstr>1_Office Theme</vt:lpstr>
      <vt:lpstr>Clip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Ô CỬA BÍ MẬT</dc:title>
  <dc:creator>Mai Quốc Quân</dc:creator>
  <cp:lastModifiedBy>AICPC</cp:lastModifiedBy>
  <cp:revision>55</cp:revision>
  <dcterms:created xsi:type="dcterms:W3CDTF">2016-01-22T15:59:45Z</dcterms:created>
  <dcterms:modified xsi:type="dcterms:W3CDTF">2019-03-04T08:22:33Z</dcterms:modified>
</cp:coreProperties>
</file>