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94" r:id="rId3"/>
    <p:sldId id="695" r:id="rId4"/>
    <p:sldId id="696" r:id="rId5"/>
    <p:sldId id="697" r:id="rId6"/>
    <p:sldId id="698" r:id="rId7"/>
    <p:sldId id="699" r:id="rId8"/>
    <p:sldId id="700" r:id="rId9"/>
    <p:sldId id="701" r:id="rId10"/>
    <p:sldId id="702" r:id="rId11"/>
    <p:sldId id="703" r:id="rId12"/>
    <p:sldId id="704" r:id="rId13"/>
    <p:sldId id="705" r:id="rId14"/>
    <p:sldId id="706" r:id="rId15"/>
    <p:sldId id="70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149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219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780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9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326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589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518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115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9135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463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9055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40623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40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 사람은 위에 있는 권세들에게 복종하라 권세는 하나님으로부터 나지 않음이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권세는 다 하나님께서 정하신 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621063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사랑은 이웃에게 악을 행하지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사랑은 율법의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완성이니라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98835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너희가 이 시기를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자다가 깰 때가 벌써 되었으니 이는 이제 우리의 구원이 처음 믿을 때보다 가까웠음이라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밤이 깊고 낮이 가까웠으니 그러므로 우리가 어둠의 일을 벗고 빛의 갑옷을 입자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낮에와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같이 단정히 행하고 방탕하거나 술 취하지 말며 음란하거나 호색하지 말며 다투거나 시기하지 말고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주 예수 그리스도로 옷 입고 정욕을 위하여 육신의 일을 도모하지 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961617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권세를 거스르는 자는 하나님의 명을 거스름이니 거스르는 자들은 심판을 자취하리라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441916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다스리는 자들은 선한 일에 대하여 두려움이 되지 않고 악한 일에 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권세를 두려워하지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아니하려느냐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선을 행하라 그리하면 그에게 칭찬을 받으리라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15366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하나님의 사역자가 되어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선을 베푸는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그러나 네가 악을 행하거든 두려워하라 그가 공연히 칼을 가지지 아니하였으니 곧 하나님의 사역자가 되어 악을 행하는 자에게 진노하심을 따라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보응하는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복종하지 아니할 수 없으니 진노 때문에 할 것이 아니라 양심을 따라 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조세를 바치는 것도 이로 말미암음이라 그들이 하나님의 일꾼이 되어 바로 이 일에 항상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힘쓰느니라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자에게 줄 것을 주되 조세를 받을 자에게 조세를 바치고 관세를 받을 자에게 관세를 바치고 두려워할 자를 두려워하며 존경할 자를 존경하라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피차 사랑의 빚 외에는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아무에게든지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아무 빚도 지지 말라 남을 사랑하는 자는 율법을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이루었느니라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간음하지 말라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살인하지 말라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도둑질하지 말라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탐내지 말라 한 것과 그 외에 다른 계명이 있을지라도 네 이웃을 네 자신과 같이 사랑하라 하신 그 말씀 가운데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777732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281</Words>
  <Application>Microsoft Office PowerPoint</Application>
  <PresentationFormat>와이드스크린</PresentationFormat>
  <Paragraphs>28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2024-10-01T11:27:25Z</dcterms:modified>
</cp:coreProperties>
</file>