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59" r:id="rId1"/>
  </p:sldMasterIdLst>
  <p:notesMasterIdLst>
    <p:notesMasterId r:id="rId24"/>
  </p:notesMasterIdLst>
  <p:handoutMasterIdLst>
    <p:handoutMasterId r:id="rId25"/>
  </p:handoutMasterIdLst>
  <p:sldIdLst>
    <p:sldId id="257" r:id="rId2"/>
    <p:sldId id="375" r:id="rId3"/>
    <p:sldId id="372" r:id="rId4"/>
    <p:sldId id="333" r:id="rId5"/>
    <p:sldId id="370" r:id="rId6"/>
    <p:sldId id="319" r:id="rId7"/>
    <p:sldId id="360" r:id="rId8"/>
    <p:sldId id="361" r:id="rId9"/>
    <p:sldId id="357" r:id="rId10"/>
    <p:sldId id="368" r:id="rId11"/>
    <p:sldId id="364" r:id="rId12"/>
    <p:sldId id="362" r:id="rId13"/>
    <p:sldId id="366" r:id="rId14"/>
    <p:sldId id="365" r:id="rId15"/>
    <p:sldId id="376" r:id="rId16"/>
    <p:sldId id="369" r:id="rId17"/>
    <p:sldId id="353" r:id="rId18"/>
    <p:sldId id="354" r:id="rId19"/>
    <p:sldId id="344" r:id="rId20"/>
    <p:sldId id="341" r:id="rId21"/>
    <p:sldId id="371" r:id="rId22"/>
    <p:sldId id="374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71FF"/>
    <a:srgbClr val="1C931D"/>
    <a:srgbClr val="009591"/>
    <a:srgbClr val="FFB400"/>
    <a:srgbClr val="C74ED9"/>
    <a:srgbClr val="01BBEA"/>
    <a:srgbClr val="C84DD9"/>
    <a:srgbClr val="967DD1"/>
    <a:srgbClr val="161616"/>
    <a:srgbClr val="A1BB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25" autoAdjust="0"/>
    <p:restoredTop sz="88249" autoAdjust="0"/>
  </p:normalViewPr>
  <p:slideViewPr>
    <p:cSldViewPr snapToGrid="0">
      <p:cViewPr varScale="1">
        <p:scale>
          <a:sx n="128" d="100"/>
          <a:sy n="128" d="100"/>
        </p:scale>
        <p:origin x="121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A678FCD-EA3D-4FC9-B66F-C54B97EDCF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B92E48-508D-4336-AE48-D55CD0803F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F72FB-1023-40D1-BFFF-0B55A230EBFD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FB46E8-CE0E-4121-A4D5-F0E5EC63A2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840CC8-6DA5-40E8-95A5-FBADC52DF3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DB29F-29E4-46C3-BE49-166C1D5ED5B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5442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1052250d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1052250d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958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472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254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90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166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4598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367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447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710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004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1279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690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4672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167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581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695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066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998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11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712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930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17113"/>
            <a:ext cx="548700" cy="30066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95314A-D0BF-4767-8B48-F7B65760F0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4" y="54323"/>
            <a:ext cx="1531905" cy="3424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D57A29A-2B02-4096-8C8F-764B6682F4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942570"/>
            <a:ext cx="9144000" cy="20915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101blockchains.com/implement-blockchain/" TargetMode="External"/><Relationship Id="rId13" Type="http://schemas.openxmlformats.org/officeDocument/2006/relationships/hyperlink" Target="https://101blockchains.com/blockchain-as-a-service/" TargetMode="External"/><Relationship Id="rId3" Type="http://schemas.openxmlformats.org/officeDocument/2006/relationships/hyperlink" Target="https://101blockchains.com/trade-finance-blockchain/" TargetMode="External"/><Relationship Id="rId7" Type="http://schemas.openxmlformats.org/officeDocument/2006/relationships/hyperlink" Target="https://101blockchains.com/blockchain-for-enterprise/" TargetMode="External"/><Relationship Id="rId12" Type="http://schemas.openxmlformats.org/officeDocument/2006/relationships/hyperlink" Target="https://101blockchains.com/blockchain-proof-of-concept/" TargetMode="External"/><Relationship Id="rId2" Type="http://schemas.openxmlformats.org/officeDocument/2006/relationships/notesSlide" Target="../notesSlides/notesSlide19.xml"/><Relationship Id="rId16" Type="http://schemas.openxmlformats.org/officeDocument/2006/relationships/hyperlink" Target="https://101blockchains.com/become-a-member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101blockchains.com/quorum-blockchain-tutorial/" TargetMode="External"/><Relationship Id="rId11" Type="http://schemas.openxmlformats.org/officeDocument/2006/relationships/hyperlink" Target="https://101blockchains.com/enterprise-ethereum/" TargetMode="External"/><Relationship Id="rId5" Type="http://schemas.openxmlformats.org/officeDocument/2006/relationships/hyperlink" Target="https://101blockchains.com/blockchain-vs-database-the-difference/" TargetMode="External"/><Relationship Id="rId15" Type="http://schemas.openxmlformats.org/officeDocument/2006/relationships/hyperlink" Target="https://101blockchains.com/ultimate-blockchain-technology-guide/" TargetMode="External"/><Relationship Id="rId10" Type="http://schemas.openxmlformats.org/officeDocument/2006/relationships/hyperlink" Target="https://101blockchains.com/permissioned-blockchain/" TargetMode="External"/><Relationship Id="rId4" Type="http://schemas.openxmlformats.org/officeDocument/2006/relationships/hyperlink" Target="https://101blockchains.com/corda-blockchain/" TargetMode="External"/><Relationship Id="rId9" Type="http://schemas.openxmlformats.org/officeDocument/2006/relationships/hyperlink" Target="https://101blockchains.com/federated-blockchain/" TargetMode="External"/><Relationship Id="rId14" Type="http://schemas.openxmlformats.org/officeDocument/2006/relationships/hyperlink" Target="https://101blockchains.com/distributed-ledger-technology-dl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101blockchains.com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B4B48C8-B5FB-49CA-AFF7-A05DC8E35E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6" b="53754"/>
          <a:stretch/>
        </p:blipFill>
        <p:spPr>
          <a:xfrm rot="10800000">
            <a:off x="0" y="0"/>
            <a:ext cx="9144000" cy="5143498"/>
          </a:xfrm>
          <a:prstGeom prst="rect">
            <a:avLst/>
          </a:prstGeom>
        </p:spPr>
      </p:pic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533400" y="1386839"/>
            <a:ext cx="8298900" cy="31820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5BA578-B0C8-44BF-9D17-59B96976F6F0}"/>
              </a:ext>
            </a:extLst>
          </p:cNvPr>
          <p:cNvSpPr txBox="1">
            <a:spLocks/>
          </p:cNvSpPr>
          <p:nvPr/>
        </p:nvSpPr>
        <p:spPr>
          <a:xfrm>
            <a:off x="116188" y="267088"/>
            <a:ext cx="8788475" cy="97196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Arial"/>
              </a:rPr>
              <a:t>Blockchain for Trade Finance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9166C4-6DB7-4F0E-AA20-E2C9178C0F16}"/>
              </a:ext>
            </a:extLst>
          </p:cNvPr>
          <p:cNvSpPr/>
          <p:nvPr/>
        </p:nvSpPr>
        <p:spPr>
          <a:xfrm>
            <a:off x="116188" y="180316"/>
            <a:ext cx="8904762" cy="4828093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B142362-0F96-45AD-BB71-F316E44E71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268099"/>
            <a:ext cx="2690670" cy="6015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84539A9-A37E-4742-82D4-981E464032CE}"/>
              </a:ext>
            </a:extLst>
          </p:cNvPr>
          <p:cNvSpPr/>
          <p:nvPr/>
        </p:nvSpPr>
        <p:spPr>
          <a:xfrm>
            <a:off x="1938165" y="1855698"/>
            <a:ext cx="68320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Better Trade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Financing Experience?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Blockchain in Trade Finance Use Case:</a:t>
            </a:r>
            <a:b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International Trade - Letter of Credit (LC)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282075"/>
            <a:ext cx="8520600" cy="3416400"/>
          </a:xfrm>
        </p:spPr>
        <p:txBody>
          <a:bodyPr/>
          <a:lstStyle/>
          <a:p>
            <a:pPr marL="114300" indent="0">
              <a:lnSpc>
                <a:spcPct val="150000"/>
              </a:lnSpc>
              <a:buNone/>
            </a:pPr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What Is a Letter of Credit?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A letter which is issued by a bank to another bank (typically in a different country).	          Serves as a guarantee for payment.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Nature of international trade: distance, different laws in each country, personal trust.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125B0D-238C-4F3C-ABC5-1C55089742A3}"/>
              </a:ext>
            </a:extLst>
          </p:cNvPr>
          <p:cNvSpPr/>
          <p:nvPr/>
        </p:nvSpPr>
        <p:spPr>
          <a:xfrm>
            <a:off x="0" y="271312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444444"/>
                </a:solidFill>
                <a:latin typeface="Open Sans"/>
              </a:rPr>
              <a:t>Voltron, the Letter of Credit blockchain platform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F237F811-B4A9-41CB-90A3-0C3615D76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" t="27875" r="51677" b="50526"/>
          <a:stretch/>
        </p:blipFill>
        <p:spPr>
          <a:xfrm>
            <a:off x="0" y="3020906"/>
            <a:ext cx="4203414" cy="1880703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22A6923-924D-4BD3-8FD0-810418A82E40}"/>
              </a:ext>
            </a:extLst>
          </p:cNvPr>
          <p:cNvGrpSpPr/>
          <p:nvPr/>
        </p:nvGrpSpPr>
        <p:grpSpPr>
          <a:xfrm rot="5400000">
            <a:off x="7868681" y="2881424"/>
            <a:ext cx="828368" cy="828368"/>
            <a:chOff x="3282104" y="1999213"/>
            <a:chExt cx="828368" cy="828368"/>
          </a:xfrm>
          <a:solidFill>
            <a:srgbClr val="967DD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77D3A9F-6B47-4B4B-A42A-E0141ACAE1A4}"/>
                </a:ext>
              </a:extLst>
            </p:cNvPr>
            <p:cNvSpPr/>
            <p:nvPr/>
          </p:nvSpPr>
          <p:spPr>
            <a:xfrm>
              <a:off x="3282104" y="1999213"/>
              <a:ext cx="828368" cy="82836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676672"/>
                <a:satOff val="-5114"/>
                <a:lumOff val="-1961"/>
                <a:alphaOff val="0"/>
              </a:schemeClr>
            </a:fillRef>
            <a:effectRef idx="0">
              <a:schemeClr val="accent5">
                <a:hueOff val="-3676672"/>
                <a:satOff val="-5114"/>
                <a:lumOff val="-196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Oval 15">
              <a:extLst>
                <a:ext uri="{FF2B5EF4-FFF2-40B4-BE49-F238E27FC236}">
                  <a16:creationId xmlns:a16="http://schemas.microsoft.com/office/drawing/2014/main" id="{6101C9A8-9ADC-4FB8-90F8-8173B616F47E}"/>
                </a:ext>
              </a:extLst>
            </p:cNvPr>
            <p:cNvSpPr txBox="1"/>
            <p:nvPr/>
          </p:nvSpPr>
          <p:spPr>
            <a:xfrm>
              <a:off x="3403416" y="2120525"/>
              <a:ext cx="585744" cy="58574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A886DD-9CC3-4242-AED6-F75A8D555BFC}"/>
              </a:ext>
            </a:extLst>
          </p:cNvPr>
          <p:cNvGrpSpPr/>
          <p:nvPr/>
        </p:nvGrpSpPr>
        <p:grpSpPr>
          <a:xfrm rot="5400000">
            <a:off x="7898304" y="4073241"/>
            <a:ext cx="828368" cy="828368"/>
            <a:chOff x="3282104" y="3133905"/>
            <a:chExt cx="828368" cy="828368"/>
          </a:xfrm>
          <a:solidFill>
            <a:srgbClr val="01BBEA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7E67AD1-7C95-4E68-BFF5-EE4726418DD4}"/>
                </a:ext>
              </a:extLst>
            </p:cNvPr>
            <p:cNvSpPr/>
            <p:nvPr/>
          </p:nvSpPr>
          <p:spPr>
            <a:xfrm>
              <a:off x="3282104" y="3133905"/>
              <a:ext cx="828368" cy="82836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02230"/>
                <a:satOff val="-6819"/>
                <a:lumOff val="-2615"/>
                <a:alphaOff val="0"/>
              </a:schemeClr>
            </a:fillRef>
            <a:effectRef idx="0">
              <a:schemeClr val="accent5">
                <a:hueOff val="-4902230"/>
                <a:satOff val="-6819"/>
                <a:lumOff val="-26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Oval 17">
              <a:extLst>
                <a:ext uri="{FF2B5EF4-FFF2-40B4-BE49-F238E27FC236}">
                  <a16:creationId xmlns:a16="http://schemas.microsoft.com/office/drawing/2014/main" id="{AD691D3B-42D1-40FA-96AB-2AAE87825CBE}"/>
                </a:ext>
              </a:extLst>
            </p:cNvPr>
            <p:cNvSpPr txBox="1"/>
            <p:nvPr/>
          </p:nvSpPr>
          <p:spPr>
            <a:xfrm>
              <a:off x="3403416" y="3255217"/>
              <a:ext cx="585744" cy="58574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BAF83D-9482-4225-90A7-8108C1CFF995}"/>
              </a:ext>
            </a:extLst>
          </p:cNvPr>
          <p:cNvGrpSpPr/>
          <p:nvPr/>
        </p:nvGrpSpPr>
        <p:grpSpPr>
          <a:xfrm rot="5400000">
            <a:off x="6112035" y="2881424"/>
            <a:ext cx="828368" cy="828368"/>
            <a:chOff x="2931465" y="4213061"/>
            <a:chExt cx="828368" cy="828368"/>
          </a:xfrm>
          <a:solidFill>
            <a:srgbClr val="6671FF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A6F2111-618E-44A7-BB10-E13F8B94A262}"/>
                </a:ext>
              </a:extLst>
            </p:cNvPr>
            <p:cNvSpPr/>
            <p:nvPr/>
          </p:nvSpPr>
          <p:spPr>
            <a:xfrm>
              <a:off x="2931465" y="4213061"/>
              <a:ext cx="828368" cy="82836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127787"/>
                <a:satOff val="-8523"/>
                <a:lumOff val="-3268"/>
                <a:alphaOff val="0"/>
              </a:schemeClr>
            </a:fillRef>
            <a:effectRef idx="0">
              <a:schemeClr val="accent5">
                <a:hueOff val="-6127787"/>
                <a:satOff val="-8523"/>
                <a:lumOff val="-326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Oval 19">
              <a:extLst>
                <a:ext uri="{FF2B5EF4-FFF2-40B4-BE49-F238E27FC236}">
                  <a16:creationId xmlns:a16="http://schemas.microsoft.com/office/drawing/2014/main" id="{3A154007-2E77-4F66-9B8F-8B6157C4B13F}"/>
                </a:ext>
              </a:extLst>
            </p:cNvPr>
            <p:cNvSpPr txBox="1"/>
            <p:nvPr/>
          </p:nvSpPr>
          <p:spPr>
            <a:xfrm>
              <a:off x="3052777" y="4334373"/>
              <a:ext cx="585744" cy="58574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007C52E-FF69-4D8E-90F3-E0684B6205B2}"/>
              </a:ext>
            </a:extLst>
          </p:cNvPr>
          <p:cNvGrpSpPr/>
          <p:nvPr/>
        </p:nvGrpSpPr>
        <p:grpSpPr>
          <a:xfrm rot="5400000">
            <a:off x="6112035" y="4073241"/>
            <a:ext cx="828368" cy="828368"/>
            <a:chOff x="2264509" y="5131046"/>
            <a:chExt cx="828368" cy="828368"/>
          </a:xfrm>
          <a:solidFill>
            <a:srgbClr val="00959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AF479FF-AFE8-4376-93ED-1D729847F8CB}"/>
                </a:ext>
              </a:extLst>
            </p:cNvPr>
            <p:cNvSpPr/>
            <p:nvPr/>
          </p:nvSpPr>
          <p:spPr>
            <a:xfrm>
              <a:off x="2264509" y="5131046"/>
              <a:ext cx="828368" cy="82836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7353344"/>
                <a:satOff val="-10228"/>
                <a:lumOff val="-3922"/>
                <a:alphaOff val="0"/>
              </a:schemeClr>
            </a:fillRef>
            <a:effectRef idx="0">
              <a:schemeClr val="accent5">
                <a:hueOff val="-7353344"/>
                <a:satOff val="-10228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Oval 21">
              <a:extLst>
                <a:ext uri="{FF2B5EF4-FFF2-40B4-BE49-F238E27FC236}">
                  <a16:creationId xmlns:a16="http://schemas.microsoft.com/office/drawing/2014/main" id="{547473CE-23F9-4799-8397-F11B6B076EF4}"/>
                </a:ext>
              </a:extLst>
            </p:cNvPr>
            <p:cNvSpPr txBox="1"/>
            <p:nvPr/>
          </p:nvSpPr>
          <p:spPr>
            <a:xfrm rot="16200000">
              <a:off x="2385821" y="5252358"/>
              <a:ext cx="585744" cy="58574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BD0D774-614F-4BC9-BF74-86CE9DF31FAC}"/>
              </a:ext>
            </a:extLst>
          </p:cNvPr>
          <p:cNvSpPr/>
          <p:nvPr/>
        </p:nvSpPr>
        <p:spPr>
          <a:xfrm>
            <a:off x="6074909" y="4348926"/>
            <a:ext cx="893193" cy="2769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Importers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E9B4F75-65E6-416D-AA95-809320F68BF4}"/>
              </a:ext>
            </a:extLst>
          </p:cNvPr>
          <p:cNvSpPr/>
          <p:nvPr/>
        </p:nvSpPr>
        <p:spPr>
          <a:xfrm>
            <a:off x="6072818" y="3157109"/>
            <a:ext cx="901209" cy="2769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Exporters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FC9BE3E-81C9-45DA-96EB-ECF27FBE31F8}"/>
              </a:ext>
            </a:extLst>
          </p:cNvPr>
          <p:cNvSpPr/>
          <p:nvPr/>
        </p:nvSpPr>
        <p:spPr>
          <a:xfrm>
            <a:off x="7999195" y="4348926"/>
            <a:ext cx="644728" cy="2769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Banks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5185DD4-81BA-4754-835C-1ACA9CB62984}"/>
              </a:ext>
            </a:extLst>
          </p:cNvPr>
          <p:cNvSpPr/>
          <p:nvPr/>
        </p:nvSpPr>
        <p:spPr>
          <a:xfrm>
            <a:off x="7898304" y="3157109"/>
            <a:ext cx="790601" cy="2769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Insurers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139B753F-74A1-4A61-90DE-B22742AC97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566" y="3387454"/>
            <a:ext cx="1200615" cy="104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89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BA03A4A4-8F69-4356-B71B-B5D0B2F4B9E0}"/>
              </a:ext>
            </a:extLst>
          </p:cNvPr>
          <p:cNvGrpSpPr/>
          <p:nvPr/>
        </p:nvGrpSpPr>
        <p:grpSpPr>
          <a:xfrm rot="5400000">
            <a:off x="7496194" y="1634335"/>
            <a:ext cx="828368" cy="828368"/>
            <a:chOff x="3282104" y="3133905"/>
            <a:chExt cx="828368" cy="828368"/>
          </a:xfrm>
          <a:solidFill>
            <a:srgbClr val="01BBEA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81B6311-0F9C-4801-B1E9-124E6D3EF093}"/>
                </a:ext>
              </a:extLst>
            </p:cNvPr>
            <p:cNvSpPr/>
            <p:nvPr/>
          </p:nvSpPr>
          <p:spPr>
            <a:xfrm>
              <a:off x="3282104" y="3133905"/>
              <a:ext cx="828368" cy="828368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02230"/>
                <a:satOff val="-6819"/>
                <a:lumOff val="-2615"/>
                <a:alphaOff val="0"/>
              </a:schemeClr>
            </a:fillRef>
            <a:effectRef idx="0">
              <a:schemeClr val="accent5">
                <a:hueOff val="-4902230"/>
                <a:satOff val="-6819"/>
                <a:lumOff val="-26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Oval 17">
              <a:extLst>
                <a:ext uri="{FF2B5EF4-FFF2-40B4-BE49-F238E27FC236}">
                  <a16:creationId xmlns:a16="http://schemas.microsoft.com/office/drawing/2014/main" id="{EAC26261-3A1A-4DA1-94F5-1B75B9107227}"/>
                </a:ext>
              </a:extLst>
            </p:cNvPr>
            <p:cNvSpPr txBox="1"/>
            <p:nvPr/>
          </p:nvSpPr>
          <p:spPr>
            <a:xfrm>
              <a:off x="3403416" y="3255217"/>
              <a:ext cx="585744" cy="58574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Blockchain in Trade Finance Use Case:</a:t>
            </a:r>
            <a:b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Maritime Trade - Bill of Laiding (BoL)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181" y="1591718"/>
            <a:ext cx="4592193" cy="3416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All members of the supply chain.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Decentralized network.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Direct exchange of documents.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Eliminating disputes and risks.</a:t>
            </a:r>
          </a:p>
          <a:p>
            <a:pPr marL="114300" indent="0">
              <a:lnSpc>
                <a:spcPct val="150000"/>
              </a:lnSpc>
              <a:buNone/>
            </a:pPr>
            <a:endParaRPr lang="en-US" b="1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 marL="114300" indent="0">
              <a:lnSpc>
                <a:spcPct val="150000"/>
              </a:lnSpc>
              <a:buNone/>
            </a:pPr>
            <a:r>
              <a:rPr lang="en-US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	</a:t>
            </a:r>
          </a:p>
          <a:p>
            <a:pPr marL="114300" indent="0">
              <a:lnSpc>
                <a:spcPct val="150000"/>
              </a:lnSpc>
              <a:buNone/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0FE978D-A7A7-46BB-A8BA-EDDF55687460}"/>
              </a:ext>
            </a:extLst>
          </p:cNvPr>
          <p:cNvGrpSpPr/>
          <p:nvPr/>
        </p:nvGrpSpPr>
        <p:grpSpPr>
          <a:xfrm rot="5400000">
            <a:off x="7902449" y="2884615"/>
            <a:ext cx="828368" cy="828368"/>
            <a:chOff x="3282104" y="3133905"/>
            <a:chExt cx="828368" cy="828368"/>
          </a:xfrm>
          <a:solidFill>
            <a:srgbClr val="009591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B7D05E6-EF5F-4251-8951-22551D874B09}"/>
                </a:ext>
              </a:extLst>
            </p:cNvPr>
            <p:cNvSpPr/>
            <p:nvPr/>
          </p:nvSpPr>
          <p:spPr>
            <a:xfrm>
              <a:off x="3282104" y="3133905"/>
              <a:ext cx="828368" cy="828368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02230"/>
                <a:satOff val="-6819"/>
                <a:lumOff val="-2615"/>
                <a:alphaOff val="0"/>
              </a:schemeClr>
            </a:fillRef>
            <a:effectRef idx="0">
              <a:schemeClr val="accent5">
                <a:hueOff val="-4902230"/>
                <a:satOff val="-6819"/>
                <a:lumOff val="-26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Oval 17">
              <a:extLst>
                <a:ext uri="{FF2B5EF4-FFF2-40B4-BE49-F238E27FC236}">
                  <a16:creationId xmlns:a16="http://schemas.microsoft.com/office/drawing/2014/main" id="{A38254FF-FAC9-452D-84D0-7300571121A3}"/>
                </a:ext>
              </a:extLst>
            </p:cNvPr>
            <p:cNvSpPr txBox="1"/>
            <p:nvPr/>
          </p:nvSpPr>
          <p:spPr>
            <a:xfrm>
              <a:off x="3403416" y="3255217"/>
              <a:ext cx="585744" cy="58574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5E37950-D812-4FA7-85DB-9681CBB55B7F}"/>
              </a:ext>
            </a:extLst>
          </p:cNvPr>
          <p:cNvGrpSpPr/>
          <p:nvPr/>
        </p:nvGrpSpPr>
        <p:grpSpPr>
          <a:xfrm rot="5400000">
            <a:off x="6165708" y="1518906"/>
            <a:ext cx="828368" cy="828368"/>
            <a:chOff x="2931465" y="4213061"/>
            <a:chExt cx="828368" cy="828368"/>
          </a:xfrm>
          <a:solidFill>
            <a:srgbClr val="967DD1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4A96247-171B-4D2C-88BC-A4F9442E75F3}"/>
                </a:ext>
              </a:extLst>
            </p:cNvPr>
            <p:cNvSpPr/>
            <p:nvPr/>
          </p:nvSpPr>
          <p:spPr>
            <a:xfrm>
              <a:off x="2931465" y="4213061"/>
              <a:ext cx="828368" cy="828368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127787"/>
                <a:satOff val="-8523"/>
                <a:lumOff val="-3268"/>
                <a:alphaOff val="0"/>
              </a:schemeClr>
            </a:fillRef>
            <a:effectRef idx="0">
              <a:schemeClr val="accent5">
                <a:hueOff val="-6127787"/>
                <a:satOff val="-8523"/>
                <a:lumOff val="-326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Oval 19">
              <a:extLst>
                <a:ext uri="{FF2B5EF4-FFF2-40B4-BE49-F238E27FC236}">
                  <a16:creationId xmlns:a16="http://schemas.microsoft.com/office/drawing/2014/main" id="{AC12FAA3-9D05-405F-9C1E-6609621325C2}"/>
                </a:ext>
              </a:extLst>
            </p:cNvPr>
            <p:cNvSpPr txBox="1"/>
            <p:nvPr/>
          </p:nvSpPr>
          <p:spPr>
            <a:xfrm>
              <a:off x="3052777" y="4334373"/>
              <a:ext cx="585744" cy="58574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5517C7D-3CAE-4969-A119-F28EE1BCFF6E}"/>
              </a:ext>
            </a:extLst>
          </p:cNvPr>
          <p:cNvGrpSpPr/>
          <p:nvPr/>
        </p:nvGrpSpPr>
        <p:grpSpPr>
          <a:xfrm rot="5400000">
            <a:off x="5375382" y="2501647"/>
            <a:ext cx="828368" cy="828368"/>
            <a:chOff x="2264509" y="5131046"/>
            <a:chExt cx="828368" cy="828368"/>
          </a:xfrm>
          <a:solidFill>
            <a:srgbClr val="C84DD9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935047E-2785-4038-B961-2BBD4009D6A9}"/>
                </a:ext>
              </a:extLst>
            </p:cNvPr>
            <p:cNvSpPr/>
            <p:nvPr/>
          </p:nvSpPr>
          <p:spPr>
            <a:xfrm>
              <a:off x="2264509" y="5131046"/>
              <a:ext cx="828368" cy="828368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7353344"/>
                <a:satOff val="-10228"/>
                <a:lumOff val="-3922"/>
                <a:alphaOff val="0"/>
              </a:schemeClr>
            </a:fillRef>
            <a:effectRef idx="0">
              <a:schemeClr val="accent5">
                <a:hueOff val="-7353344"/>
                <a:satOff val="-10228"/>
                <a:lumOff val="-392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Oval 21">
              <a:extLst>
                <a:ext uri="{FF2B5EF4-FFF2-40B4-BE49-F238E27FC236}">
                  <a16:creationId xmlns:a16="http://schemas.microsoft.com/office/drawing/2014/main" id="{20862BD1-27E7-4B34-BD7B-2CE03112FD6F}"/>
                </a:ext>
              </a:extLst>
            </p:cNvPr>
            <p:cNvSpPr txBox="1"/>
            <p:nvPr/>
          </p:nvSpPr>
          <p:spPr>
            <a:xfrm rot="16200000">
              <a:off x="2385821" y="5252358"/>
              <a:ext cx="585744" cy="58574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76D275B3-634A-4E96-8E26-9ABAB74C2935}"/>
              </a:ext>
            </a:extLst>
          </p:cNvPr>
          <p:cNvSpPr/>
          <p:nvPr/>
        </p:nvSpPr>
        <p:spPr>
          <a:xfrm>
            <a:off x="5346977" y="2684999"/>
            <a:ext cx="885179" cy="46166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lvl="0" algn="ctr"/>
            <a:r>
              <a:rPr lang="en-US" sz="1200" b="1" dirty="0">
                <a:solidFill>
                  <a:schemeClr val="bg1"/>
                </a:solidFill>
              </a:rPr>
              <a:t>Customs </a:t>
            </a:r>
          </a:p>
          <a:p>
            <a:pPr lvl="0" algn="ctr"/>
            <a:r>
              <a:rPr lang="en-US" sz="1200" b="1" dirty="0">
                <a:solidFill>
                  <a:schemeClr val="bg1"/>
                </a:solidFill>
              </a:rPr>
              <a:t>Agents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66BA974-B592-4D18-B97E-3CE0420A8C66}"/>
              </a:ext>
            </a:extLst>
          </p:cNvPr>
          <p:cNvSpPr/>
          <p:nvPr/>
        </p:nvSpPr>
        <p:spPr>
          <a:xfrm>
            <a:off x="6291191" y="1794591"/>
            <a:ext cx="577402" cy="2769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Ports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7488B17-9C86-478F-8E71-B9DDDACD1F22}"/>
              </a:ext>
            </a:extLst>
          </p:cNvPr>
          <p:cNvSpPr/>
          <p:nvPr/>
        </p:nvSpPr>
        <p:spPr>
          <a:xfrm>
            <a:off x="7866029" y="3160300"/>
            <a:ext cx="901209" cy="2769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Exporters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8A30A67-073F-4B38-BDF8-B0D7DA6ABE1C}"/>
              </a:ext>
            </a:extLst>
          </p:cNvPr>
          <p:cNvSpPr/>
          <p:nvPr/>
        </p:nvSpPr>
        <p:spPr>
          <a:xfrm>
            <a:off x="7445506" y="1816332"/>
            <a:ext cx="946093" cy="43088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lvl="0" algn="ctr"/>
            <a:r>
              <a:rPr lang="en-US" sz="1100" b="1" dirty="0">
                <a:solidFill>
                  <a:schemeClr val="bg1"/>
                </a:solidFill>
              </a:rPr>
              <a:t>Shipping</a:t>
            </a:r>
          </a:p>
          <a:p>
            <a:pPr lvl="0" algn="ctr"/>
            <a:r>
              <a:rPr lang="en-US" sz="1100" b="1" dirty="0">
                <a:solidFill>
                  <a:schemeClr val="bg1"/>
                </a:solidFill>
              </a:rPr>
              <a:t>Companies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433B097-642A-425F-825E-366BB3269606}"/>
              </a:ext>
            </a:extLst>
          </p:cNvPr>
          <p:cNvGrpSpPr/>
          <p:nvPr/>
        </p:nvGrpSpPr>
        <p:grpSpPr>
          <a:xfrm rot="5400000">
            <a:off x="7149851" y="3883182"/>
            <a:ext cx="828368" cy="828368"/>
            <a:chOff x="3282104" y="3133905"/>
            <a:chExt cx="828368" cy="828368"/>
          </a:xfrm>
          <a:solidFill>
            <a:srgbClr val="FFB40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C1BC83-8307-48A5-B5D2-09673A60C27C}"/>
                </a:ext>
              </a:extLst>
            </p:cNvPr>
            <p:cNvSpPr/>
            <p:nvPr/>
          </p:nvSpPr>
          <p:spPr>
            <a:xfrm>
              <a:off x="3282104" y="3133905"/>
              <a:ext cx="828368" cy="828368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02230"/>
                <a:satOff val="-6819"/>
                <a:lumOff val="-2615"/>
                <a:alphaOff val="0"/>
              </a:schemeClr>
            </a:fillRef>
            <a:effectRef idx="0">
              <a:schemeClr val="accent5">
                <a:hueOff val="-4902230"/>
                <a:satOff val="-6819"/>
                <a:lumOff val="-26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Oval 17">
              <a:extLst>
                <a:ext uri="{FF2B5EF4-FFF2-40B4-BE49-F238E27FC236}">
                  <a16:creationId xmlns:a16="http://schemas.microsoft.com/office/drawing/2014/main" id="{9DD50947-3BE3-4082-9605-5D945C3B705F}"/>
                </a:ext>
              </a:extLst>
            </p:cNvPr>
            <p:cNvSpPr txBox="1"/>
            <p:nvPr/>
          </p:nvSpPr>
          <p:spPr>
            <a:xfrm>
              <a:off x="3403416" y="3255217"/>
              <a:ext cx="585744" cy="58574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4307967E-9493-4994-AE1B-7A984D3BBAD1}"/>
              </a:ext>
            </a:extLst>
          </p:cNvPr>
          <p:cNvSpPr/>
          <p:nvPr/>
        </p:nvSpPr>
        <p:spPr>
          <a:xfrm>
            <a:off x="7117439" y="4158867"/>
            <a:ext cx="893193" cy="2769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Importers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D7675D8-861B-4B7B-B576-4A928E47E48D}"/>
              </a:ext>
            </a:extLst>
          </p:cNvPr>
          <p:cNvGrpSpPr/>
          <p:nvPr/>
        </p:nvGrpSpPr>
        <p:grpSpPr>
          <a:xfrm rot="5400000">
            <a:off x="5760220" y="3867206"/>
            <a:ext cx="828368" cy="828368"/>
            <a:chOff x="2931465" y="4213061"/>
            <a:chExt cx="828368" cy="828368"/>
          </a:xfrm>
          <a:solidFill>
            <a:srgbClr val="6671FF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2597C86-8BFA-492C-96EE-92E890D87A41}"/>
                </a:ext>
              </a:extLst>
            </p:cNvPr>
            <p:cNvSpPr/>
            <p:nvPr/>
          </p:nvSpPr>
          <p:spPr>
            <a:xfrm>
              <a:off x="2931465" y="4213061"/>
              <a:ext cx="828368" cy="828368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127787"/>
                <a:satOff val="-8523"/>
                <a:lumOff val="-3268"/>
                <a:alphaOff val="0"/>
              </a:schemeClr>
            </a:fillRef>
            <a:effectRef idx="0">
              <a:schemeClr val="accent5">
                <a:hueOff val="-6127787"/>
                <a:satOff val="-8523"/>
                <a:lumOff val="-326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Oval 19">
              <a:extLst>
                <a:ext uri="{FF2B5EF4-FFF2-40B4-BE49-F238E27FC236}">
                  <a16:creationId xmlns:a16="http://schemas.microsoft.com/office/drawing/2014/main" id="{32AD542B-46E1-4AEF-93EE-D7EBC28ED81A}"/>
                </a:ext>
              </a:extLst>
            </p:cNvPr>
            <p:cNvSpPr txBox="1"/>
            <p:nvPr/>
          </p:nvSpPr>
          <p:spPr>
            <a:xfrm>
              <a:off x="3052777" y="4334373"/>
              <a:ext cx="585744" cy="58574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b="1" kern="1200" dirty="0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ABF2C1AA-9C11-400E-90EB-6AE19039DF35}"/>
              </a:ext>
            </a:extLst>
          </p:cNvPr>
          <p:cNvSpPr/>
          <p:nvPr/>
        </p:nvSpPr>
        <p:spPr>
          <a:xfrm>
            <a:off x="5852040" y="4142891"/>
            <a:ext cx="644728" cy="2769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>
            <a:spAutoFit/>
          </a:bodyPr>
          <a:lstStyle/>
          <a:p>
            <a:pPr lvl="0"/>
            <a:r>
              <a:rPr lang="en-US" sz="1200" b="1" dirty="0">
                <a:solidFill>
                  <a:schemeClr val="bg1"/>
                </a:solidFill>
              </a:rPr>
              <a:t>Banks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2DBE4141-80DD-43F7-AA7A-5049E27D35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575" y="2680797"/>
            <a:ext cx="1200615" cy="104968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D896BA-9000-47FE-97F8-D1D014188B3B}"/>
              </a:ext>
            </a:extLst>
          </p:cNvPr>
          <p:cNvSpPr/>
          <p:nvPr/>
        </p:nvSpPr>
        <p:spPr>
          <a:xfrm>
            <a:off x="539594" y="3833939"/>
            <a:ext cx="3961619" cy="585951"/>
          </a:xfrm>
          <a:prstGeom prst="rect">
            <a:avLst/>
          </a:prstGeom>
          <a:solidFill>
            <a:srgbClr val="1C931D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PAPERLESS TRADE</a:t>
            </a:r>
          </a:p>
        </p:txBody>
      </p:sp>
    </p:spTree>
    <p:extLst>
      <p:ext uri="{BB962C8B-B14F-4D97-AF65-F5344CB8AC3E}">
        <p14:creationId xmlns:p14="http://schemas.microsoft.com/office/powerpoint/2010/main" val="4052776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445025"/>
            <a:ext cx="2576945" cy="572700"/>
          </a:xfrm>
        </p:spPr>
        <p:txBody>
          <a:bodyPr/>
          <a:lstStyle/>
          <a:p>
            <a:r>
              <a:rPr lang="en-US" sz="20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Leading Trade Finance Consortia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18" y="1200966"/>
            <a:ext cx="8520600" cy="3416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We.Trade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Komgo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Voltron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Marco Polo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Batavia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HKTP</a:t>
            </a: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C7AA863-0976-4474-9D5E-5078ECF408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325" b="18089"/>
          <a:stretch/>
        </p:blipFill>
        <p:spPr>
          <a:xfrm>
            <a:off x="2334875" y="0"/>
            <a:ext cx="6809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6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R3 Corda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3685585" cy="3416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Built for Trade Finance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Enterprise Grade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Optimized for IT environment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Supports SQL &amp; Oracle DB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Application Firewall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Compatible</a:t>
            </a:r>
          </a:p>
        </p:txBody>
      </p:sp>
      <p:pic>
        <p:nvPicPr>
          <p:cNvPr id="9" name="Picture 8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2EA7261A-4153-4FFB-B8A1-07C9043AF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285" y="0"/>
            <a:ext cx="514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110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Quorum Blockchain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3672471" cy="3416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Open-source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Enterprise Ready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Customized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Matured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Performance &amp; Throughput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sz="2000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5A5A43-A774-4B84-A1E6-35F27B295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555" y="-69945"/>
            <a:ext cx="5213445" cy="521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39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582913"/>
            <a:ext cx="8520600" cy="572700"/>
          </a:xfrm>
        </p:spPr>
        <p:txBody>
          <a:bodyPr/>
          <a:lstStyle/>
          <a:p>
            <a:r>
              <a:rPr lang="en-US" sz="23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Real World Companies Using Blockchain for Trade Finance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00226"/>
            <a:ext cx="8520600" cy="3416400"/>
          </a:xfrm>
        </p:spPr>
        <p:txBody>
          <a:bodyPr/>
          <a:lstStyle/>
          <a:p>
            <a:pPr fontAlgn="base">
              <a:spcAft>
                <a:spcPts val="400"/>
              </a:spcAft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SWIFT</a:t>
            </a:r>
          </a:p>
          <a:p>
            <a:pPr fontAlgn="base">
              <a:spcAft>
                <a:spcPts val="400"/>
              </a:spcAft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Barclays</a:t>
            </a:r>
          </a:p>
          <a:p>
            <a:pPr fontAlgn="base">
              <a:spcAft>
                <a:spcPts val="400"/>
              </a:spcAft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People’s Bank of China</a:t>
            </a:r>
          </a:p>
          <a:p>
            <a:pPr fontAlgn="base">
              <a:spcAft>
                <a:spcPts val="400"/>
              </a:spcAft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Mizuho</a:t>
            </a:r>
          </a:p>
          <a:p>
            <a:pPr fontAlgn="base">
              <a:spcAft>
                <a:spcPts val="400"/>
              </a:spcAft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Scotiabank</a:t>
            </a:r>
          </a:p>
          <a:p>
            <a:pPr fontAlgn="base">
              <a:spcAft>
                <a:spcPts val="400"/>
              </a:spcAft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KBank</a:t>
            </a:r>
          </a:p>
          <a:p>
            <a:pPr fontAlgn="base">
              <a:spcAft>
                <a:spcPts val="400"/>
              </a:spcAft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Dubai Trade and Dubai Custom</a:t>
            </a:r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A5922560-D9A3-4621-823D-5FEBC8F76F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5655" b="1441"/>
          <a:stretch/>
        </p:blipFill>
        <p:spPr>
          <a:xfrm>
            <a:off x="54185" y="3964312"/>
            <a:ext cx="9144001" cy="117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63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Getting Started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017725"/>
            <a:ext cx="8520600" cy="3416400"/>
          </a:xfrm>
        </p:spPr>
        <p:txBody>
          <a:bodyPr/>
          <a:lstStyle/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Identify a Use-Case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Develop a POC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Build &amp; Test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Onboard Partners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Operate &amp; Manage</a:t>
            </a:r>
          </a:p>
          <a:p>
            <a:pPr>
              <a:lnSpc>
                <a:spcPct val="150000"/>
              </a:lnSpc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B07209C-549B-445F-A9C6-87AD04309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233" y="0"/>
            <a:ext cx="5137767" cy="513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744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86F54E1-0869-4CD2-A12B-82F5B0EBF2C4}"/>
              </a:ext>
            </a:extLst>
          </p:cNvPr>
          <p:cNvSpPr txBox="1"/>
          <p:nvPr/>
        </p:nvSpPr>
        <p:spPr>
          <a:xfrm>
            <a:off x="1120574" y="802637"/>
            <a:ext cx="6902852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101 BLOCKCHAINS COMMUNITY</a:t>
            </a:r>
          </a:p>
          <a:p>
            <a:pPr algn="ctr">
              <a:spcBef>
                <a:spcPts val="600"/>
              </a:spcBef>
            </a:pPr>
            <a:r>
              <a:rPr lang="en-US" sz="2400" b="1" kern="12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rPr>
              <a:t>Shaping the Future of Blockchain Technology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9729E-0B5D-4605-A573-0F859831A5EF}"/>
              </a:ext>
            </a:extLst>
          </p:cNvPr>
          <p:cNvSpPr txBox="1"/>
          <p:nvPr/>
        </p:nvSpPr>
        <p:spPr>
          <a:xfrm>
            <a:off x="650241" y="1662873"/>
            <a:ext cx="7884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 algn="ctr" fontAlgn="base">
              <a:buNone/>
            </a:pPr>
            <a:r>
              <a:rPr lang="en-US" sz="1800" dirty="0"/>
              <a:t>101 Blockchains is a cross-industry community of the world’s leading Blockchain practitioners. The community is empowering the profession of Enterprise Blockchains Management.</a:t>
            </a:r>
            <a:endParaRPr lang="en-US" sz="18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992B43-0FA4-48EE-AC01-3A6D59BD95CB}"/>
              </a:ext>
            </a:extLst>
          </p:cNvPr>
          <p:cNvSpPr txBox="1"/>
          <p:nvPr/>
        </p:nvSpPr>
        <p:spPr>
          <a:xfrm>
            <a:off x="203917" y="3206606"/>
            <a:ext cx="25654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2C74CF"/>
                </a:solidFill>
              </a:rPr>
              <a:t>Trusted</a:t>
            </a:r>
            <a:endParaRPr lang="en-US" b="1" dirty="0">
              <a:solidFill>
                <a:srgbClr val="2C74CF"/>
              </a:solidFill>
            </a:endParaRPr>
          </a:p>
          <a:p>
            <a:pPr algn="ctr"/>
            <a:r>
              <a:rPr lang="en-US" sz="1100" dirty="0">
                <a:solidFill>
                  <a:schemeClr val="dk2"/>
                </a:solidFill>
              </a:rPr>
              <a:t>Understand the core concepts of blockchain technology and its ecosystem, with verified research and forward-thinking insights. </a:t>
            </a: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3C2E1D-A956-48F1-8813-5E2A04AE44EA}"/>
              </a:ext>
            </a:extLst>
          </p:cNvPr>
          <p:cNvSpPr txBox="1"/>
          <p:nvPr/>
        </p:nvSpPr>
        <p:spPr>
          <a:xfrm>
            <a:off x="3466011" y="3190828"/>
            <a:ext cx="19768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2C74CF"/>
                </a:solidFill>
              </a:rPr>
              <a:t>Strategic</a:t>
            </a:r>
            <a:endParaRPr lang="en-US" b="1" dirty="0">
              <a:solidFill>
                <a:srgbClr val="2C74CF"/>
              </a:solidFill>
            </a:endParaRPr>
          </a:p>
          <a:p>
            <a:pPr algn="ctr"/>
            <a:r>
              <a:rPr lang="en-US" sz="1100" dirty="0">
                <a:solidFill>
                  <a:schemeClr val="dk2"/>
                </a:solidFill>
              </a:rPr>
              <a:t>Learn how to approach the blockchain implementation with strategic advice focused on your industry. </a:t>
            </a:r>
          </a:p>
          <a:p>
            <a:endParaRPr lang="en-US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A20808C-3B36-4548-BE69-14FAD79F93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805" y="2710310"/>
            <a:ext cx="480518" cy="48051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929B2C1-753B-43E8-B429-838034708E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989" y="2655181"/>
            <a:ext cx="583783" cy="58378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4FBA670-3D20-47AF-BF14-00CF8C4655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227" y="2710310"/>
            <a:ext cx="480736" cy="48073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F40F904-1C7C-4C93-B7F4-5DB326D57E48}"/>
              </a:ext>
            </a:extLst>
          </p:cNvPr>
          <p:cNvSpPr txBox="1"/>
          <p:nvPr/>
        </p:nvSpPr>
        <p:spPr>
          <a:xfrm>
            <a:off x="6487887" y="3238964"/>
            <a:ext cx="2046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2C74CF"/>
                </a:solidFill>
              </a:rPr>
              <a:t>Practical</a:t>
            </a:r>
            <a:endParaRPr lang="en-US" b="1" dirty="0">
              <a:solidFill>
                <a:srgbClr val="2C74CF"/>
              </a:solidFill>
            </a:endParaRPr>
          </a:p>
          <a:p>
            <a:pPr algn="ctr"/>
            <a:r>
              <a:rPr lang="en-US" sz="1100" dirty="0">
                <a:solidFill>
                  <a:schemeClr val="dk2"/>
                </a:solidFill>
              </a:rPr>
              <a:t>Focus on your transformation with up-to-date actionable tools and start your blockchain transformation. </a:t>
            </a:r>
          </a:p>
        </p:txBody>
      </p:sp>
    </p:spTree>
    <p:extLst>
      <p:ext uri="{BB962C8B-B14F-4D97-AF65-F5344CB8AC3E}">
        <p14:creationId xmlns:p14="http://schemas.microsoft.com/office/powerpoint/2010/main" val="1848014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C8DA0CA-0BEF-4D1C-8AE1-2CFB4D3B540C}"/>
              </a:ext>
            </a:extLst>
          </p:cNvPr>
          <p:cNvSpPr txBox="1"/>
          <p:nvPr/>
        </p:nvSpPr>
        <p:spPr>
          <a:xfrm>
            <a:off x="350395" y="613906"/>
            <a:ext cx="4374655" cy="7848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WE DO THAT</a:t>
            </a:r>
          </a:p>
          <a:p>
            <a:endParaRPr lang="en-US" sz="27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6F7779-9A8D-4D78-BE2E-CFE834640731}"/>
              </a:ext>
            </a:extLst>
          </p:cNvPr>
          <p:cNvSpPr txBox="1"/>
          <p:nvPr/>
        </p:nvSpPr>
        <p:spPr>
          <a:xfrm>
            <a:off x="369421" y="1287255"/>
            <a:ext cx="7854366" cy="158472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114300" fontAlgn="base">
              <a:lnSpc>
                <a:spcPct val="150000"/>
              </a:lnSpc>
              <a:buClr>
                <a:schemeClr val="dk2"/>
              </a:buClr>
              <a:buSzPts val="1800"/>
            </a:pPr>
            <a:r>
              <a:rPr lang="en-US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Our licenses are designed to work for enterprise executives and their respective teams.</a:t>
            </a:r>
          </a:p>
          <a:p>
            <a:pPr marL="114300" fontAlgn="base">
              <a:lnSpc>
                <a:spcPct val="150000"/>
              </a:lnSpc>
              <a:buClr>
                <a:schemeClr val="dk2"/>
              </a:buClr>
              <a:buSzPts val="1800"/>
            </a:pPr>
            <a:r>
              <a:rPr lang="en-US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These give you access to:</a:t>
            </a:r>
          </a:p>
          <a:p>
            <a:pPr marL="114300">
              <a:lnSpc>
                <a:spcPct val="150000"/>
              </a:lnSpc>
              <a:buClr>
                <a:schemeClr val="dk2"/>
              </a:buClr>
              <a:buSzPts val="1800"/>
            </a:pPr>
            <a:br>
              <a:rPr lang="en-US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</a:br>
            <a:endParaRPr lang="en-US" dirty="0">
              <a:solidFill>
                <a:schemeClr val="dk2"/>
              </a:solidFill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93241B6-D680-4053-B747-040476CA2656}"/>
              </a:ext>
            </a:extLst>
          </p:cNvPr>
          <p:cNvSpPr/>
          <p:nvPr/>
        </p:nvSpPr>
        <p:spPr>
          <a:xfrm>
            <a:off x="350395" y="1084171"/>
            <a:ext cx="645848" cy="1062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4374305-C4B7-4BA8-80A4-D8B28408C4D1}"/>
              </a:ext>
            </a:extLst>
          </p:cNvPr>
          <p:cNvSpPr/>
          <p:nvPr/>
        </p:nvSpPr>
        <p:spPr>
          <a:xfrm>
            <a:off x="6247893" y="2088724"/>
            <a:ext cx="1969546" cy="1969546"/>
          </a:xfrm>
          <a:prstGeom prst="ellipse">
            <a:avLst/>
          </a:prstGeom>
          <a:solidFill>
            <a:srgbClr val="6395A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6220E31-5807-4982-9E66-F01F1E91B5BA}"/>
              </a:ext>
            </a:extLst>
          </p:cNvPr>
          <p:cNvSpPr/>
          <p:nvPr/>
        </p:nvSpPr>
        <p:spPr>
          <a:xfrm>
            <a:off x="3694002" y="2070345"/>
            <a:ext cx="1998121" cy="2006304"/>
          </a:xfrm>
          <a:prstGeom prst="ellipse">
            <a:avLst/>
          </a:prstGeom>
          <a:solidFill>
            <a:srgbClr val="9994B4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1F0F443-2335-4B10-90D7-DB3658C912F3}"/>
              </a:ext>
            </a:extLst>
          </p:cNvPr>
          <p:cNvSpPr/>
          <p:nvPr/>
        </p:nvSpPr>
        <p:spPr>
          <a:xfrm>
            <a:off x="1172001" y="2088724"/>
            <a:ext cx="1969546" cy="1969546"/>
          </a:xfrm>
          <a:prstGeom prst="ellipse">
            <a:avLst/>
          </a:prstGeom>
          <a:solidFill>
            <a:srgbClr val="7DC7D2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908373E-C6E5-4B82-82E5-4956D140BB3D}"/>
              </a:ext>
            </a:extLst>
          </p:cNvPr>
          <p:cNvGrpSpPr/>
          <p:nvPr/>
        </p:nvGrpSpPr>
        <p:grpSpPr>
          <a:xfrm>
            <a:off x="4281927" y="2523529"/>
            <a:ext cx="822270" cy="1099936"/>
            <a:chOff x="6821487" y="1028700"/>
            <a:chExt cx="533400" cy="711200"/>
          </a:xfrm>
          <a:solidFill>
            <a:schemeClr val="bg1"/>
          </a:solidFill>
        </p:grpSpPr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F9474331-DB9D-4827-BDC7-12828447D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1487" y="1028700"/>
              <a:ext cx="533400" cy="711200"/>
            </a:xfrm>
            <a:custGeom>
              <a:avLst/>
              <a:gdLst>
                <a:gd name="T0" fmla="*/ 503 w 1344"/>
                <a:gd name="T1" fmla="*/ 1609 h 1792"/>
                <a:gd name="T2" fmla="*/ 516 w 1344"/>
                <a:gd name="T3" fmla="*/ 1651 h 1792"/>
                <a:gd name="T4" fmla="*/ 559 w 1344"/>
                <a:gd name="T5" fmla="*/ 1699 h 1792"/>
                <a:gd name="T6" fmla="*/ 640 w 1344"/>
                <a:gd name="T7" fmla="*/ 1726 h 1792"/>
                <a:gd name="T8" fmla="*/ 734 w 1344"/>
                <a:gd name="T9" fmla="*/ 1720 h 1792"/>
                <a:gd name="T10" fmla="*/ 804 w 1344"/>
                <a:gd name="T11" fmla="*/ 1685 h 1792"/>
                <a:gd name="T12" fmla="*/ 832 w 1344"/>
                <a:gd name="T13" fmla="*/ 1632 h 1792"/>
                <a:gd name="T14" fmla="*/ 852 w 1344"/>
                <a:gd name="T15" fmla="*/ 1603 h 1792"/>
                <a:gd name="T16" fmla="*/ 965 w 1344"/>
                <a:gd name="T17" fmla="*/ 1210 h 1792"/>
                <a:gd name="T18" fmla="*/ 1043 w 1344"/>
                <a:gd name="T19" fmla="*/ 1153 h 1792"/>
                <a:gd name="T20" fmla="*/ 1130 w 1344"/>
                <a:gd name="T21" fmla="*/ 1072 h 1792"/>
                <a:gd name="T22" fmla="*/ 1234 w 1344"/>
                <a:gd name="T23" fmla="*/ 904 h 1792"/>
                <a:gd name="T24" fmla="*/ 1268 w 1344"/>
                <a:gd name="T25" fmla="*/ 792 h 1792"/>
                <a:gd name="T26" fmla="*/ 1280 w 1344"/>
                <a:gd name="T27" fmla="*/ 672 h 1792"/>
                <a:gd name="T28" fmla="*/ 1253 w 1344"/>
                <a:gd name="T29" fmla="*/ 491 h 1792"/>
                <a:gd name="T30" fmla="*/ 1176 w 1344"/>
                <a:gd name="T31" fmla="*/ 332 h 1792"/>
                <a:gd name="T32" fmla="*/ 1059 w 1344"/>
                <a:gd name="T33" fmla="*/ 203 h 1792"/>
                <a:gd name="T34" fmla="*/ 909 w 1344"/>
                <a:gd name="T35" fmla="*/ 112 h 1792"/>
                <a:gd name="T36" fmla="*/ 734 w 1344"/>
                <a:gd name="T37" fmla="*/ 67 h 1792"/>
                <a:gd name="T38" fmla="*/ 550 w 1344"/>
                <a:gd name="T39" fmla="*/ 76 h 1792"/>
                <a:gd name="T40" fmla="*/ 383 w 1344"/>
                <a:gd name="T41" fmla="*/ 137 h 1792"/>
                <a:gd name="T42" fmla="*/ 242 w 1344"/>
                <a:gd name="T43" fmla="*/ 242 h 1792"/>
                <a:gd name="T44" fmla="*/ 138 w 1344"/>
                <a:gd name="T45" fmla="*/ 382 h 1792"/>
                <a:gd name="T46" fmla="*/ 76 w 1344"/>
                <a:gd name="T47" fmla="*/ 549 h 1792"/>
                <a:gd name="T48" fmla="*/ 66 w 1344"/>
                <a:gd name="T49" fmla="*/ 713 h 1792"/>
                <a:gd name="T50" fmla="*/ 85 w 1344"/>
                <a:gd name="T51" fmla="*/ 830 h 1792"/>
                <a:gd name="T52" fmla="*/ 146 w 1344"/>
                <a:gd name="T53" fmla="*/ 975 h 1792"/>
                <a:gd name="T54" fmla="*/ 242 w 1344"/>
                <a:gd name="T55" fmla="*/ 1101 h 1792"/>
                <a:gd name="T56" fmla="*/ 333 w 1344"/>
                <a:gd name="T57" fmla="*/ 1177 h 1792"/>
                <a:gd name="T58" fmla="*/ 384 w 1344"/>
                <a:gd name="T59" fmla="*/ 1225 h 1792"/>
                <a:gd name="T60" fmla="*/ 594 w 1344"/>
                <a:gd name="T61" fmla="*/ 1782 h 1792"/>
                <a:gd name="T62" fmla="*/ 502 w 1344"/>
                <a:gd name="T63" fmla="*/ 1737 h 1792"/>
                <a:gd name="T64" fmla="*/ 452 w 1344"/>
                <a:gd name="T65" fmla="*/ 1664 h 1792"/>
                <a:gd name="T66" fmla="*/ 326 w 1344"/>
                <a:gd name="T67" fmla="*/ 1650 h 1792"/>
                <a:gd name="T68" fmla="*/ 284 w 1344"/>
                <a:gd name="T69" fmla="*/ 1220 h 1792"/>
                <a:gd name="T70" fmla="*/ 186 w 1344"/>
                <a:gd name="T71" fmla="*/ 1135 h 1792"/>
                <a:gd name="T72" fmla="*/ 108 w 1344"/>
                <a:gd name="T73" fmla="*/ 1036 h 1792"/>
                <a:gd name="T74" fmla="*/ 49 w 1344"/>
                <a:gd name="T75" fmla="*/ 923 h 1792"/>
                <a:gd name="T76" fmla="*/ 12 w 1344"/>
                <a:gd name="T77" fmla="*/ 800 h 1792"/>
                <a:gd name="T78" fmla="*/ 0 w 1344"/>
                <a:gd name="T79" fmla="*/ 672 h 1792"/>
                <a:gd name="T80" fmla="*/ 30 w 1344"/>
                <a:gd name="T81" fmla="*/ 472 h 1792"/>
                <a:gd name="T82" fmla="*/ 115 w 1344"/>
                <a:gd name="T83" fmla="*/ 297 h 1792"/>
                <a:gd name="T84" fmla="*/ 245 w 1344"/>
                <a:gd name="T85" fmla="*/ 154 h 1792"/>
                <a:gd name="T86" fmla="*/ 411 w 1344"/>
                <a:gd name="T87" fmla="*/ 53 h 1792"/>
                <a:gd name="T88" fmla="*/ 603 w 1344"/>
                <a:gd name="T89" fmla="*/ 4 h 1792"/>
                <a:gd name="T90" fmla="*/ 807 w 1344"/>
                <a:gd name="T91" fmla="*/ 14 h 1792"/>
                <a:gd name="T92" fmla="*/ 993 w 1344"/>
                <a:gd name="T93" fmla="*/ 81 h 1792"/>
                <a:gd name="T94" fmla="*/ 1147 w 1344"/>
                <a:gd name="T95" fmla="*/ 197 h 1792"/>
                <a:gd name="T96" fmla="*/ 1263 w 1344"/>
                <a:gd name="T97" fmla="*/ 351 h 1792"/>
                <a:gd name="T98" fmla="*/ 1330 w 1344"/>
                <a:gd name="T99" fmla="*/ 537 h 1792"/>
                <a:gd name="T100" fmla="*/ 1343 w 1344"/>
                <a:gd name="T101" fmla="*/ 715 h 1792"/>
                <a:gd name="T102" fmla="*/ 1322 w 1344"/>
                <a:gd name="T103" fmla="*/ 842 h 1792"/>
                <a:gd name="T104" fmla="*/ 1278 w 1344"/>
                <a:gd name="T105" fmla="*/ 961 h 1792"/>
                <a:gd name="T106" fmla="*/ 1212 w 1344"/>
                <a:gd name="T107" fmla="*/ 1070 h 1792"/>
                <a:gd name="T108" fmla="*/ 1127 w 1344"/>
                <a:gd name="T109" fmla="*/ 1166 h 1792"/>
                <a:gd name="T110" fmla="*/ 1024 w 1344"/>
                <a:gd name="T111" fmla="*/ 1244 h 1792"/>
                <a:gd name="T112" fmla="*/ 1010 w 1344"/>
                <a:gd name="T113" fmla="*/ 1659 h 1792"/>
                <a:gd name="T114" fmla="*/ 881 w 1344"/>
                <a:gd name="T115" fmla="*/ 1691 h 1792"/>
                <a:gd name="T116" fmla="*/ 815 w 1344"/>
                <a:gd name="T117" fmla="*/ 1755 h 1792"/>
                <a:gd name="T118" fmla="*/ 712 w 1344"/>
                <a:gd name="T119" fmla="*/ 1789 h 1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4" h="1792">
                  <a:moveTo>
                    <a:pt x="384" y="1601"/>
                  </a:moveTo>
                  <a:lnTo>
                    <a:pt x="480" y="1601"/>
                  </a:lnTo>
                  <a:lnTo>
                    <a:pt x="487" y="1601"/>
                  </a:lnTo>
                  <a:lnTo>
                    <a:pt x="493" y="1603"/>
                  </a:lnTo>
                  <a:lnTo>
                    <a:pt x="498" y="1606"/>
                  </a:lnTo>
                  <a:lnTo>
                    <a:pt x="503" y="1609"/>
                  </a:lnTo>
                  <a:lnTo>
                    <a:pt x="507" y="1614"/>
                  </a:lnTo>
                  <a:lnTo>
                    <a:pt x="510" y="1620"/>
                  </a:lnTo>
                  <a:lnTo>
                    <a:pt x="511" y="1626"/>
                  </a:lnTo>
                  <a:lnTo>
                    <a:pt x="512" y="1632"/>
                  </a:lnTo>
                  <a:lnTo>
                    <a:pt x="513" y="1641"/>
                  </a:lnTo>
                  <a:lnTo>
                    <a:pt x="516" y="1651"/>
                  </a:lnTo>
                  <a:lnTo>
                    <a:pt x="520" y="1660"/>
                  </a:lnTo>
                  <a:lnTo>
                    <a:pt x="525" y="1669"/>
                  </a:lnTo>
                  <a:lnTo>
                    <a:pt x="531" y="1678"/>
                  </a:lnTo>
                  <a:lnTo>
                    <a:pt x="540" y="1685"/>
                  </a:lnTo>
                  <a:lnTo>
                    <a:pt x="549" y="1693"/>
                  </a:lnTo>
                  <a:lnTo>
                    <a:pt x="559" y="1699"/>
                  </a:lnTo>
                  <a:lnTo>
                    <a:pt x="570" y="1706"/>
                  </a:lnTo>
                  <a:lnTo>
                    <a:pt x="583" y="1711"/>
                  </a:lnTo>
                  <a:lnTo>
                    <a:pt x="597" y="1716"/>
                  </a:lnTo>
                  <a:lnTo>
                    <a:pt x="611" y="1720"/>
                  </a:lnTo>
                  <a:lnTo>
                    <a:pt x="625" y="1724"/>
                  </a:lnTo>
                  <a:lnTo>
                    <a:pt x="640" y="1726"/>
                  </a:lnTo>
                  <a:lnTo>
                    <a:pt x="655" y="1727"/>
                  </a:lnTo>
                  <a:lnTo>
                    <a:pt x="672" y="1729"/>
                  </a:lnTo>
                  <a:lnTo>
                    <a:pt x="688" y="1727"/>
                  </a:lnTo>
                  <a:lnTo>
                    <a:pt x="704" y="1726"/>
                  </a:lnTo>
                  <a:lnTo>
                    <a:pt x="719" y="1724"/>
                  </a:lnTo>
                  <a:lnTo>
                    <a:pt x="734" y="1720"/>
                  </a:lnTo>
                  <a:lnTo>
                    <a:pt x="748" y="1716"/>
                  </a:lnTo>
                  <a:lnTo>
                    <a:pt x="761" y="1711"/>
                  </a:lnTo>
                  <a:lnTo>
                    <a:pt x="773" y="1706"/>
                  </a:lnTo>
                  <a:lnTo>
                    <a:pt x="785" y="1699"/>
                  </a:lnTo>
                  <a:lnTo>
                    <a:pt x="795" y="1693"/>
                  </a:lnTo>
                  <a:lnTo>
                    <a:pt x="804" y="1685"/>
                  </a:lnTo>
                  <a:lnTo>
                    <a:pt x="813" y="1678"/>
                  </a:lnTo>
                  <a:lnTo>
                    <a:pt x="819" y="1669"/>
                  </a:lnTo>
                  <a:lnTo>
                    <a:pt x="825" y="1660"/>
                  </a:lnTo>
                  <a:lnTo>
                    <a:pt x="829" y="1651"/>
                  </a:lnTo>
                  <a:lnTo>
                    <a:pt x="832" y="1641"/>
                  </a:lnTo>
                  <a:lnTo>
                    <a:pt x="832" y="1632"/>
                  </a:lnTo>
                  <a:lnTo>
                    <a:pt x="833" y="1626"/>
                  </a:lnTo>
                  <a:lnTo>
                    <a:pt x="834" y="1620"/>
                  </a:lnTo>
                  <a:lnTo>
                    <a:pt x="838" y="1614"/>
                  </a:lnTo>
                  <a:lnTo>
                    <a:pt x="842" y="1609"/>
                  </a:lnTo>
                  <a:lnTo>
                    <a:pt x="846" y="1606"/>
                  </a:lnTo>
                  <a:lnTo>
                    <a:pt x="852" y="1603"/>
                  </a:lnTo>
                  <a:lnTo>
                    <a:pt x="857" y="1601"/>
                  </a:lnTo>
                  <a:lnTo>
                    <a:pt x="865" y="1601"/>
                  </a:lnTo>
                  <a:lnTo>
                    <a:pt x="960" y="1601"/>
                  </a:lnTo>
                  <a:lnTo>
                    <a:pt x="960" y="1225"/>
                  </a:lnTo>
                  <a:lnTo>
                    <a:pt x="961" y="1218"/>
                  </a:lnTo>
                  <a:lnTo>
                    <a:pt x="965" y="1210"/>
                  </a:lnTo>
                  <a:lnTo>
                    <a:pt x="970" y="1204"/>
                  </a:lnTo>
                  <a:lnTo>
                    <a:pt x="976" y="1199"/>
                  </a:lnTo>
                  <a:lnTo>
                    <a:pt x="994" y="1187"/>
                  </a:lnTo>
                  <a:lnTo>
                    <a:pt x="1010" y="1177"/>
                  </a:lnTo>
                  <a:lnTo>
                    <a:pt x="1027" y="1166"/>
                  </a:lnTo>
                  <a:lnTo>
                    <a:pt x="1043" y="1153"/>
                  </a:lnTo>
                  <a:lnTo>
                    <a:pt x="1059" y="1140"/>
                  </a:lnTo>
                  <a:lnTo>
                    <a:pt x="1074" y="1128"/>
                  </a:lnTo>
                  <a:lnTo>
                    <a:pt x="1088" y="1114"/>
                  </a:lnTo>
                  <a:lnTo>
                    <a:pt x="1103" y="1101"/>
                  </a:lnTo>
                  <a:lnTo>
                    <a:pt x="1117" y="1086"/>
                  </a:lnTo>
                  <a:lnTo>
                    <a:pt x="1130" y="1072"/>
                  </a:lnTo>
                  <a:lnTo>
                    <a:pt x="1142" y="1057"/>
                  </a:lnTo>
                  <a:lnTo>
                    <a:pt x="1155" y="1041"/>
                  </a:lnTo>
                  <a:lnTo>
                    <a:pt x="1178" y="1008"/>
                  </a:lnTo>
                  <a:lnTo>
                    <a:pt x="1198" y="975"/>
                  </a:lnTo>
                  <a:lnTo>
                    <a:pt x="1217" y="940"/>
                  </a:lnTo>
                  <a:lnTo>
                    <a:pt x="1234" y="904"/>
                  </a:lnTo>
                  <a:lnTo>
                    <a:pt x="1241" y="887"/>
                  </a:lnTo>
                  <a:lnTo>
                    <a:pt x="1247" y="868"/>
                  </a:lnTo>
                  <a:lnTo>
                    <a:pt x="1254" y="849"/>
                  </a:lnTo>
                  <a:lnTo>
                    <a:pt x="1259" y="830"/>
                  </a:lnTo>
                  <a:lnTo>
                    <a:pt x="1264" y="811"/>
                  </a:lnTo>
                  <a:lnTo>
                    <a:pt x="1268" y="792"/>
                  </a:lnTo>
                  <a:lnTo>
                    <a:pt x="1272" y="771"/>
                  </a:lnTo>
                  <a:lnTo>
                    <a:pt x="1274" y="752"/>
                  </a:lnTo>
                  <a:lnTo>
                    <a:pt x="1277" y="732"/>
                  </a:lnTo>
                  <a:lnTo>
                    <a:pt x="1279" y="713"/>
                  </a:lnTo>
                  <a:lnTo>
                    <a:pt x="1279" y="693"/>
                  </a:lnTo>
                  <a:lnTo>
                    <a:pt x="1280" y="672"/>
                  </a:lnTo>
                  <a:lnTo>
                    <a:pt x="1279" y="641"/>
                  </a:lnTo>
                  <a:lnTo>
                    <a:pt x="1277" y="610"/>
                  </a:lnTo>
                  <a:lnTo>
                    <a:pt x="1273" y="580"/>
                  </a:lnTo>
                  <a:lnTo>
                    <a:pt x="1268" y="549"/>
                  </a:lnTo>
                  <a:lnTo>
                    <a:pt x="1261" y="520"/>
                  </a:lnTo>
                  <a:lnTo>
                    <a:pt x="1253" y="491"/>
                  </a:lnTo>
                  <a:lnTo>
                    <a:pt x="1242" y="463"/>
                  </a:lnTo>
                  <a:lnTo>
                    <a:pt x="1232" y="435"/>
                  </a:lnTo>
                  <a:lnTo>
                    <a:pt x="1220" y="409"/>
                  </a:lnTo>
                  <a:lnTo>
                    <a:pt x="1207" y="382"/>
                  </a:lnTo>
                  <a:lnTo>
                    <a:pt x="1192" y="357"/>
                  </a:lnTo>
                  <a:lnTo>
                    <a:pt x="1176" y="332"/>
                  </a:lnTo>
                  <a:lnTo>
                    <a:pt x="1159" y="308"/>
                  </a:lnTo>
                  <a:lnTo>
                    <a:pt x="1141" y="286"/>
                  </a:lnTo>
                  <a:lnTo>
                    <a:pt x="1122" y="264"/>
                  </a:lnTo>
                  <a:lnTo>
                    <a:pt x="1102" y="242"/>
                  </a:lnTo>
                  <a:lnTo>
                    <a:pt x="1080" y="222"/>
                  </a:lnTo>
                  <a:lnTo>
                    <a:pt x="1059" y="203"/>
                  </a:lnTo>
                  <a:lnTo>
                    <a:pt x="1036" y="185"/>
                  </a:lnTo>
                  <a:lnTo>
                    <a:pt x="1012" y="168"/>
                  </a:lnTo>
                  <a:lnTo>
                    <a:pt x="988" y="152"/>
                  </a:lnTo>
                  <a:lnTo>
                    <a:pt x="962" y="137"/>
                  </a:lnTo>
                  <a:lnTo>
                    <a:pt x="936" y="125"/>
                  </a:lnTo>
                  <a:lnTo>
                    <a:pt x="909" y="112"/>
                  </a:lnTo>
                  <a:lnTo>
                    <a:pt x="881" y="100"/>
                  </a:lnTo>
                  <a:lnTo>
                    <a:pt x="853" y="92"/>
                  </a:lnTo>
                  <a:lnTo>
                    <a:pt x="824" y="83"/>
                  </a:lnTo>
                  <a:lnTo>
                    <a:pt x="795" y="76"/>
                  </a:lnTo>
                  <a:lnTo>
                    <a:pt x="764" y="71"/>
                  </a:lnTo>
                  <a:lnTo>
                    <a:pt x="734" y="67"/>
                  </a:lnTo>
                  <a:lnTo>
                    <a:pt x="704" y="65"/>
                  </a:lnTo>
                  <a:lnTo>
                    <a:pt x="672" y="64"/>
                  </a:lnTo>
                  <a:lnTo>
                    <a:pt x="641" y="65"/>
                  </a:lnTo>
                  <a:lnTo>
                    <a:pt x="610" y="67"/>
                  </a:lnTo>
                  <a:lnTo>
                    <a:pt x="579" y="71"/>
                  </a:lnTo>
                  <a:lnTo>
                    <a:pt x="550" y="76"/>
                  </a:lnTo>
                  <a:lnTo>
                    <a:pt x="520" y="83"/>
                  </a:lnTo>
                  <a:lnTo>
                    <a:pt x="492" y="92"/>
                  </a:lnTo>
                  <a:lnTo>
                    <a:pt x="463" y="100"/>
                  </a:lnTo>
                  <a:lnTo>
                    <a:pt x="436" y="112"/>
                  </a:lnTo>
                  <a:lnTo>
                    <a:pt x="408" y="125"/>
                  </a:lnTo>
                  <a:lnTo>
                    <a:pt x="383" y="137"/>
                  </a:lnTo>
                  <a:lnTo>
                    <a:pt x="357" y="152"/>
                  </a:lnTo>
                  <a:lnTo>
                    <a:pt x="332" y="168"/>
                  </a:lnTo>
                  <a:lnTo>
                    <a:pt x="308" y="185"/>
                  </a:lnTo>
                  <a:lnTo>
                    <a:pt x="285" y="203"/>
                  </a:lnTo>
                  <a:lnTo>
                    <a:pt x="264" y="222"/>
                  </a:lnTo>
                  <a:lnTo>
                    <a:pt x="242" y="242"/>
                  </a:lnTo>
                  <a:lnTo>
                    <a:pt x="222" y="264"/>
                  </a:lnTo>
                  <a:lnTo>
                    <a:pt x="203" y="286"/>
                  </a:lnTo>
                  <a:lnTo>
                    <a:pt x="185" y="308"/>
                  </a:lnTo>
                  <a:lnTo>
                    <a:pt x="168" y="332"/>
                  </a:lnTo>
                  <a:lnTo>
                    <a:pt x="152" y="357"/>
                  </a:lnTo>
                  <a:lnTo>
                    <a:pt x="138" y="382"/>
                  </a:lnTo>
                  <a:lnTo>
                    <a:pt x="124" y="409"/>
                  </a:lnTo>
                  <a:lnTo>
                    <a:pt x="111" y="435"/>
                  </a:lnTo>
                  <a:lnTo>
                    <a:pt x="101" y="463"/>
                  </a:lnTo>
                  <a:lnTo>
                    <a:pt x="91" y="491"/>
                  </a:lnTo>
                  <a:lnTo>
                    <a:pt x="83" y="520"/>
                  </a:lnTo>
                  <a:lnTo>
                    <a:pt x="76" y="549"/>
                  </a:lnTo>
                  <a:lnTo>
                    <a:pt x="71" y="580"/>
                  </a:lnTo>
                  <a:lnTo>
                    <a:pt x="67" y="610"/>
                  </a:lnTo>
                  <a:lnTo>
                    <a:pt x="64" y="641"/>
                  </a:lnTo>
                  <a:lnTo>
                    <a:pt x="64" y="672"/>
                  </a:lnTo>
                  <a:lnTo>
                    <a:pt x="64" y="693"/>
                  </a:lnTo>
                  <a:lnTo>
                    <a:pt x="66" y="713"/>
                  </a:lnTo>
                  <a:lnTo>
                    <a:pt x="67" y="732"/>
                  </a:lnTo>
                  <a:lnTo>
                    <a:pt x="70" y="752"/>
                  </a:lnTo>
                  <a:lnTo>
                    <a:pt x="72" y="771"/>
                  </a:lnTo>
                  <a:lnTo>
                    <a:pt x="76" y="792"/>
                  </a:lnTo>
                  <a:lnTo>
                    <a:pt x="80" y="811"/>
                  </a:lnTo>
                  <a:lnTo>
                    <a:pt x="85" y="830"/>
                  </a:lnTo>
                  <a:lnTo>
                    <a:pt x="91" y="849"/>
                  </a:lnTo>
                  <a:lnTo>
                    <a:pt x="96" y="868"/>
                  </a:lnTo>
                  <a:lnTo>
                    <a:pt x="104" y="887"/>
                  </a:lnTo>
                  <a:lnTo>
                    <a:pt x="111" y="904"/>
                  </a:lnTo>
                  <a:lnTo>
                    <a:pt x="127" y="940"/>
                  </a:lnTo>
                  <a:lnTo>
                    <a:pt x="146" y="975"/>
                  </a:lnTo>
                  <a:lnTo>
                    <a:pt x="166" y="1008"/>
                  </a:lnTo>
                  <a:lnTo>
                    <a:pt x="190" y="1041"/>
                  </a:lnTo>
                  <a:lnTo>
                    <a:pt x="201" y="1057"/>
                  </a:lnTo>
                  <a:lnTo>
                    <a:pt x="214" y="1072"/>
                  </a:lnTo>
                  <a:lnTo>
                    <a:pt x="228" y="1086"/>
                  </a:lnTo>
                  <a:lnTo>
                    <a:pt x="242" y="1101"/>
                  </a:lnTo>
                  <a:lnTo>
                    <a:pt x="256" y="1114"/>
                  </a:lnTo>
                  <a:lnTo>
                    <a:pt x="270" y="1128"/>
                  </a:lnTo>
                  <a:lnTo>
                    <a:pt x="285" y="1140"/>
                  </a:lnTo>
                  <a:lnTo>
                    <a:pt x="302" y="1153"/>
                  </a:lnTo>
                  <a:lnTo>
                    <a:pt x="317" y="1166"/>
                  </a:lnTo>
                  <a:lnTo>
                    <a:pt x="333" y="1177"/>
                  </a:lnTo>
                  <a:lnTo>
                    <a:pt x="351" y="1187"/>
                  </a:lnTo>
                  <a:lnTo>
                    <a:pt x="367" y="1199"/>
                  </a:lnTo>
                  <a:lnTo>
                    <a:pt x="375" y="1204"/>
                  </a:lnTo>
                  <a:lnTo>
                    <a:pt x="380" y="1210"/>
                  </a:lnTo>
                  <a:lnTo>
                    <a:pt x="383" y="1218"/>
                  </a:lnTo>
                  <a:lnTo>
                    <a:pt x="384" y="1225"/>
                  </a:lnTo>
                  <a:lnTo>
                    <a:pt x="384" y="1601"/>
                  </a:lnTo>
                  <a:close/>
                  <a:moveTo>
                    <a:pt x="672" y="1792"/>
                  </a:moveTo>
                  <a:lnTo>
                    <a:pt x="652" y="1792"/>
                  </a:lnTo>
                  <a:lnTo>
                    <a:pt x="631" y="1789"/>
                  </a:lnTo>
                  <a:lnTo>
                    <a:pt x="612" y="1787"/>
                  </a:lnTo>
                  <a:lnTo>
                    <a:pt x="594" y="1782"/>
                  </a:lnTo>
                  <a:lnTo>
                    <a:pt x="577" y="1777"/>
                  </a:lnTo>
                  <a:lnTo>
                    <a:pt x="559" y="1770"/>
                  </a:lnTo>
                  <a:lnTo>
                    <a:pt x="544" y="1764"/>
                  </a:lnTo>
                  <a:lnTo>
                    <a:pt x="529" y="1755"/>
                  </a:lnTo>
                  <a:lnTo>
                    <a:pt x="515" y="1746"/>
                  </a:lnTo>
                  <a:lnTo>
                    <a:pt x="502" y="1737"/>
                  </a:lnTo>
                  <a:lnTo>
                    <a:pt x="490" y="1726"/>
                  </a:lnTo>
                  <a:lnTo>
                    <a:pt x="479" y="1715"/>
                  </a:lnTo>
                  <a:lnTo>
                    <a:pt x="470" y="1703"/>
                  </a:lnTo>
                  <a:lnTo>
                    <a:pt x="463" y="1691"/>
                  </a:lnTo>
                  <a:lnTo>
                    <a:pt x="456" y="1678"/>
                  </a:lnTo>
                  <a:lnTo>
                    <a:pt x="452" y="1664"/>
                  </a:lnTo>
                  <a:lnTo>
                    <a:pt x="352" y="1664"/>
                  </a:lnTo>
                  <a:lnTo>
                    <a:pt x="346" y="1664"/>
                  </a:lnTo>
                  <a:lnTo>
                    <a:pt x="340" y="1661"/>
                  </a:lnTo>
                  <a:lnTo>
                    <a:pt x="335" y="1659"/>
                  </a:lnTo>
                  <a:lnTo>
                    <a:pt x="329" y="1655"/>
                  </a:lnTo>
                  <a:lnTo>
                    <a:pt x="326" y="1650"/>
                  </a:lnTo>
                  <a:lnTo>
                    <a:pt x="323" y="1645"/>
                  </a:lnTo>
                  <a:lnTo>
                    <a:pt x="321" y="1639"/>
                  </a:lnTo>
                  <a:lnTo>
                    <a:pt x="321" y="1632"/>
                  </a:lnTo>
                  <a:lnTo>
                    <a:pt x="321" y="1244"/>
                  </a:lnTo>
                  <a:lnTo>
                    <a:pt x="302" y="1232"/>
                  </a:lnTo>
                  <a:lnTo>
                    <a:pt x="284" y="1220"/>
                  </a:lnTo>
                  <a:lnTo>
                    <a:pt x="266" y="1207"/>
                  </a:lnTo>
                  <a:lnTo>
                    <a:pt x="250" y="1193"/>
                  </a:lnTo>
                  <a:lnTo>
                    <a:pt x="233" y="1180"/>
                  </a:lnTo>
                  <a:lnTo>
                    <a:pt x="217" y="1166"/>
                  </a:lnTo>
                  <a:lnTo>
                    <a:pt x="201" y="1150"/>
                  </a:lnTo>
                  <a:lnTo>
                    <a:pt x="186" y="1135"/>
                  </a:lnTo>
                  <a:lnTo>
                    <a:pt x="172" y="1120"/>
                  </a:lnTo>
                  <a:lnTo>
                    <a:pt x="158" y="1103"/>
                  </a:lnTo>
                  <a:lnTo>
                    <a:pt x="144" y="1087"/>
                  </a:lnTo>
                  <a:lnTo>
                    <a:pt x="132" y="1070"/>
                  </a:lnTo>
                  <a:lnTo>
                    <a:pt x="119" y="1053"/>
                  </a:lnTo>
                  <a:lnTo>
                    <a:pt x="108" y="1036"/>
                  </a:lnTo>
                  <a:lnTo>
                    <a:pt x="96" y="1017"/>
                  </a:lnTo>
                  <a:lnTo>
                    <a:pt x="86" y="999"/>
                  </a:lnTo>
                  <a:lnTo>
                    <a:pt x="76" y="980"/>
                  </a:lnTo>
                  <a:lnTo>
                    <a:pt x="66" y="961"/>
                  </a:lnTo>
                  <a:lnTo>
                    <a:pt x="57" y="942"/>
                  </a:lnTo>
                  <a:lnTo>
                    <a:pt x="49" y="923"/>
                  </a:lnTo>
                  <a:lnTo>
                    <a:pt x="42" y="903"/>
                  </a:lnTo>
                  <a:lnTo>
                    <a:pt x="34" y="883"/>
                  </a:lnTo>
                  <a:lnTo>
                    <a:pt x="28" y="863"/>
                  </a:lnTo>
                  <a:lnTo>
                    <a:pt x="23" y="842"/>
                  </a:lnTo>
                  <a:lnTo>
                    <a:pt x="18" y="822"/>
                  </a:lnTo>
                  <a:lnTo>
                    <a:pt x="12" y="800"/>
                  </a:lnTo>
                  <a:lnTo>
                    <a:pt x="9" y="780"/>
                  </a:lnTo>
                  <a:lnTo>
                    <a:pt x="6" y="759"/>
                  </a:lnTo>
                  <a:lnTo>
                    <a:pt x="4" y="737"/>
                  </a:lnTo>
                  <a:lnTo>
                    <a:pt x="1" y="715"/>
                  </a:lnTo>
                  <a:lnTo>
                    <a:pt x="0" y="694"/>
                  </a:lnTo>
                  <a:lnTo>
                    <a:pt x="0" y="672"/>
                  </a:lnTo>
                  <a:lnTo>
                    <a:pt x="1" y="638"/>
                  </a:lnTo>
                  <a:lnTo>
                    <a:pt x="4" y="604"/>
                  </a:lnTo>
                  <a:lnTo>
                    <a:pt x="7" y="570"/>
                  </a:lnTo>
                  <a:lnTo>
                    <a:pt x="14" y="537"/>
                  </a:lnTo>
                  <a:lnTo>
                    <a:pt x="21" y="504"/>
                  </a:lnTo>
                  <a:lnTo>
                    <a:pt x="30" y="472"/>
                  </a:lnTo>
                  <a:lnTo>
                    <a:pt x="40" y="442"/>
                  </a:lnTo>
                  <a:lnTo>
                    <a:pt x="53" y="411"/>
                  </a:lnTo>
                  <a:lnTo>
                    <a:pt x="67" y="381"/>
                  </a:lnTo>
                  <a:lnTo>
                    <a:pt x="81" y="351"/>
                  </a:lnTo>
                  <a:lnTo>
                    <a:pt x="97" y="324"/>
                  </a:lnTo>
                  <a:lnTo>
                    <a:pt x="115" y="297"/>
                  </a:lnTo>
                  <a:lnTo>
                    <a:pt x="134" y="270"/>
                  </a:lnTo>
                  <a:lnTo>
                    <a:pt x="153" y="245"/>
                  </a:lnTo>
                  <a:lnTo>
                    <a:pt x="175" y="221"/>
                  </a:lnTo>
                  <a:lnTo>
                    <a:pt x="198" y="197"/>
                  </a:lnTo>
                  <a:lnTo>
                    <a:pt x="220" y="175"/>
                  </a:lnTo>
                  <a:lnTo>
                    <a:pt x="245" y="154"/>
                  </a:lnTo>
                  <a:lnTo>
                    <a:pt x="270" y="133"/>
                  </a:lnTo>
                  <a:lnTo>
                    <a:pt x="296" y="114"/>
                  </a:lnTo>
                  <a:lnTo>
                    <a:pt x="324" y="98"/>
                  </a:lnTo>
                  <a:lnTo>
                    <a:pt x="352" y="81"/>
                  </a:lnTo>
                  <a:lnTo>
                    <a:pt x="381" y="66"/>
                  </a:lnTo>
                  <a:lnTo>
                    <a:pt x="411" y="53"/>
                  </a:lnTo>
                  <a:lnTo>
                    <a:pt x="441" y="41"/>
                  </a:lnTo>
                  <a:lnTo>
                    <a:pt x="473" y="31"/>
                  </a:lnTo>
                  <a:lnTo>
                    <a:pt x="504" y="22"/>
                  </a:lnTo>
                  <a:lnTo>
                    <a:pt x="536" y="14"/>
                  </a:lnTo>
                  <a:lnTo>
                    <a:pt x="570" y="8"/>
                  </a:lnTo>
                  <a:lnTo>
                    <a:pt x="603" y="4"/>
                  </a:lnTo>
                  <a:lnTo>
                    <a:pt x="638" y="2"/>
                  </a:lnTo>
                  <a:lnTo>
                    <a:pt x="672" y="0"/>
                  </a:lnTo>
                  <a:lnTo>
                    <a:pt x="706" y="2"/>
                  </a:lnTo>
                  <a:lnTo>
                    <a:pt x="740" y="4"/>
                  </a:lnTo>
                  <a:lnTo>
                    <a:pt x="775" y="8"/>
                  </a:lnTo>
                  <a:lnTo>
                    <a:pt x="807" y="14"/>
                  </a:lnTo>
                  <a:lnTo>
                    <a:pt x="839" y="22"/>
                  </a:lnTo>
                  <a:lnTo>
                    <a:pt x="872" y="31"/>
                  </a:lnTo>
                  <a:lnTo>
                    <a:pt x="903" y="41"/>
                  </a:lnTo>
                  <a:lnTo>
                    <a:pt x="933" y="53"/>
                  </a:lnTo>
                  <a:lnTo>
                    <a:pt x="963" y="66"/>
                  </a:lnTo>
                  <a:lnTo>
                    <a:pt x="993" y="81"/>
                  </a:lnTo>
                  <a:lnTo>
                    <a:pt x="1021" y="98"/>
                  </a:lnTo>
                  <a:lnTo>
                    <a:pt x="1047" y="114"/>
                  </a:lnTo>
                  <a:lnTo>
                    <a:pt x="1074" y="133"/>
                  </a:lnTo>
                  <a:lnTo>
                    <a:pt x="1099" y="154"/>
                  </a:lnTo>
                  <a:lnTo>
                    <a:pt x="1123" y="175"/>
                  </a:lnTo>
                  <a:lnTo>
                    <a:pt x="1147" y="197"/>
                  </a:lnTo>
                  <a:lnTo>
                    <a:pt x="1169" y="221"/>
                  </a:lnTo>
                  <a:lnTo>
                    <a:pt x="1190" y="245"/>
                  </a:lnTo>
                  <a:lnTo>
                    <a:pt x="1211" y="270"/>
                  </a:lnTo>
                  <a:lnTo>
                    <a:pt x="1228" y="297"/>
                  </a:lnTo>
                  <a:lnTo>
                    <a:pt x="1246" y="324"/>
                  </a:lnTo>
                  <a:lnTo>
                    <a:pt x="1263" y="351"/>
                  </a:lnTo>
                  <a:lnTo>
                    <a:pt x="1278" y="381"/>
                  </a:lnTo>
                  <a:lnTo>
                    <a:pt x="1291" y="411"/>
                  </a:lnTo>
                  <a:lnTo>
                    <a:pt x="1303" y="442"/>
                  </a:lnTo>
                  <a:lnTo>
                    <a:pt x="1313" y="472"/>
                  </a:lnTo>
                  <a:lnTo>
                    <a:pt x="1322" y="504"/>
                  </a:lnTo>
                  <a:lnTo>
                    <a:pt x="1330" y="537"/>
                  </a:lnTo>
                  <a:lnTo>
                    <a:pt x="1336" y="570"/>
                  </a:lnTo>
                  <a:lnTo>
                    <a:pt x="1340" y="604"/>
                  </a:lnTo>
                  <a:lnTo>
                    <a:pt x="1343" y="638"/>
                  </a:lnTo>
                  <a:lnTo>
                    <a:pt x="1344" y="672"/>
                  </a:lnTo>
                  <a:lnTo>
                    <a:pt x="1344" y="694"/>
                  </a:lnTo>
                  <a:lnTo>
                    <a:pt x="1343" y="715"/>
                  </a:lnTo>
                  <a:lnTo>
                    <a:pt x="1341" y="737"/>
                  </a:lnTo>
                  <a:lnTo>
                    <a:pt x="1339" y="759"/>
                  </a:lnTo>
                  <a:lnTo>
                    <a:pt x="1335" y="780"/>
                  </a:lnTo>
                  <a:lnTo>
                    <a:pt x="1331" y="800"/>
                  </a:lnTo>
                  <a:lnTo>
                    <a:pt x="1327" y="822"/>
                  </a:lnTo>
                  <a:lnTo>
                    <a:pt x="1322" y="842"/>
                  </a:lnTo>
                  <a:lnTo>
                    <a:pt x="1316" y="863"/>
                  </a:lnTo>
                  <a:lnTo>
                    <a:pt x="1310" y="883"/>
                  </a:lnTo>
                  <a:lnTo>
                    <a:pt x="1302" y="903"/>
                  </a:lnTo>
                  <a:lnTo>
                    <a:pt x="1294" y="923"/>
                  </a:lnTo>
                  <a:lnTo>
                    <a:pt x="1287" y="942"/>
                  </a:lnTo>
                  <a:lnTo>
                    <a:pt x="1278" y="961"/>
                  </a:lnTo>
                  <a:lnTo>
                    <a:pt x="1268" y="980"/>
                  </a:lnTo>
                  <a:lnTo>
                    <a:pt x="1258" y="999"/>
                  </a:lnTo>
                  <a:lnTo>
                    <a:pt x="1247" y="1017"/>
                  </a:lnTo>
                  <a:lnTo>
                    <a:pt x="1236" y="1036"/>
                  </a:lnTo>
                  <a:lnTo>
                    <a:pt x="1225" y="1053"/>
                  </a:lnTo>
                  <a:lnTo>
                    <a:pt x="1212" y="1070"/>
                  </a:lnTo>
                  <a:lnTo>
                    <a:pt x="1199" y="1087"/>
                  </a:lnTo>
                  <a:lnTo>
                    <a:pt x="1185" y="1103"/>
                  </a:lnTo>
                  <a:lnTo>
                    <a:pt x="1171" y="1120"/>
                  </a:lnTo>
                  <a:lnTo>
                    <a:pt x="1157" y="1135"/>
                  </a:lnTo>
                  <a:lnTo>
                    <a:pt x="1142" y="1150"/>
                  </a:lnTo>
                  <a:lnTo>
                    <a:pt x="1127" y="1166"/>
                  </a:lnTo>
                  <a:lnTo>
                    <a:pt x="1111" y="1180"/>
                  </a:lnTo>
                  <a:lnTo>
                    <a:pt x="1094" y="1193"/>
                  </a:lnTo>
                  <a:lnTo>
                    <a:pt x="1078" y="1207"/>
                  </a:lnTo>
                  <a:lnTo>
                    <a:pt x="1060" y="1220"/>
                  </a:lnTo>
                  <a:lnTo>
                    <a:pt x="1042" y="1232"/>
                  </a:lnTo>
                  <a:lnTo>
                    <a:pt x="1024" y="1244"/>
                  </a:lnTo>
                  <a:lnTo>
                    <a:pt x="1024" y="1632"/>
                  </a:lnTo>
                  <a:lnTo>
                    <a:pt x="1023" y="1639"/>
                  </a:lnTo>
                  <a:lnTo>
                    <a:pt x="1022" y="1645"/>
                  </a:lnTo>
                  <a:lnTo>
                    <a:pt x="1018" y="1650"/>
                  </a:lnTo>
                  <a:lnTo>
                    <a:pt x="1014" y="1655"/>
                  </a:lnTo>
                  <a:lnTo>
                    <a:pt x="1010" y="1659"/>
                  </a:lnTo>
                  <a:lnTo>
                    <a:pt x="1004" y="1661"/>
                  </a:lnTo>
                  <a:lnTo>
                    <a:pt x="999" y="1664"/>
                  </a:lnTo>
                  <a:lnTo>
                    <a:pt x="993" y="1664"/>
                  </a:lnTo>
                  <a:lnTo>
                    <a:pt x="891" y="1664"/>
                  </a:lnTo>
                  <a:lnTo>
                    <a:pt x="887" y="1678"/>
                  </a:lnTo>
                  <a:lnTo>
                    <a:pt x="881" y="1691"/>
                  </a:lnTo>
                  <a:lnTo>
                    <a:pt x="873" y="1703"/>
                  </a:lnTo>
                  <a:lnTo>
                    <a:pt x="865" y="1715"/>
                  </a:lnTo>
                  <a:lnTo>
                    <a:pt x="854" y="1726"/>
                  </a:lnTo>
                  <a:lnTo>
                    <a:pt x="843" y="1737"/>
                  </a:lnTo>
                  <a:lnTo>
                    <a:pt x="829" y="1746"/>
                  </a:lnTo>
                  <a:lnTo>
                    <a:pt x="815" y="1755"/>
                  </a:lnTo>
                  <a:lnTo>
                    <a:pt x="801" y="1764"/>
                  </a:lnTo>
                  <a:lnTo>
                    <a:pt x="785" y="1770"/>
                  </a:lnTo>
                  <a:lnTo>
                    <a:pt x="768" y="1777"/>
                  </a:lnTo>
                  <a:lnTo>
                    <a:pt x="750" y="1782"/>
                  </a:lnTo>
                  <a:lnTo>
                    <a:pt x="731" y="1787"/>
                  </a:lnTo>
                  <a:lnTo>
                    <a:pt x="712" y="1789"/>
                  </a:lnTo>
                  <a:lnTo>
                    <a:pt x="692" y="1792"/>
                  </a:lnTo>
                  <a:lnTo>
                    <a:pt x="672" y="1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0" name="Freeform 60">
              <a:extLst>
                <a:ext uri="{FF2B5EF4-FFF2-40B4-BE49-F238E27FC236}">
                  <a16:creationId xmlns:a16="http://schemas.microsoft.com/office/drawing/2014/main" id="{34CED7FC-37CA-43EB-B91F-41F7F00EB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7" y="1562100"/>
              <a:ext cx="279400" cy="25400"/>
            </a:xfrm>
            <a:custGeom>
              <a:avLst/>
              <a:gdLst>
                <a:gd name="T0" fmla="*/ 672 w 703"/>
                <a:gd name="T1" fmla="*/ 64 h 64"/>
                <a:gd name="T2" fmla="*/ 31 w 703"/>
                <a:gd name="T3" fmla="*/ 64 h 64"/>
                <a:gd name="T4" fmla="*/ 25 w 703"/>
                <a:gd name="T5" fmla="*/ 64 h 64"/>
                <a:gd name="T6" fmla="*/ 19 w 703"/>
                <a:gd name="T7" fmla="*/ 61 h 64"/>
                <a:gd name="T8" fmla="*/ 14 w 703"/>
                <a:gd name="T9" fmla="*/ 59 h 64"/>
                <a:gd name="T10" fmla="*/ 8 w 703"/>
                <a:gd name="T11" fmla="*/ 55 h 64"/>
                <a:gd name="T12" fmla="*/ 5 w 703"/>
                <a:gd name="T13" fmla="*/ 50 h 64"/>
                <a:gd name="T14" fmla="*/ 2 w 703"/>
                <a:gd name="T15" fmla="*/ 45 h 64"/>
                <a:gd name="T16" fmla="*/ 0 w 703"/>
                <a:gd name="T17" fmla="*/ 38 h 64"/>
                <a:gd name="T18" fmla="*/ 0 w 703"/>
                <a:gd name="T19" fmla="*/ 32 h 64"/>
                <a:gd name="T20" fmla="*/ 0 w 703"/>
                <a:gd name="T21" fmla="*/ 26 h 64"/>
                <a:gd name="T22" fmla="*/ 2 w 703"/>
                <a:gd name="T23" fmla="*/ 19 h 64"/>
                <a:gd name="T24" fmla="*/ 5 w 703"/>
                <a:gd name="T25" fmla="*/ 14 h 64"/>
                <a:gd name="T26" fmla="*/ 8 w 703"/>
                <a:gd name="T27" fmla="*/ 9 h 64"/>
                <a:gd name="T28" fmla="*/ 14 w 703"/>
                <a:gd name="T29" fmla="*/ 5 h 64"/>
                <a:gd name="T30" fmla="*/ 19 w 703"/>
                <a:gd name="T31" fmla="*/ 3 h 64"/>
                <a:gd name="T32" fmla="*/ 25 w 703"/>
                <a:gd name="T33" fmla="*/ 0 h 64"/>
                <a:gd name="T34" fmla="*/ 31 w 703"/>
                <a:gd name="T35" fmla="*/ 0 h 64"/>
                <a:gd name="T36" fmla="*/ 672 w 703"/>
                <a:gd name="T37" fmla="*/ 0 h 64"/>
                <a:gd name="T38" fmla="*/ 678 w 703"/>
                <a:gd name="T39" fmla="*/ 0 h 64"/>
                <a:gd name="T40" fmla="*/ 683 w 703"/>
                <a:gd name="T41" fmla="*/ 3 h 64"/>
                <a:gd name="T42" fmla="*/ 689 w 703"/>
                <a:gd name="T43" fmla="*/ 5 h 64"/>
                <a:gd name="T44" fmla="*/ 693 w 703"/>
                <a:gd name="T45" fmla="*/ 9 h 64"/>
                <a:gd name="T46" fmla="*/ 697 w 703"/>
                <a:gd name="T47" fmla="*/ 14 h 64"/>
                <a:gd name="T48" fmla="*/ 701 w 703"/>
                <a:gd name="T49" fmla="*/ 19 h 64"/>
                <a:gd name="T50" fmla="*/ 702 w 703"/>
                <a:gd name="T51" fmla="*/ 26 h 64"/>
                <a:gd name="T52" fmla="*/ 703 w 703"/>
                <a:gd name="T53" fmla="*/ 32 h 64"/>
                <a:gd name="T54" fmla="*/ 702 w 703"/>
                <a:gd name="T55" fmla="*/ 38 h 64"/>
                <a:gd name="T56" fmla="*/ 701 w 703"/>
                <a:gd name="T57" fmla="*/ 45 h 64"/>
                <a:gd name="T58" fmla="*/ 697 w 703"/>
                <a:gd name="T59" fmla="*/ 50 h 64"/>
                <a:gd name="T60" fmla="*/ 693 w 703"/>
                <a:gd name="T61" fmla="*/ 55 h 64"/>
                <a:gd name="T62" fmla="*/ 689 w 703"/>
                <a:gd name="T63" fmla="*/ 59 h 64"/>
                <a:gd name="T64" fmla="*/ 683 w 703"/>
                <a:gd name="T65" fmla="*/ 61 h 64"/>
                <a:gd name="T66" fmla="*/ 678 w 703"/>
                <a:gd name="T67" fmla="*/ 64 h 64"/>
                <a:gd name="T68" fmla="*/ 672 w 703"/>
                <a:gd name="T6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64">
                  <a:moveTo>
                    <a:pt x="672" y="64"/>
                  </a:moveTo>
                  <a:lnTo>
                    <a:pt x="31" y="64"/>
                  </a:lnTo>
                  <a:lnTo>
                    <a:pt x="25" y="64"/>
                  </a:lnTo>
                  <a:lnTo>
                    <a:pt x="19" y="61"/>
                  </a:lnTo>
                  <a:lnTo>
                    <a:pt x="14" y="59"/>
                  </a:lnTo>
                  <a:lnTo>
                    <a:pt x="8" y="55"/>
                  </a:lnTo>
                  <a:lnTo>
                    <a:pt x="5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672" y="0"/>
                  </a:lnTo>
                  <a:lnTo>
                    <a:pt x="678" y="0"/>
                  </a:lnTo>
                  <a:lnTo>
                    <a:pt x="683" y="3"/>
                  </a:lnTo>
                  <a:lnTo>
                    <a:pt x="689" y="5"/>
                  </a:lnTo>
                  <a:lnTo>
                    <a:pt x="693" y="9"/>
                  </a:lnTo>
                  <a:lnTo>
                    <a:pt x="697" y="14"/>
                  </a:lnTo>
                  <a:lnTo>
                    <a:pt x="701" y="19"/>
                  </a:lnTo>
                  <a:lnTo>
                    <a:pt x="702" y="26"/>
                  </a:lnTo>
                  <a:lnTo>
                    <a:pt x="703" y="32"/>
                  </a:lnTo>
                  <a:lnTo>
                    <a:pt x="702" y="38"/>
                  </a:lnTo>
                  <a:lnTo>
                    <a:pt x="701" y="45"/>
                  </a:lnTo>
                  <a:lnTo>
                    <a:pt x="697" y="50"/>
                  </a:lnTo>
                  <a:lnTo>
                    <a:pt x="693" y="55"/>
                  </a:lnTo>
                  <a:lnTo>
                    <a:pt x="689" y="59"/>
                  </a:lnTo>
                  <a:lnTo>
                    <a:pt x="683" y="61"/>
                  </a:lnTo>
                  <a:lnTo>
                    <a:pt x="678" y="64"/>
                  </a:lnTo>
                  <a:lnTo>
                    <a:pt x="67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1" name="Freeform 61">
              <a:extLst>
                <a:ext uri="{FF2B5EF4-FFF2-40B4-BE49-F238E27FC236}">
                  <a16:creationId xmlns:a16="http://schemas.microsoft.com/office/drawing/2014/main" id="{2DD902B1-A05B-4B04-A23C-276C396E3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7" y="1612900"/>
              <a:ext cx="279400" cy="25400"/>
            </a:xfrm>
            <a:custGeom>
              <a:avLst/>
              <a:gdLst>
                <a:gd name="T0" fmla="*/ 672 w 703"/>
                <a:gd name="T1" fmla="*/ 64 h 64"/>
                <a:gd name="T2" fmla="*/ 31 w 703"/>
                <a:gd name="T3" fmla="*/ 64 h 64"/>
                <a:gd name="T4" fmla="*/ 25 w 703"/>
                <a:gd name="T5" fmla="*/ 64 h 64"/>
                <a:gd name="T6" fmla="*/ 19 w 703"/>
                <a:gd name="T7" fmla="*/ 61 h 64"/>
                <a:gd name="T8" fmla="*/ 14 w 703"/>
                <a:gd name="T9" fmla="*/ 59 h 64"/>
                <a:gd name="T10" fmla="*/ 8 w 703"/>
                <a:gd name="T11" fmla="*/ 55 h 64"/>
                <a:gd name="T12" fmla="*/ 5 w 703"/>
                <a:gd name="T13" fmla="*/ 50 h 64"/>
                <a:gd name="T14" fmla="*/ 2 w 703"/>
                <a:gd name="T15" fmla="*/ 45 h 64"/>
                <a:gd name="T16" fmla="*/ 0 w 703"/>
                <a:gd name="T17" fmla="*/ 38 h 64"/>
                <a:gd name="T18" fmla="*/ 0 w 703"/>
                <a:gd name="T19" fmla="*/ 32 h 64"/>
                <a:gd name="T20" fmla="*/ 0 w 703"/>
                <a:gd name="T21" fmla="*/ 26 h 64"/>
                <a:gd name="T22" fmla="*/ 2 w 703"/>
                <a:gd name="T23" fmla="*/ 19 h 64"/>
                <a:gd name="T24" fmla="*/ 5 w 703"/>
                <a:gd name="T25" fmla="*/ 14 h 64"/>
                <a:gd name="T26" fmla="*/ 8 w 703"/>
                <a:gd name="T27" fmla="*/ 9 h 64"/>
                <a:gd name="T28" fmla="*/ 14 w 703"/>
                <a:gd name="T29" fmla="*/ 6 h 64"/>
                <a:gd name="T30" fmla="*/ 19 w 703"/>
                <a:gd name="T31" fmla="*/ 3 h 64"/>
                <a:gd name="T32" fmla="*/ 25 w 703"/>
                <a:gd name="T33" fmla="*/ 0 h 64"/>
                <a:gd name="T34" fmla="*/ 31 w 703"/>
                <a:gd name="T35" fmla="*/ 0 h 64"/>
                <a:gd name="T36" fmla="*/ 672 w 703"/>
                <a:gd name="T37" fmla="*/ 0 h 64"/>
                <a:gd name="T38" fmla="*/ 678 w 703"/>
                <a:gd name="T39" fmla="*/ 0 h 64"/>
                <a:gd name="T40" fmla="*/ 683 w 703"/>
                <a:gd name="T41" fmla="*/ 3 h 64"/>
                <a:gd name="T42" fmla="*/ 689 w 703"/>
                <a:gd name="T43" fmla="*/ 6 h 64"/>
                <a:gd name="T44" fmla="*/ 693 w 703"/>
                <a:gd name="T45" fmla="*/ 9 h 64"/>
                <a:gd name="T46" fmla="*/ 697 w 703"/>
                <a:gd name="T47" fmla="*/ 14 h 64"/>
                <a:gd name="T48" fmla="*/ 701 w 703"/>
                <a:gd name="T49" fmla="*/ 19 h 64"/>
                <a:gd name="T50" fmla="*/ 702 w 703"/>
                <a:gd name="T51" fmla="*/ 26 h 64"/>
                <a:gd name="T52" fmla="*/ 703 w 703"/>
                <a:gd name="T53" fmla="*/ 32 h 64"/>
                <a:gd name="T54" fmla="*/ 702 w 703"/>
                <a:gd name="T55" fmla="*/ 38 h 64"/>
                <a:gd name="T56" fmla="*/ 701 w 703"/>
                <a:gd name="T57" fmla="*/ 45 h 64"/>
                <a:gd name="T58" fmla="*/ 697 w 703"/>
                <a:gd name="T59" fmla="*/ 50 h 64"/>
                <a:gd name="T60" fmla="*/ 693 w 703"/>
                <a:gd name="T61" fmla="*/ 55 h 64"/>
                <a:gd name="T62" fmla="*/ 689 w 703"/>
                <a:gd name="T63" fmla="*/ 59 h 64"/>
                <a:gd name="T64" fmla="*/ 683 w 703"/>
                <a:gd name="T65" fmla="*/ 61 h 64"/>
                <a:gd name="T66" fmla="*/ 678 w 703"/>
                <a:gd name="T67" fmla="*/ 64 h 64"/>
                <a:gd name="T68" fmla="*/ 672 w 703"/>
                <a:gd name="T6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64">
                  <a:moveTo>
                    <a:pt x="672" y="64"/>
                  </a:moveTo>
                  <a:lnTo>
                    <a:pt x="31" y="64"/>
                  </a:lnTo>
                  <a:lnTo>
                    <a:pt x="25" y="64"/>
                  </a:lnTo>
                  <a:lnTo>
                    <a:pt x="19" y="61"/>
                  </a:lnTo>
                  <a:lnTo>
                    <a:pt x="14" y="59"/>
                  </a:lnTo>
                  <a:lnTo>
                    <a:pt x="8" y="55"/>
                  </a:lnTo>
                  <a:lnTo>
                    <a:pt x="5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672" y="0"/>
                  </a:lnTo>
                  <a:lnTo>
                    <a:pt x="678" y="0"/>
                  </a:lnTo>
                  <a:lnTo>
                    <a:pt x="683" y="3"/>
                  </a:lnTo>
                  <a:lnTo>
                    <a:pt x="689" y="6"/>
                  </a:lnTo>
                  <a:lnTo>
                    <a:pt x="693" y="9"/>
                  </a:lnTo>
                  <a:lnTo>
                    <a:pt x="697" y="14"/>
                  </a:lnTo>
                  <a:lnTo>
                    <a:pt x="701" y="19"/>
                  </a:lnTo>
                  <a:lnTo>
                    <a:pt x="702" y="26"/>
                  </a:lnTo>
                  <a:lnTo>
                    <a:pt x="703" y="32"/>
                  </a:lnTo>
                  <a:lnTo>
                    <a:pt x="702" y="38"/>
                  </a:lnTo>
                  <a:lnTo>
                    <a:pt x="701" y="45"/>
                  </a:lnTo>
                  <a:lnTo>
                    <a:pt x="697" y="50"/>
                  </a:lnTo>
                  <a:lnTo>
                    <a:pt x="693" y="55"/>
                  </a:lnTo>
                  <a:lnTo>
                    <a:pt x="689" y="59"/>
                  </a:lnTo>
                  <a:lnTo>
                    <a:pt x="683" y="61"/>
                  </a:lnTo>
                  <a:lnTo>
                    <a:pt x="678" y="64"/>
                  </a:lnTo>
                  <a:lnTo>
                    <a:pt x="67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2" name="Freeform 62">
              <a:extLst>
                <a:ext uri="{FF2B5EF4-FFF2-40B4-BE49-F238E27FC236}">
                  <a16:creationId xmlns:a16="http://schemas.microsoft.com/office/drawing/2014/main" id="{440C1C33-80B5-4A08-9829-37DEDB255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687" y="1104900"/>
              <a:ext cx="190500" cy="190500"/>
            </a:xfrm>
            <a:custGeom>
              <a:avLst/>
              <a:gdLst>
                <a:gd name="T0" fmla="*/ 25 w 479"/>
                <a:gd name="T1" fmla="*/ 479 h 480"/>
                <a:gd name="T2" fmla="*/ 13 w 479"/>
                <a:gd name="T3" fmla="*/ 474 h 480"/>
                <a:gd name="T4" fmla="*/ 5 w 479"/>
                <a:gd name="T5" fmla="*/ 466 h 480"/>
                <a:gd name="T6" fmla="*/ 0 w 479"/>
                <a:gd name="T7" fmla="*/ 455 h 480"/>
                <a:gd name="T8" fmla="*/ 0 w 479"/>
                <a:gd name="T9" fmla="*/ 425 h 480"/>
                <a:gd name="T10" fmla="*/ 5 w 479"/>
                <a:gd name="T11" fmla="*/ 380 h 480"/>
                <a:gd name="T12" fmla="*/ 13 w 479"/>
                <a:gd name="T13" fmla="*/ 336 h 480"/>
                <a:gd name="T14" fmla="*/ 26 w 479"/>
                <a:gd name="T15" fmla="*/ 294 h 480"/>
                <a:gd name="T16" fmla="*/ 43 w 479"/>
                <a:gd name="T17" fmla="*/ 253 h 480"/>
                <a:gd name="T18" fmla="*/ 64 w 479"/>
                <a:gd name="T19" fmla="*/ 215 h 480"/>
                <a:gd name="T20" fmla="*/ 88 w 479"/>
                <a:gd name="T21" fmla="*/ 180 h 480"/>
                <a:gd name="T22" fmla="*/ 115 w 479"/>
                <a:gd name="T23" fmla="*/ 147 h 480"/>
                <a:gd name="T24" fmla="*/ 145 w 479"/>
                <a:gd name="T25" fmla="*/ 116 h 480"/>
                <a:gd name="T26" fmla="*/ 180 w 479"/>
                <a:gd name="T27" fmla="*/ 90 h 480"/>
                <a:gd name="T28" fmla="*/ 215 w 479"/>
                <a:gd name="T29" fmla="*/ 64 h 480"/>
                <a:gd name="T30" fmla="*/ 253 w 479"/>
                <a:gd name="T31" fmla="*/ 44 h 480"/>
                <a:gd name="T32" fmla="*/ 294 w 479"/>
                <a:gd name="T33" fmla="*/ 28 h 480"/>
                <a:gd name="T34" fmla="*/ 336 w 479"/>
                <a:gd name="T35" fmla="*/ 14 h 480"/>
                <a:gd name="T36" fmla="*/ 379 w 479"/>
                <a:gd name="T37" fmla="*/ 5 h 480"/>
                <a:gd name="T38" fmla="*/ 424 w 479"/>
                <a:gd name="T39" fmla="*/ 1 h 480"/>
                <a:gd name="T40" fmla="*/ 453 w 479"/>
                <a:gd name="T41" fmla="*/ 1 h 480"/>
                <a:gd name="T42" fmla="*/ 465 w 479"/>
                <a:gd name="T43" fmla="*/ 6 h 480"/>
                <a:gd name="T44" fmla="*/ 474 w 479"/>
                <a:gd name="T45" fmla="*/ 14 h 480"/>
                <a:gd name="T46" fmla="*/ 479 w 479"/>
                <a:gd name="T47" fmla="*/ 25 h 480"/>
                <a:gd name="T48" fmla="*/ 479 w 479"/>
                <a:gd name="T49" fmla="*/ 39 h 480"/>
                <a:gd name="T50" fmla="*/ 474 w 479"/>
                <a:gd name="T51" fmla="*/ 50 h 480"/>
                <a:gd name="T52" fmla="*/ 465 w 479"/>
                <a:gd name="T53" fmla="*/ 58 h 480"/>
                <a:gd name="T54" fmla="*/ 453 w 479"/>
                <a:gd name="T55" fmla="*/ 63 h 480"/>
                <a:gd name="T56" fmla="*/ 427 w 479"/>
                <a:gd name="T57" fmla="*/ 64 h 480"/>
                <a:gd name="T58" fmla="*/ 389 w 479"/>
                <a:gd name="T59" fmla="*/ 68 h 480"/>
                <a:gd name="T60" fmla="*/ 351 w 479"/>
                <a:gd name="T61" fmla="*/ 76 h 480"/>
                <a:gd name="T62" fmla="*/ 315 w 479"/>
                <a:gd name="T63" fmla="*/ 87 h 480"/>
                <a:gd name="T64" fmla="*/ 281 w 479"/>
                <a:gd name="T65" fmla="*/ 102 h 480"/>
                <a:gd name="T66" fmla="*/ 248 w 479"/>
                <a:gd name="T67" fmla="*/ 120 h 480"/>
                <a:gd name="T68" fmla="*/ 218 w 479"/>
                <a:gd name="T69" fmla="*/ 140 h 480"/>
                <a:gd name="T70" fmla="*/ 188 w 479"/>
                <a:gd name="T71" fmla="*/ 163 h 480"/>
                <a:gd name="T72" fmla="*/ 163 w 479"/>
                <a:gd name="T73" fmla="*/ 190 h 480"/>
                <a:gd name="T74" fmla="*/ 139 w 479"/>
                <a:gd name="T75" fmla="*/ 218 h 480"/>
                <a:gd name="T76" fmla="*/ 119 w 479"/>
                <a:gd name="T77" fmla="*/ 250 h 480"/>
                <a:gd name="T78" fmla="*/ 101 w 479"/>
                <a:gd name="T79" fmla="*/ 281 h 480"/>
                <a:gd name="T80" fmla="*/ 86 w 479"/>
                <a:gd name="T81" fmla="*/ 317 h 480"/>
                <a:gd name="T82" fmla="*/ 76 w 479"/>
                <a:gd name="T83" fmla="*/ 352 h 480"/>
                <a:gd name="T84" fmla="*/ 68 w 479"/>
                <a:gd name="T85" fmla="*/ 389 h 480"/>
                <a:gd name="T86" fmla="*/ 63 w 479"/>
                <a:gd name="T87" fmla="*/ 428 h 480"/>
                <a:gd name="T88" fmla="*/ 63 w 479"/>
                <a:gd name="T89" fmla="*/ 455 h 480"/>
                <a:gd name="T90" fmla="*/ 58 w 479"/>
                <a:gd name="T91" fmla="*/ 466 h 480"/>
                <a:gd name="T92" fmla="*/ 49 w 479"/>
                <a:gd name="T93" fmla="*/ 474 h 480"/>
                <a:gd name="T94" fmla="*/ 38 w 479"/>
                <a:gd name="T95" fmla="*/ 47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79" h="480">
                  <a:moveTo>
                    <a:pt x="31" y="480"/>
                  </a:moveTo>
                  <a:lnTo>
                    <a:pt x="25" y="479"/>
                  </a:lnTo>
                  <a:lnTo>
                    <a:pt x="19" y="478"/>
                  </a:lnTo>
                  <a:lnTo>
                    <a:pt x="13" y="474"/>
                  </a:lnTo>
                  <a:lnTo>
                    <a:pt x="8" y="470"/>
                  </a:lnTo>
                  <a:lnTo>
                    <a:pt x="5" y="466"/>
                  </a:lnTo>
                  <a:lnTo>
                    <a:pt x="2" y="460"/>
                  </a:lnTo>
                  <a:lnTo>
                    <a:pt x="0" y="455"/>
                  </a:lnTo>
                  <a:lnTo>
                    <a:pt x="0" y="449"/>
                  </a:lnTo>
                  <a:lnTo>
                    <a:pt x="0" y="425"/>
                  </a:lnTo>
                  <a:lnTo>
                    <a:pt x="1" y="402"/>
                  </a:lnTo>
                  <a:lnTo>
                    <a:pt x="5" y="380"/>
                  </a:lnTo>
                  <a:lnTo>
                    <a:pt x="8" y="357"/>
                  </a:lnTo>
                  <a:lnTo>
                    <a:pt x="13" y="336"/>
                  </a:lnTo>
                  <a:lnTo>
                    <a:pt x="20" y="315"/>
                  </a:lnTo>
                  <a:lnTo>
                    <a:pt x="26" y="294"/>
                  </a:lnTo>
                  <a:lnTo>
                    <a:pt x="34" y="274"/>
                  </a:lnTo>
                  <a:lnTo>
                    <a:pt x="43" y="253"/>
                  </a:lnTo>
                  <a:lnTo>
                    <a:pt x="53" y="234"/>
                  </a:lnTo>
                  <a:lnTo>
                    <a:pt x="64" y="215"/>
                  </a:lnTo>
                  <a:lnTo>
                    <a:pt x="76" y="198"/>
                  </a:lnTo>
                  <a:lnTo>
                    <a:pt x="88" y="180"/>
                  </a:lnTo>
                  <a:lnTo>
                    <a:pt x="101" y="163"/>
                  </a:lnTo>
                  <a:lnTo>
                    <a:pt x="115" y="147"/>
                  </a:lnTo>
                  <a:lnTo>
                    <a:pt x="130" y="132"/>
                  </a:lnTo>
                  <a:lnTo>
                    <a:pt x="145" y="116"/>
                  </a:lnTo>
                  <a:lnTo>
                    <a:pt x="162" y="102"/>
                  </a:lnTo>
                  <a:lnTo>
                    <a:pt x="180" y="90"/>
                  </a:lnTo>
                  <a:lnTo>
                    <a:pt x="196" y="77"/>
                  </a:lnTo>
                  <a:lnTo>
                    <a:pt x="215" y="64"/>
                  </a:lnTo>
                  <a:lnTo>
                    <a:pt x="234" y="54"/>
                  </a:lnTo>
                  <a:lnTo>
                    <a:pt x="253" y="44"/>
                  </a:lnTo>
                  <a:lnTo>
                    <a:pt x="273" y="35"/>
                  </a:lnTo>
                  <a:lnTo>
                    <a:pt x="294" y="28"/>
                  </a:lnTo>
                  <a:lnTo>
                    <a:pt x="314" y="20"/>
                  </a:lnTo>
                  <a:lnTo>
                    <a:pt x="336" y="14"/>
                  </a:lnTo>
                  <a:lnTo>
                    <a:pt x="357" y="9"/>
                  </a:lnTo>
                  <a:lnTo>
                    <a:pt x="379" y="5"/>
                  </a:lnTo>
                  <a:lnTo>
                    <a:pt x="401" y="2"/>
                  </a:lnTo>
                  <a:lnTo>
                    <a:pt x="424" y="1"/>
                  </a:lnTo>
                  <a:lnTo>
                    <a:pt x="447" y="0"/>
                  </a:lnTo>
                  <a:lnTo>
                    <a:pt x="453" y="1"/>
                  </a:lnTo>
                  <a:lnTo>
                    <a:pt x="460" y="2"/>
                  </a:lnTo>
                  <a:lnTo>
                    <a:pt x="465" y="6"/>
                  </a:lnTo>
                  <a:lnTo>
                    <a:pt x="470" y="10"/>
                  </a:lnTo>
                  <a:lnTo>
                    <a:pt x="474" y="14"/>
                  </a:lnTo>
                  <a:lnTo>
                    <a:pt x="476" y="20"/>
                  </a:lnTo>
                  <a:lnTo>
                    <a:pt x="479" y="25"/>
                  </a:lnTo>
                  <a:lnTo>
                    <a:pt x="479" y="31"/>
                  </a:lnTo>
                  <a:lnTo>
                    <a:pt x="479" y="39"/>
                  </a:lnTo>
                  <a:lnTo>
                    <a:pt x="476" y="44"/>
                  </a:lnTo>
                  <a:lnTo>
                    <a:pt x="474" y="50"/>
                  </a:lnTo>
                  <a:lnTo>
                    <a:pt x="470" y="54"/>
                  </a:lnTo>
                  <a:lnTo>
                    <a:pt x="465" y="58"/>
                  </a:lnTo>
                  <a:lnTo>
                    <a:pt x="460" y="62"/>
                  </a:lnTo>
                  <a:lnTo>
                    <a:pt x="453" y="63"/>
                  </a:lnTo>
                  <a:lnTo>
                    <a:pt x="447" y="64"/>
                  </a:lnTo>
                  <a:lnTo>
                    <a:pt x="427" y="64"/>
                  </a:lnTo>
                  <a:lnTo>
                    <a:pt x="408" y="66"/>
                  </a:lnTo>
                  <a:lnTo>
                    <a:pt x="389" y="68"/>
                  </a:lnTo>
                  <a:lnTo>
                    <a:pt x="370" y="72"/>
                  </a:lnTo>
                  <a:lnTo>
                    <a:pt x="351" y="76"/>
                  </a:lnTo>
                  <a:lnTo>
                    <a:pt x="333" y="81"/>
                  </a:lnTo>
                  <a:lnTo>
                    <a:pt x="315" y="87"/>
                  </a:lnTo>
                  <a:lnTo>
                    <a:pt x="297" y="95"/>
                  </a:lnTo>
                  <a:lnTo>
                    <a:pt x="281" y="102"/>
                  </a:lnTo>
                  <a:lnTo>
                    <a:pt x="265" y="110"/>
                  </a:lnTo>
                  <a:lnTo>
                    <a:pt x="248" y="120"/>
                  </a:lnTo>
                  <a:lnTo>
                    <a:pt x="233" y="129"/>
                  </a:lnTo>
                  <a:lnTo>
                    <a:pt x="218" y="140"/>
                  </a:lnTo>
                  <a:lnTo>
                    <a:pt x="202" y="152"/>
                  </a:lnTo>
                  <a:lnTo>
                    <a:pt x="188" y="163"/>
                  </a:lnTo>
                  <a:lnTo>
                    <a:pt x="176" y="177"/>
                  </a:lnTo>
                  <a:lnTo>
                    <a:pt x="163" y="190"/>
                  </a:lnTo>
                  <a:lnTo>
                    <a:pt x="150" y="204"/>
                  </a:lnTo>
                  <a:lnTo>
                    <a:pt x="139" y="218"/>
                  </a:lnTo>
                  <a:lnTo>
                    <a:pt x="129" y="233"/>
                  </a:lnTo>
                  <a:lnTo>
                    <a:pt x="119" y="250"/>
                  </a:lnTo>
                  <a:lnTo>
                    <a:pt x="110" y="265"/>
                  </a:lnTo>
                  <a:lnTo>
                    <a:pt x="101" y="281"/>
                  </a:lnTo>
                  <a:lnTo>
                    <a:pt x="93" y="299"/>
                  </a:lnTo>
                  <a:lnTo>
                    <a:pt x="86" y="317"/>
                  </a:lnTo>
                  <a:lnTo>
                    <a:pt x="81" y="334"/>
                  </a:lnTo>
                  <a:lnTo>
                    <a:pt x="76" y="352"/>
                  </a:lnTo>
                  <a:lnTo>
                    <a:pt x="71" y="371"/>
                  </a:lnTo>
                  <a:lnTo>
                    <a:pt x="68" y="389"/>
                  </a:lnTo>
                  <a:lnTo>
                    <a:pt x="65" y="409"/>
                  </a:lnTo>
                  <a:lnTo>
                    <a:pt x="63" y="428"/>
                  </a:lnTo>
                  <a:lnTo>
                    <a:pt x="63" y="449"/>
                  </a:lnTo>
                  <a:lnTo>
                    <a:pt x="63" y="455"/>
                  </a:lnTo>
                  <a:lnTo>
                    <a:pt x="60" y="460"/>
                  </a:lnTo>
                  <a:lnTo>
                    <a:pt x="58" y="466"/>
                  </a:lnTo>
                  <a:lnTo>
                    <a:pt x="54" y="470"/>
                  </a:lnTo>
                  <a:lnTo>
                    <a:pt x="49" y="474"/>
                  </a:lnTo>
                  <a:lnTo>
                    <a:pt x="44" y="478"/>
                  </a:lnTo>
                  <a:lnTo>
                    <a:pt x="38" y="479"/>
                  </a:lnTo>
                  <a:lnTo>
                    <a:pt x="31" y="4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4BDE970-B9C4-4725-A82D-E5EA7F4DAC90}"/>
              </a:ext>
            </a:extLst>
          </p:cNvPr>
          <p:cNvGrpSpPr/>
          <p:nvPr/>
        </p:nvGrpSpPr>
        <p:grpSpPr>
          <a:xfrm>
            <a:off x="1738035" y="2577336"/>
            <a:ext cx="837478" cy="992323"/>
            <a:chOff x="6651625" y="2654301"/>
            <a:chExt cx="609600" cy="722312"/>
          </a:xfrm>
          <a:solidFill>
            <a:schemeClr val="bg1"/>
          </a:solidFill>
        </p:grpSpPr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E10C5CA0-ED21-415E-971C-F34DA9F934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9250" y="2792413"/>
              <a:ext cx="523875" cy="584200"/>
            </a:xfrm>
            <a:custGeom>
              <a:avLst/>
              <a:gdLst>
                <a:gd name="T0" fmla="*/ 91 w 1651"/>
                <a:gd name="T1" fmla="*/ 1433 h 1840"/>
                <a:gd name="T2" fmla="*/ 143 w 1651"/>
                <a:gd name="T3" fmla="*/ 1345 h 1840"/>
                <a:gd name="T4" fmla="*/ 300 w 1651"/>
                <a:gd name="T5" fmla="*/ 1271 h 1840"/>
                <a:gd name="T6" fmla="*/ 553 w 1651"/>
                <a:gd name="T7" fmla="*/ 1185 h 1840"/>
                <a:gd name="T8" fmla="*/ 665 w 1651"/>
                <a:gd name="T9" fmla="*/ 1071 h 1840"/>
                <a:gd name="T10" fmla="*/ 771 w 1651"/>
                <a:gd name="T11" fmla="*/ 1037 h 1840"/>
                <a:gd name="T12" fmla="*/ 932 w 1651"/>
                <a:gd name="T13" fmla="*/ 1027 h 1840"/>
                <a:gd name="T14" fmla="*/ 1013 w 1651"/>
                <a:gd name="T15" fmla="*/ 1111 h 1840"/>
                <a:gd name="T16" fmla="*/ 1162 w 1651"/>
                <a:gd name="T17" fmla="*/ 1213 h 1840"/>
                <a:gd name="T18" fmla="*/ 1436 w 1651"/>
                <a:gd name="T19" fmla="*/ 1301 h 1840"/>
                <a:gd name="T20" fmla="*/ 1531 w 1651"/>
                <a:gd name="T21" fmla="*/ 1369 h 1840"/>
                <a:gd name="T22" fmla="*/ 1568 w 1651"/>
                <a:gd name="T23" fmla="*/ 1475 h 1840"/>
                <a:gd name="T24" fmla="*/ 437 w 1651"/>
                <a:gd name="T25" fmla="*/ 440 h 1840"/>
                <a:gd name="T26" fmla="*/ 760 w 1651"/>
                <a:gd name="T27" fmla="*/ 437 h 1840"/>
                <a:gd name="T28" fmla="*/ 997 w 1651"/>
                <a:gd name="T29" fmla="*/ 351 h 1840"/>
                <a:gd name="T30" fmla="*/ 1155 w 1651"/>
                <a:gd name="T31" fmla="*/ 419 h 1840"/>
                <a:gd name="T32" fmla="*/ 1220 w 1651"/>
                <a:gd name="T33" fmla="*/ 566 h 1840"/>
                <a:gd name="T34" fmla="*/ 1164 w 1651"/>
                <a:gd name="T35" fmla="*/ 748 h 1840"/>
                <a:gd name="T36" fmla="*/ 1048 w 1651"/>
                <a:gd name="T37" fmla="*/ 885 h 1840"/>
                <a:gd name="T38" fmla="*/ 886 w 1651"/>
                <a:gd name="T39" fmla="*/ 955 h 1840"/>
                <a:gd name="T40" fmla="*/ 708 w 1651"/>
                <a:gd name="T41" fmla="*/ 941 h 1840"/>
                <a:gd name="T42" fmla="*/ 560 w 1651"/>
                <a:gd name="T43" fmla="*/ 846 h 1840"/>
                <a:gd name="T44" fmla="*/ 461 w 1651"/>
                <a:gd name="T45" fmla="*/ 691 h 1840"/>
                <a:gd name="T46" fmla="*/ 826 w 1651"/>
                <a:gd name="T47" fmla="*/ 80 h 1840"/>
                <a:gd name="T48" fmla="*/ 956 w 1651"/>
                <a:gd name="T49" fmla="*/ 105 h 1840"/>
                <a:gd name="T50" fmla="*/ 1128 w 1651"/>
                <a:gd name="T51" fmla="*/ 237 h 1840"/>
                <a:gd name="T52" fmla="*/ 1092 w 1651"/>
                <a:gd name="T53" fmla="*/ 314 h 1840"/>
                <a:gd name="T54" fmla="*/ 1004 w 1651"/>
                <a:gd name="T55" fmla="*/ 262 h 1840"/>
                <a:gd name="T56" fmla="*/ 862 w 1651"/>
                <a:gd name="T57" fmla="*/ 324 h 1840"/>
                <a:gd name="T58" fmla="*/ 616 w 1651"/>
                <a:gd name="T59" fmla="*/ 373 h 1840"/>
                <a:gd name="T60" fmla="*/ 475 w 1651"/>
                <a:gd name="T61" fmla="*/ 317 h 1840"/>
                <a:gd name="T62" fmla="*/ 576 w 1651"/>
                <a:gd name="T63" fmla="*/ 180 h 1840"/>
                <a:gd name="T64" fmla="*/ 691 w 1651"/>
                <a:gd name="T65" fmla="*/ 107 h 1840"/>
                <a:gd name="T66" fmla="*/ 826 w 1651"/>
                <a:gd name="T67" fmla="*/ 80 h 1840"/>
                <a:gd name="T68" fmla="*/ 1117 w 1651"/>
                <a:gd name="T69" fmla="*/ 1102 h 1840"/>
                <a:gd name="T70" fmla="*/ 1044 w 1651"/>
                <a:gd name="T71" fmla="*/ 999 h 1840"/>
                <a:gd name="T72" fmla="*/ 1147 w 1651"/>
                <a:gd name="T73" fmla="*/ 903 h 1840"/>
                <a:gd name="T74" fmla="*/ 1267 w 1651"/>
                <a:gd name="T75" fmla="*/ 717 h 1840"/>
                <a:gd name="T76" fmla="*/ 1300 w 1651"/>
                <a:gd name="T77" fmla="*/ 558 h 1840"/>
                <a:gd name="T78" fmla="*/ 1273 w 1651"/>
                <a:gd name="T79" fmla="*/ 342 h 1840"/>
                <a:gd name="T80" fmla="*/ 1162 w 1651"/>
                <a:gd name="T81" fmla="*/ 153 h 1840"/>
                <a:gd name="T82" fmla="*/ 989 w 1651"/>
                <a:gd name="T83" fmla="*/ 32 h 1840"/>
                <a:gd name="T84" fmla="*/ 777 w 1651"/>
                <a:gd name="T85" fmla="*/ 3 h 1840"/>
                <a:gd name="T86" fmla="*/ 579 w 1651"/>
                <a:gd name="T87" fmla="*/ 75 h 1840"/>
                <a:gd name="T88" fmla="*/ 431 w 1651"/>
                <a:gd name="T89" fmla="*/ 230 h 1840"/>
                <a:gd name="T90" fmla="*/ 355 w 1651"/>
                <a:gd name="T91" fmla="*/ 441 h 1840"/>
                <a:gd name="T92" fmla="*/ 360 w 1651"/>
                <a:gd name="T93" fmla="*/ 631 h 1840"/>
                <a:gd name="T94" fmla="*/ 413 w 1651"/>
                <a:gd name="T95" fmla="*/ 780 h 1840"/>
                <a:gd name="T96" fmla="*/ 554 w 1651"/>
                <a:gd name="T97" fmla="*/ 946 h 1840"/>
                <a:gd name="T98" fmla="*/ 585 w 1651"/>
                <a:gd name="T99" fmla="*/ 1049 h 1840"/>
                <a:gd name="T100" fmla="*/ 465 w 1651"/>
                <a:gd name="T101" fmla="*/ 1137 h 1840"/>
                <a:gd name="T102" fmla="*/ 179 w 1651"/>
                <a:gd name="T103" fmla="*/ 1230 h 1840"/>
                <a:gd name="T104" fmla="*/ 58 w 1651"/>
                <a:gd name="T105" fmla="*/ 1319 h 1840"/>
                <a:gd name="T106" fmla="*/ 5 w 1651"/>
                <a:gd name="T107" fmla="*/ 1459 h 1840"/>
                <a:gd name="T108" fmla="*/ 1647 w 1651"/>
                <a:gd name="T109" fmla="*/ 1459 h 1840"/>
                <a:gd name="T110" fmla="*/ 1593 w 1651"/>
                <a:gd name="T111" fmla="*/ 1319 h 1840"/>
                <a:gd name="T112" fmla="*/ 1472 w 1651"/>
                <a:gd name="T113" fmla="*/ 123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1" h="1840">
                  <a:moveTo>
                    <a:pt x="1571" y="1760"/>
                  </a:moveTo>
                  <a:lnTo>
                    <a:pt x="81" y="1760"/>
                  </a:lnTo>
                  <a:lnTo>
                    <a:pt x="81" y="1524"/>
                  </a:lnTo>
                  <a:lnTo>
                    <a:pt x="81" y="1506"/>
                  </a:lnTo>
                  <a:lnTo>
                    <a:pt x="82" y="1490"/>
                  </a:lnTo>
                  <a:lnTo>
                    <a:pt x="83" y="1475"/>
                  </a:lnTo>
                  <a:lnTo>
                    <a:pt x="85" y="1460"/>
                  </a:lnTo>
                  <a:lnTo>
                    <a:pt x="87" y="1447"/>
                  </a:lnTo>
                  <a:lnTo>
                    <a:pt x="91" y="1433"/>
                  </a:lnTo>
                  <a:lnTo>
                    <a:pt x="94" y="1421"/>
                  </a:lnTo>
                  <a:lnTo>
                    <a:pt x="99" y="1410"/>
                  </a:lnTo>
                  <a:lnTo>
                    <a:pt x="103" y="1399"/>
                  </a:lnTo>
                  <a:lnTo>
                    <a:pt x="109" y="1388"/>
                  </a:lnTo>
                  <a:lnTo>
                    <a:pt x="114" y="1378"/>
                  </a:lnTo>
                  <a:lnTo>
                    <a:pt x="121" y="1369"/>
                  </a:lnTo>
                  <a:lnTo>
                    <a:pt x="128" y="1360"/>
                  </a:lnTo>
                  <a:lnTo>
                    <a:pt x="136" y="1353"/>
                  </a:lnTo>
                  <a:lnTo>
                    <a:pt x="143" y="1345"/>
                  </a:lnTo>
                  <a:lnTo>
                    <a:pt x="152" y="1337"/>
                  </a:lnTo>
                  <a:lnTo>
                    <a:pt x="161" y="1330"/>
                  </a:lnTo>
                  <a:lnTo>
                    <a:pt x="171" y="1324"/>
                  </a:lnTo>
                  <a:lnTo>
                    <a:pt x="181" y="1318"/>
                  </a:lnTo>
                  <a:lnTo>
                    <a:pt x="193" y="1312"/>
                  </a:lnTo>
                  <a:lnTo>
                    <a:pt x="216" y="1301"/>
                  </a:lnTo>
                  <a:lnTo>
                    <a:pt x="242" y="1290"/>
                  </a:lnTo>
                  <a:lnTo>
                    <a:pt x="270" y="1281"/>
                  </a:lnTo>
                  <a:lnTo>
                    <a:pt x="300" y="1271"/>
                  </a:lnTo>
                  <a:lnTo>
                    <a:pt x="332" y="1261"/>
                  </a:lnTo>
                  <a:lnTo>
                    <a:pt x="366" y="1251"/>
                  </a:lnTo>
                  <a:lnTo>
                    <a:pt x="396" y="1242"/>
                  </a:lnTo>
                  <a:lnTo>
                    <a:pt x="426" y="1233"/>
                  </a:lnTo>
                  <a:lnTo>
                    <a:pt x="458" y="1223"/>
                  </a:lnTo>
                  <a:lnTo>
                    <a:pt x="489" y="1213"/>
                  </a:lnTo>
                  <a:lnTo>
                    <a:pt x="513" y="1204"/>
                  </a:lnTo>
                  <a:lnTo>
                    <a:pt x="533" y="1195"/>
                  </a:lnTo>
                  <a:lnTo>
                    <a:pt x="553" y="1185"/>
                  </a:lnTo>
                  <a:lnTo>
                    <a:pt x="571" y="1174"/>
                  </a:lnTo>
                  <a:lnTo>
                    <a:pt x="588" y="1162"/>
                  </a:lnTo>
                  <a:lnTo>
                    <a:pt x="602" y="1150"/>
                  </a:lnTo>
                  <a:lnTo>
                    <a:pt x="616" y="1138"/>
                  </a:lnTo>
                  <a:lnTo>
                    <a:pt x="628" y="1124"/>
                  </a:lnTo>
                  <a:lnTo>
                    <a:pt x="639" y="1111"/>
                  </a:lnTo>
                  <a:lnTo>
                    <a:pt x="649" y="1097"/>
                  </a:lnTo>
                  <a:lnTo>
                    <a:pt x="657" y="1084"/>
                  </a:lnTo>
                  <a:lnTo>
                    <a:pt x="665" y="1071"/>
                  </a:lnTo>
                  <a:lnTo>
                    <a:pt x="672" y="1056"/>
                  </a:lnTo>
                  <a:lnTo>
                    <a:pt x="677" y="1043"/>
                  </a:lnTo>
                  <a:lnTo>
                    <a:pt x="682" y="1030"/>
                  </a:lnTo>
                  <a:lnTo>
                    <a:pt x="685" y="1017"/>
                  </a:lnTo>
                  <a:lnTo>
                    <a:pt x="702" y="1022"/>
                  </a:lnTo>
                  <a:lnTo>
                    <a:pt x="719" y="1027"/>
                  </a:lnTo>
                  <a:lnTo>
                    <a:pt x="736" y="1031"/>
                  </a:lnTo>
                  <a:lnTo>
                    <a:pt x="753" y="1035"/>
                  </a:lnTo>
                  <a:lnTo>
                    <a:pt x="771" y="1037"/>
                  </a:lnTo>
                  <a:lnTo>
                    <a:pt x="789" y="1039"/>
                  </a:lnTo>
                  <a:lnTo>
                    <a:pt x="807" y="1040"/>
                  </a:lnTo>
                  <a:lnTo>
                    <a:pt x="826" y="1040"/>
                  </a:lnTo>
                  <a:lnTo>
                    <a:pt x="844" y="1040"/>
                  </a:lnTo>
                  <a:lnTo>
                    <a:pt x="862" y="1039"/>
                  </a:lnTo>
                  <a:lnTo>
                    <a:pt x="880" y="1037"/>
                  </a:lnTo>
                  <a:lnTo>
                    <a:pt x="898" y="1035"/>
                  </a:lnTo>
                  <a:lnTo>
                    <a:pt x="916" y="1031"/>
                  </a:lnTo>
                  <a:lnTo>
                    <a:pt x="932" y="1027"/>
                  </a:lnTo>
                  <a:lnTo>
                    <a:pt x="950" y="1022"/>
                  </a:lnTo>
                  <a:lnTo>
                    <a:pt x="967" y="1017"/>
                  </a:lnTo>
                  <a:lnTo>
                    <a:pt x="970" y="1030"/>
                  </a:lnTo>
                  <a:lnTo>
                    <a:pt x="975" y="1043"/>
                  </a:lnTo>
                  <a:lnTo>
                    <a:pt x="980" y="1056"/>
                  </a:lnTo>
                  <a:lnTo>
                    <a:pt x="986" y="1071"/>
                  </a:lnTo>
                  <a:lnTo>
                    <a:pt x="994" y="1084"/>
                  </a:lnTo>
                  <a:lnTo>
                    <a:pt x="1003" y="1097"/>
                  </a:lnTo>
                  <a:lnTo>
                    <a:pt x="1013" y="1111"/>
                  </a:lnTo>
                  <a:lnTo>
                    <a:pt x="1023" y="1124"/>
                  </a:lnTo>
                  <a:lnTo>
                    <a:pt x="1035" y="1138"/>
                  </a:lnTo>
                  <a:lnTo>
                    <a:pt x="1049" y="1150"/>
                  </a:lnTo>
                  <a:lnTo>
                    <a:pt x="1064" y="1162"/>
                  </a:lnTo>
                  <a:lnTo>
                    <a:pt x="1081" y="1174"/>
                  </a:lnTo>
                  <a:lnTo>
                    <a:pt x="1099" y="1185"/>
                  </a:lnTo>
                  <a:lnTo>
                    <a:pt x="1118" y="1195"/>
                  </a:lnTo>
                  <a:lnTo>
                    <a:pt x="1139" y="1204"/>
                  </a:lnTo>
                  <a:lnTo>
                    <a:pt x="1162" y="1213"/>
                  </a:lnTo>
                  <a:lnTo>
                    <a:pt x="1194" y="1223"/>
                  </a:lnTo>
                  <a:lnTo>
                    <a:pt x="1226" y="1233"/>
                  </a:lnTo>
                  <a:lnTo>
                    <a:pt x="1256" y="1242"/>
                  </a:lnTo>
                  <a:lnTo>
                    <a:pt x="1285" y="1251"/>
                  </a:lnTo>
                  <a:lnTo>
                    <a:pt x="1320" y="1261"/>
                  </a:lnTo>
                  <a:lnTo>
                    <a:pt x="1352" y="1271"/>
                  </a:lnTo>
                  <a:lnTo>
                    <a:pt x="1382" y="1281"/>
                  </a:lnTo>
                  <a:lnTo>
                    <a:pt x="1410" y="1290"/>
                  </a:lnTo>
                  <a:lnTo>
                    <a:pt x="1436" y="1301"/>
                  </a:lnTo>
                  <a:lnTo>
                    <a:pt x="1459" y="1312"/>
                  </a:lnTo>
                  <a:lnTo>
                    <a:pt x="1469" y="1318"/>
                  </a:lnTo>
                  <a:lnTo>
                    <a:pt x="1481" y="1324"/>
                  </a:lnTo>
                  <a:lnTo>
                    <a:pt x="1490" y="1330"/>
                  </a:lnTo>
                  <a:lnTo>
                    <a:pt x="1500" y="1337"/>
                  </a:lnTo>
                  <a:lnTo>
                    <a:pt x="1508" y="1345"/>
                  </a:lnTo>
                  <a:lnTo>
                    <a:pt x="1516" y="1353"/>
                  </a:lnTo>
                  <a:lnTo>
                    <a:pt x="1523" y="1360"/>
                  </a:lnTo>
                  <a:lnTo>
                    <a:pt x="1531" y="1369"/>
                  </a:lnTo>
                  <a:lnTo>
                    <a:pt x="1537" y="1378"/>
                  </a:lnTo>
                  <a:lnTo>
                    <a:pt x="1543" y="1388"/>
                  </a:lnTo>
                  <a:lnTo>
                    <a:pt x="1548" y="1399"/>
                  </a:lnTo>
                  <a:lnTo>
                    <a:pt x="1553" y="1410"/>
                  </a:lnTo>
                  <a:lnTo>
                    <a:pt x="1557" y="1421"/>
                  </a:lnTo>
                  <a:lnTo>
                    <a:pt x="1561" y="1433"/>
                  </a:lnTo>
                  <a:lnTo>
                    <a:pt x="1563" y="1447"/>
                  </a:lnTo>
                  <a:lnTo>
                    <a:pt x="1567" y="1460"/>
                  </a:lnTo>
                  <a:lnTo>
                    <a:pt x="1568" y="1475"/>
                  </a:lnTo>
                  <a:lnTo>
                    <a:pt x="1570" y="1490"/>
                  </a:lnTo>
                  <a:lnTo>
                    <a:pt x="1570" y="1506"/>
                  </a:lnTo>
                  <a:lnTo>
                    <a:pt x="1571" y="1524"/>
                  </a:lnTo>
                  <a:lnTo>
                    <a:pt x="1571" y="1760"/>
                  </a:lnTo>
                  <a:close/>
                  <a:moveTo>
                    <a:pt x="430" y="520"/>
                  </a:moveTo>
                  <a:lnTo>
                    <a:pt x="430" y="500"/>
                  </a:lnTo>
                  <a:lnTo>
                    <a:pt x="431" y="480"/>
                  </a:lnTo>
                  <a:lnTo>
                    <a:pt x="433" y="459"/>
                  </a:lnTo>
                  <a:lnTo>
                    <a:pt x="437" y="440"/>
                  </a:lnTo>
                  <a:lnTo>
                    <a:pt x="476" y="446"/>
                  </a:lnTo>
                  <a:lnTo>
                    <a:pt x="514" y="450"/>
                  </a:lnTo>
                  <a:lnTo>
                    <a:pt x="552" y="453"/>
                  </a:lnTo>
                  <a:lnTo>
                    <a:pt x="589" y="454"/>
                  </a:lnTo>
                  <a:lnTo>
                    <a:pt x="626" y="453"/>
                  </a:lnTo>
                  <a:lnTo>
                    <a:pt x="661" y="450"/>
                  </a:lnTo>
                  <a:lnTo>
                    <a:pt x="695" y="447"/>
                  </a:lnTo>
                  <a:lnTo>
                    <a:pt x="729" y="443"/>
                  </a:lnTo>
                  <a:lnTo>
                    <a:pt x="760" y="437"/>
                  </a:lnTo>
                  <a:lnTo>
                    <a:pt x="790" y="430"/>
                  </a:lnTo>
                  <a:lnTo>
                    <a:pt x="819" y="422"/>
                  </a:lnTo>
                  <a:lnTo>
                    <a:pt x="846" y="415"/>
                  </a:lnTo>
                  <a:lnTo>
                    <a:pt x="872" y="406"/>
                  </a:lnTo>
                  <a:lnTo>
                    <a:pt x="895" y="398"/>
                  </a:lnTo>
                  <a:lnTo>
                    <a:pt x="917" y="389"/>
                  </a:lnTo>
                  <a:lnTo>
                    <a:pt x="937" y="380"/>
                  </a:lnTo>
                  <a:lnTo>
                    <a:pt x="970" y="364"/>
                  </a:lnTo>
                  <a:lnTo>
                    <a:pt x="997" y="351"/>
                  </a:lnTo>
                  <a:lnTo>
                    <a:pt x="1012" y="361"/>
                  </a:lnTo>
                  <a:lnTo>
                    <a:pt x="1030" y="372"/>
                  </a:lnTo>
                  <a:lnTo>
                    <a:pt x="1052" y="383"/>
                  </a:lnTo>
                  <a:lnTo>
                    <a:pt x="1077" y="394"/>
                  </a:lnTo>
                  <a:lnTo>
                    <a:pt x="1091" y="400"/>
                  </a:lnTo>
                  <a:lnTo>
                    <a:pt x="1106" y="406"/>
                  </a:lnTo>
                  <a:lnTo>
                    <a:pt x="1121" y="410"/>
                  </a:lnTo>
                  <a:lnTo>
                    <a:pt x="1138" y="415"/>
                  </a:lnTo>
                  <a:lnTo>
                    <a:pt x="1155" y="419"/>
                  </a:lnTo>
                  <a:lnTo>
                    <a:pt x="1174" y="422"/>
                  </a:lnTo>
                  <a:lnTo>
                    <a:pt x="1193" y="425"/>
                  </a:lnTo>
                  <a:lnTo>
                    <a:pt x="1213" y="427"/>
                  </a:lnTo>
                  <a:lnTo>
                    <a:pt x="1217" y="449"/>
                  </a:lnTo>
                  <a:lnTo>
                    <a:pt x="1220" y="473"/>
                  </a:lnTo>
                  <a:lnTo>
                    <a:pt x="1221" y="496"/>
                  </a:lnTo>
                  <a:lnTo>
                    <a:pt x="1222" y="520"/>
                  </a:lnTo>
                  <a:lnTo>
                    <a:pt x="1221" y="543"/>
                  </a:lnTo>
                  <a:lnTo>
                    <a:pt x="1220" y="566"/>
                  </a:lnTo>
                  <a:lnTo>
                    <a:pt x="1218" y="587"/>
                  </a:lnTo>
                  <a:lnTo>
                    <a:pt x="1214" y="608"/>
                  </a:lnTo>
                  <a:lnTo>
                    <a:pt x="1210" y="630"/>
                  </a:lnTo>
                  <a:lnTo>
                    <a:pt x="1204" y="651"/>
                  </a:lnTo>
                  <a:lnTo>
                    <a:pt x="1198" y="671"/>
                  </a:lnTo>
                  <a:lnTo>
                    <a:pt x="1191" y="691"/>
                  </a:lnTo>
                  <a:lnTo>
                    <a:pt x="1183" y="711"/>
                  </a:lnTo>
                  <a:lnTo>
                    <a:pt x="1174" y="730"/>
                  </a:lnTo>
                  <a:lnTo>
                    <a:pt x="1164" y="748"/>
                  </a:lnTo>
                  <a:lnTo>
                    <a:pt x="1154" y="766"/>
                  </a:lnTo>
                  <a:lnTo>
                    <a:pt x="1143" y="783"/>
                  </a:lnTo>
                  <a:lnTo>
                    <a:pt x="1132" y="800"/>
                  </a:lnTo>
                  <a:lnTo>
                    <a:pt x="1119" y="816"/>
                  </a:lnTo>
                  <a:lnTo>
                    <a:pt x="1106" y="831"/>
                  </a:lnTo>
                  <a:lnTo>
                    <a:pt x="1092" y="846"/>
                  </a:lnTo>
                  <a:lnTo>
                    <a:pt x="1078" y="860"/>
                  </a:lnTo>
                  <a:lnTo>
                    <a:pt x="1062" y="872"/>
                  </a:lnTo>
                  <a:lnTo>
                    <a:pt x="1048" y="885"/>
                  </a:lnTo>
                  <a:lnTo>
                    <a:pt x="1031" y="896"/>
                  </a:lnTo>
                  <a:lnTo>
                    <a:pt x="1014" y="907"/>
                  </a:lnTo>
                  <a:lnTo>
                    <a:pt x="997" y="917"/>
                  </a:lnTo>
                  <a:lnTo>
                    <a:pt x="979" y="925"/>
                  </a:lnTo>
                  <a:lnTo>
                    <a:pt x="961" y="934"/>
                  </a:lnTo>
                  <a:lnTo>
                    <a:pt x="943" y="941"/>
                  </a:lnTo>
                  <a:lnTo>
                    <a:pt x="924" y="946"/>
                  </a:lnTo>
                  <a:lnTo>
                    <a:pt x="905" y="951"/>
                  </a:lnTo>
                  <a:lnTo>
                    <a:pt x="886" y="955"/>
                  </a:lnTo>
                  <a:lnTo>
                    <a:pt x="866" y="958"/>
                  </a:lnTo>
                  <a:lnTo>
                    <a:pt x="846" y="960"/>
                  </a:lnTo>
                  <a:lnTo>
                    <a:pt x="826" y="960"/>
                  </a:lnTo>
                  <a:lnTo>
                    <a:pt x="806" y="960"/>
                  </a:lnTo>
                  <a:lnTo>
                    <a:pt x="786" y="958"/>
                  </a:lnTo>
                  <a:lnTo>
                    <a:pt x="766" y="955"/>
                  </a:lnTo>
                  <a:lnTo>
                    <a:pt x="745" y="951"/>
                  </a:lnTo>
                  <a:lnTo>
                    <a:pt x="726" y="946"/>
                  </a:lnTo>
                  <a:lnTo>
                    <a:pt x="708" y="941"/>
                  </a:lnTo>
                  <a:lnTo>
                    <a:pt x="689" y="934"/>
                  </a:lnTo>
                  <a:lnTo>
                    <a:pt x="672" y="925"/>
                  </a:lnTo>
                  <a:lnTo>
                    <a:pt x="654" y="917"/>
                  </a:lnTo>
                  <a:lnTo>
                    <a:pt x="637" y="907"/>
                  </a:lnTo>
                  <a:lnTo>
                    <a:pt x="620" y="896"/>
                  </a:lnTo>
                  <a:lnTo>
                    <a:pt x="604" y="885"/>
                  </a:lnTo>
                  <a:lnTo>
                    <a:pt x="589" y="872"/>
                  </a:lnTo>
                  <a:lnTo>
                    <a:pt x="574" y="860"/>
                  </a:lnTo>
                  <a:lnTo>
                    <a:pt x="560" y="846"/>
                  </a:lnTo>
                  <a:lnTo>
                    <a:pt x="546" y="831"/>
                  </a:lnTo>
                  <a:lnTo>
                    <a:pt x="533" y="816"/>
                  </a:lnTo>
                  <a:lnTo>
                    <a:pt x="520" y="800"/>
                  </a:lnTo>
                  <a:lnTo>
                    <a:pt x="508" y="783"/>
                  </a:lnTo>
                  <a:lnTo>
                    <a:pt x="497" y="766"/>
                  </a:lnTo>
                  <a:lnTo>
                    <a:pt x="487" y="748"/>
                  </a:lnTo>
                  <a:lnTo>
                    <a:pt x="477" y="730"/>
                  </a:lnTo>
                  <a:lnTo>
                    <a:pt x="469" y="711"/>
                  </a:lnTo>
                  <a:lnTo>
                    <a:pt x="461" y="691"/>
                  </a:lnTo>
                  <a:lnTo>
                    <a:pt x="453" y="671"/>
                  </a:lnTo>
                  <a:lnTo>
                    <a:pt x="448" y="651"/>
                  </a:lnTo>
                  <a:lnTo>
                    <a:pt x="442" y="630"/>
                  </a:lnTo>
                  <a:lnTo>
                    <a:pt x="438" y="608"/>
                  </a:lnTo>
                  <a:lnTo>
                    <a:pt x="434" y="587"/>
                  </a:lnTo>
                  <a:lnTo>
                    <a:pt x="432" y="566"/>
                  </a:lnTo>
                  <a:lnTo>
                    <a:pt x="430" y="543"/>
                  </a:lnTo>
                  <a:lnTo>
                    <a:pt x="430" y="520"/>
                  </a:lnTo>
                  <a:close/>
                  <a:moveTo>
                    <a:pt x="826" y="80"/>
                  </a:moveTo>
                  <a:lnTo>
                    <a:pt x="841" y="81"/>
                  </a:lnTo>
                  <a:lnTo>
                    <a:pt x="856" y="81"/>
                  </a:lnTo>
                  <a:lnTo>
                    <a:pt x="871" y="83"/>
                  </a:lnTo>
                  <a:lnTo>
                    <a:pt x="885" y="86"/>
                  </a:lnTo>
                  <a:lnTo>
                    <a:pt x="900" y="88"/>
                  </a:lnTo>
                  <a:lnTo>
                    <a:pt x="914" y="91"/>
                  </a:lnTo>
                  <a:lnTo>
                    <a:pt x="928" y="96"/>
                  </a:lnTo>
                  <a:lnTo>
                    <a:pt x="941" y="100"/>
                  </a:lnTo>
                  <a:lnTo>
                    <a:pt x="956" y="105"/>
                  </a:lnTo>
                  <a:lnTo>
                    <a:pt x="969" y="110"/>
                  </a:lnTo>
                  <a:lnTo>
                    <a:pt x="983" y="116"/>
                  </a:lnTo>
                  <a:lnTo>
                    <a:pt x="995" y="122"/>
                  </a:lnTo>
                  <a:lnTo>
                    <a:pt x="1021" y="137"/>
                  </a:lnTo>
                  <a:lnTo>
                    <a:pt x="1044" y="154"/>
                  </a:lnTo>
                  <a:lnTo>
                    <a:pt x="1068" y="172"/>
                  </a:lnTo>
                  <a:lnTo>
                    <a:pt x="1089" y="192"/>
                  </a:lnTo>
                  <a:lnTo>
                    <a:pt x="1109" y="213"/>
                  </a:lnTo>
                  <a:lnTo>
                    <a:pt x="1128" y="237"/>
                  </a:lnTo>
                  <a:lnTo>
                    <a:pt x="1145" y="261"/>
                  </a:lnTo>
                  <a:lnTo>
                    <a:pt x="1162" y="287"/>
                  </a:lnTo>
                  <a:lnTo>
                    <a:pt x="1175" y="314"/>
                  </a:lnTo>
                  <a:lnTo>
                    <a:pt x="1187" y="343"/>
                  </a:lnTo>
                  <a:lnTo>
                    <a:pt x="1170" y="340"/>
                  </a:lnTo>
                  <a:lnTo>
                    <a:pt x="1152" y="335"/>
                  </a:lnTo>
                  <a:lnTo>
                    <a:pt x="1135" y="330"/>
                  </a:lnTo>
                  <a:lnTo>
                    <a:pt x="1119" y="325"/>
                  </a:lnTo>
                  <a:lnTo>
                    <a:pt x="1092" y="314"/>
                  </a:lnTo>
                  <a:lnTo>
                    <a:pt x="1070" y="303"/>
                  </a:lnTo>
                  <a:lnTo>
                    <a:pt x="1052" y="291"/>
                  </a:lnTo>
                  <a:lnTo>
                    <a:pt x="1040" y="284"/>
                  </a:lnTo>
                  <a:lnTo>
                    <a:pt x="1032" y="277"/>
                  </a:lnTo>
                  <a:lnTo>
                    <a:pt x="1029" y="274"/>
                  </a:lnTo>
                  <a:lnTo>
                    <a:pt x="1023" y="269"/>
                  </a:lnTo>
                  <a:lnTo>
                    <a:pt x="1017" y="266"/>
                  </a:lnTo>
                  <a:lnTo>
                    <a:pt x="1011" y="263"/>
                  </a:lnTo>
                  <a:lnTo>
                    <a:pt x="1004" y="262"/>
                  </a:lnTo>
                  <a:lnTo>
                    <a:pt x="997" y="262"/>
                  </a:lnTo>
                  <a:lnTo>
                    <a:pt x="990" y="263"/>
                  </a:lnTo>
                  <a:lnTo>
                    <a:pt x="984" y="266"/>
                  </a:lnTo>
                  <a:lnTo>
                    <a:pt x="978" y="269"/>
                  </a:lnTo>
                  <a:lnTo>
                    <a:pt x="967" y="276"/>
                  </a:lnTo>
                  <a:lnTo>
                    <a:pt x="938" y="291"/>
                  </a:lnTo>
                  <a:lnTo>
                    <a:pt x="917" y="302"/>
                  </a:lnTo>
                  <a:lnTo>
                    <a:pt x="891" y="313"/>
                  </a:lnTo>
                  <a:lnTo>
                    <a:pt x="862" y="324"/>
                  </a:lnTo>
                  <a:lnTo>
                    <a:pt x="828" y="335"/>
                  </a:lnTo>
                  <a:lnTo>
                    <a:pt x="792" y="346"/>
                  </a:lnTo>
                  <a:lnTo>
                    <a:pt x="752" y="355"/>
                  </a:lnTo>
                  <a:lnTo>
                    <a:pt x="731" y="360"/>
                  </a:lnTo>
                  <a:lnTo>
                    <a:pt x="710" y="364"/>
                  </a:lnTo>
                  <a:lnTo>
                    <a:pt x="687" y="368"/>
                  </a:lnTo>
                  <a:lnTo>
                    <a:pt x="664" y="370"/>
                  </a:lnTo>
                  <a:lnTo>
                    <a:pt x="640" y="372"/>
                  </a:lnTo>
                  <a:lnTo>
                    <a:pt x="616" y="373"/>
                  </a:lnTo>
                  <a:lnTo>
                    <a:pt x="590" y="373"/>
                  </a:lnTo>
                  <a:lnTo>
                    <a:pt x="564" y="373"/>
                  </a:lnTo>
                  <a:lnTo>
                    <a:pt x="538" y="372"/>
                  </a:lnTo>
                  <a:lnTo>
                    <a:pt x="512" y="370"/>
                  </a:lnTo>
                  <a:lnTo>
                    <a:pt x="484" y="366"/>
                  </a:lnTo>
                  <a:lnTo>
                    <a:pt x="457" y="362"/>
                  </a:lnTo>
                  <a:lnTo>
                    <a:pt x="462" y="347"/>
                  </a:lnTo>
                  <a:lnTo>
                    <a:pt x="468" y="332"/>
                  </a:lnTo>
                  <a:lnTo>
                    <a:pt x="475" y="317"/>
                  </a:lnTo>
                  <a:lnTo>
                    <a:pt x="481" y="303"/>
                  </a:lnTo>
                  <a:lnTo>
                    <a:pt x="497" y="275"/>
                  </a:lnTo>
                  <a:lnTo>
                    <a:pt x="515" y="249"/>
                  </a:lnTo>
                  <a:lnTo>
                    <a:pt x="524" y="237"/>
                  </a:lnTo>
                  <a:lnTo>
                    <a:pt x="534" y="224"/>
                  </a:lnTo>
                  <a:lnTo>
                    <a:pt x="544" y="212"/>
                  </a:lnTo>
                  <a:lnTo>
                    <a:pt x="554" y="201"/>
                  </a:lnTo>
                  <a:lnTo>
                    <a:pt x="565" y="190"/>
                  </a:lnTo>
                  <a:lnTo>
                    <a:pt x="576" y="180"/>
                  </a:lnTo>
                  <a:lnTo>
                    <a:pt x="588" y="169"/>
                  </a:lnTo>
                  <a:lnTo>
                    <a:pt x="599" y="159"/>
                  </a:lnTo>
                  <a:lnTo>
                    <a:pt x="611" y="150"/>
                  </a:lnTo>
                  <a:lnTo>
                    <a:pt x="625" y="141"/>
                  </a:lnTo>
                  <a:lnTo>
                    <a:pt x="637" y="134"/>
                  </a:lnTo>
                  <a:lnTo>
                    <a:pt x="650" y="126"/>
                  </a:lnTo>
                  <a:lnTo>
                    <a:pt x="664" y="119"/>
                  </a:lnTo>
                  <a:lnTo>
                    <a:pt x="677" y="112"/>
                  </a:lnTo>
                  <a:lnTo>
                    <a:pt x="691" y="107"/>
                  </a:lnTo>
                  <a:lnTo>
                    <a:pt x="705" y="101"/>
                  </a:lnTo>
                  <a:lnTo>
                    <a:pt x="720" y="97"/>
                  </a:lnTo>
                  <a:lnTo>
                    <a:pt x="734" y="92"/>
                  </a:lnTo>
                  <a:lnTo>
                    <a:pt x="749" y="89"/>
                  </a:lnTo>
                  <a:lnTo>
                    <a:pt x="763" y="86"/>
                  </a:lnTo>
                  <a:lnTo>
                    <a:pt x="779" y="83"/>
                  </a:lnTo>
                  <a:lnTo>
                    <a:pt x="795" y="82"/>
                  </a:lnTo>
                  <a:lnTo>
                    <a:pt x="810" y="81"/>
                  </a:lnTo>
                  <a:lnTo>
                    <a:pt x="826" y="80"/>
                  </a:lnTo>
                  <a:close/>
                  <a:moveTo>
                    <a:pt x="1307" y="1174"/>
                  </a:moveTo>
                  <a:lnTo>
                    <a:pt x="1279" y="1166"/>
                  </a:lnTo>
                  <a:lnTo>
                    <a:pt x="1249" y="1157"/>
                  </a:lnTo>
                  <a:lnTo>
                    <a:pt x="1219" y="1147"/>
                  </a:lnTo>
                  <a:lnTo>
                    <a:pt x="1187" y="1137"/>
                  </a:lnTo>
                  <a:lnTo>
                    <a:pt x="1167" y="1129"/>
                  </a:lnTo>
                  <a:lnTo>
                    <a:pt x="1148" y="1121"/>
                  </a:lnTo>
                  <a:lnTo>
                    <a:pt x="1132" y="1112"/>
                  </a:lnTo>
                  <a:lnTo>
                    <a:pt x="1117" y="1102"/>
                  </a:lnTo>
                  <a:lnTo>
                    <a:pt x="1104" y="1092"/>
                  </a:lnTo>
                  <a:lnTo>
                    <a:pt x="1092" y="1082"/>
                  </a:lnTo>
                  <a:lnTo>
                    <a:pt x="1082" y="1071"/>
                  </a:lnTo>
                  <a:lnTo>
                    <a:pt x="1073" y="1059"/>
                  </a:lnTo>
                  <a:lnTo>
                    <a:pt x="1067" y="1049"/>
                  </a:lnTo>
                  <a:lnTo>
                    <a:pt x="1060" y="1038"/>
                  </a:lnTo>
                  <a:lnTo>
                    <a:pt x="1054" y="1028"/>
                  </a:lnTo>
                  <a:lnTo>
                    <a:pt x="1051" y="1018"/>
                  </a:lnTo>
                  <a:lnTo>
                    <a:pt x="1044" y="999"/>
                  </a:lnTo>
                  <a:lnTo>
                    <a:pt x="1042" y="983"/>
                  </a:lnTo>
                  <a:lnTo>
                    <a:pt x="1055" y="974"/>
                  </a:lnTo>
                  <a:lnTo>
                    <a:pt x="1070" y="966"/>
                  </a:lnTo>
                  <a:lnTo>
                    <a:pt x="1083" y="956"/>
                  </a:lnTo>
                  <a:lnTo>
                    <a:pt x="1097" y="946"/>
                  </a:lnTo>
                  <a:lnTo>
                    <a:pt x="1110" y="936"/>
                  </a:lnTo>
                  <a:lnTo>
                    <a:pt x="1123" y="926"/>
                  </a:lnTo>
                  <a:lnTo>
                    <a:pt x="1135" y="915"/>
                  </a:lnTo>
                  <a:lnTo>
                    <a:pt x="1147" y="903"/>
                  </a:lnTo>
                  <a:lnTo>
                    <a:pt x="1171" y="878"/>
                  </a:lnTo>
                  <a:lnTo>
                    <a:pt x="1192" y="852"/>
                  </a:lnTo>
                  <a:lnTo>
                    <a:pt x="1212" y="824"/>
                  </a:lnTo>
                  <a:lnTo>
                    <a:pt x="1230" y="795"/>
                  </a:lnTo>
                  <a:lnTo>
                    <a:pt x="1238" y="780"/>
                  </a:lnTo>
                  <a:lnTo>
                    <a:pt x="1246" y="765"/>
                  </a:lnTo>
                  <a:lnTo>
                    <a:pt x="1253" y="749"/>
                  </a:lnTo>
                  <a:lnTo>
                    <a:pt x="1260" y="733"/>
                  </a:lnTo>
                  <a:lnTo>
                    <a:pt x="1267" y="717"/>
                  </a:lnTo>
                  <a:lnTo>
                    <a:pt x="1273" y="700"/>
                  </a:lnTo>
                  <a:lnTo>
                    <a:pt x="1278" y="683"/>
                  </a:lnTo>
                  <a:lnTo>
                    <a:pt x="1283" y="665"/>
                  </a:lnTo>
                  <a:lnTo>
                    <a:pt x="1287" y="649"/>
                  </a:lnTo>
                  <a:lnTo>
                    <a:pt x="1292" y="631"/>
                  </a:lnTo>
                  <a:lnTo>
                    <a:pt x="1295" y="613"/>
                  </a:lnTo>
                  <a:lnTo>
                    <a:pt x="1297" y="595"/>
                  </a:lnTo>
                  <a:lnTo>
                    <a:pt x="1299" y="576"/>
                  </a:lnTo>
                  <a:lnTo>
                    <a:pt x="1300" y="558"/>
                  </a:lnTo>
                  <a:lnTo>
                    <a:pt x="1302" y="539"/>
                  </a:lnTo>
                  <a:lnTo>
                    <a:pt x="1302" y="520"/>
                  </a:lnTo>
                  <a:lnTo>
                    <a:pt x="1302" y="494"/>
                  </a:lnTo>
                  <a:lnTo>
                    <a:pt x="1299" y="467"/>
                  </a:lnTo>
                  <a:lnTo>
                    <a:pt x="1296" y="441"/>
                  </a:lnTo>
                  <a:lnTo>
                    <a:pt x="1293" y="416"/>
                  </a:lnTo>
                  <a:lnTo>
                    <a:pt x="1287" y="390"/>
                  </a:lnTo>
                  <a:lnTo>
                    <a:pt x="1280" y="365"/>
                  </a:lnTo>
                  <a:lnTo>
                    <a:pt x="1273" y="342"/>
                  </a:lnTo>
                  <a:lnTo>
                    <a:pt x="1265" y="318"/>
                  </a:lnTo>
                  <a:lnTo>
                    <a:pt x="1255" y="295"/>
                  </a:lnTo>
                  <a:lnTo>
                    <a:pt x="1245" y="272"/>
                  </a:lnTo>
                  <a:lnTo>
                    <a:pt x="1233" y="251"/>
                  </a:lnTo>
                  <a:lnTo>
                    <a:pt x="1220" y="230"/>
                  </a:lnTo>
                  <a:lnTo>
                    <a:pt x="1208" y="210"/>
                  </a:lnTo>
                  <a:lnTo>
                    <a:pt x="1193" y="190"/>
                  </a:lnTo>
                  <a:lnTo>
                    <a:pt x="1179" y="171"/>
                  </a:lnTo>
                  <a:lnTo>
                    <a:pt x="1162" y="153"/>
                  </a:lnTo>
                  <a:lnTo>
                    <a:pt x="1146" y="136"/>
                  </a:lnTo>
                  <a:lnTo>
                    <a:pt x="1128" y="119"/>
                  </a:lnTo>
                  <a:lnTo>
                    <a:pt x="1110" y="103"/>
                  </a:lnTo>
                  <a:lnTo>
                    <a:pt x="1091" y="89"/>
                  </a:lnTo>
                  <a:lnTo>
                    <a:pt x="1072" y="75"/>
                  </a:lnTo>
                  <a:lnTo>
                    <a:pt x="1052" y="63"/>
                  </a:lnTo>
                  <a:lnTo>
                    <a:pt x="1032" y="52"/>
                  </a:lnTo>
                  <a:lnTo>
                    <a:pt x="1011" y="41"/>
                  </a:lnTo>
                  <a:lnTo>
                    <a:pt x="989" y="32"/>
                  </a:lnTo>
                  <a:lnTo>
                    <a:pt x="967" y="24"/>
                  </a:lnTo>
                  <a:lnTo>
                    <a:pt x="945" y="17"/>
                  </a:lnTo>
                  <a:lnTo>
                    <a:pt x="921" y="11"/>
                  </a:lnTo>
                  <a:lnTo>
                    <a:pt x="898" y="6"/>
                  </a:lnTo>
                  <a:lnTo>
                    <a:pt x="874" y="3"/>
                  </a:lnTo>
                  <a:lnTo>
                    <a:pt x="851" y="0"/>
                  </a:lnTo>
                  <a:lnTo>
                    <a:pt x="826" y="0"/>
                  </a:lnTo>
                  <a:lnTo>
                    <a:pt x="801" y="0"/>
                  </a:lnTo>
                  <a:lnTo>
                    <a:pt x="777" y="3"/>
                  </a:lnTo>
                  <a:lnTo>
                    <a:pt x="753" y="6"/>
                  </a:lnTo>
                  <a:lnTo>
                    <a:pt x="730" y="11"/>
                  </a:lnTo>
                  <a:lnTo>
                    <a:pt x="707" y="17"/>
                  </a:lnTo>
                  <a:lnTo>
                    <a:pt x="684" y="24"/>
                  </a:lnTo>
                  <a:lnTo>
                    <a:pt x="663" y="32"/>
                  </a:lnTo>
                  <a:lnTo>
                    <a:pt x="640" y="41"/>
                  </a:lnTo>
                  <a:lnTo>
                    <a:pt x="619" y="52"/>
                  </a:lnTo>
                  <a:lnTo>
                    <a:pt x="599" y="63"/>
                  </a:lnTo>
                  <a:lnTo>
                    <a:pt x="579" y="75"/>
                  </a:lnTo>
                  <a:lnTo>
                    <a:pt x="560" y="89"/>
                  </a:lnTo>
                  <a:lnTo>
                    <a:pt x="541" y="103"/>
                  </a:lnTo>
                  <a:lnTo>
                    <a:pt x="523" y="119"/>
                  </a:lnTo>
                  <a:lnTo>
                    <a:pt x="506" y="136"/>
                  </a:lnTo>
                  <a:lnTo>
                    <a:pt x="489" y="153"/>
                  </a:lnTo>
                  <a:lnTo>
                    <a:pt x="473" y="171"/>
                  </a:lnTo>
                  <a:lnTo>
                    <a:pt x="459" y="190"/>
                  </a:lnTo>
                  <a:lnTo>
                    <a:pt x="444" y="210"/>
                  </a:lnTo>
                  <a:lnTo>
                    <a:pt x="431" y="230"/>
                  </a:lnTo>
                  <a:lnTo>
                    <a:pt x="419" y="251"/>
                  </a:lnTo>
                  <a:lnTo>
                    <a:pt x="407" y="272"/>
                  </a:lnTo>
                  <a:lnTo>
                    <a:pt x="396" y="295"/>
                  </a:lnTo>
                  <a:lnTo>
                    <a:pt x="387" y="318"/>
                  </a:lnTo>
                  <a:lnTo>
                    <a:pt x="378" y="342"/>
                  </a:lnTo>
                  <a:lnTo>
                    <a:pt x="371" y="365"/>
                  </a:lnTo>
                  <a:lnTo>
                    <a:pt x="365" y="390"/>
                  </a:lnTo>
                  <a:lnTo>
                    <a:pt x="359" y="416"/>
                  </a:lnTo>
                  <a:lnTo>
                    <a:pt x="355" y="441"/>
                  </a:lnTo>
                  <a:lnTo>
                    <a:pt x="351" y="467"/>
                  </a:lnTo>
                  <a:lnTo>
                    <a:pt x="350" y="494"/>
                  </a:lnTo>
                  <a:lnTo>
                    <a:pt x="349" y="520"/>
                  </a:lnTo>
                  <a:lnTo>
                    <a:pt x="350" y="539"/>
                  </a:lnTo>
                  <a:lnTo>
                    <a:pt x="350" y="558"/>
                  </a:lnTo>
                  <a:lnTo>
                    <a:pt x="353" y="576"/>
                  </a:lnTo>
                  <a:lnTo>
                    <a:pt x="355" y="595"/>
                  </a:lnTo>
                  <a:lnTo>
                    <a:pt x="357" y="613"/>
                  </a:lnTo>
                  <a:lnTo>
                    <a:pt x="360" y="631"/>
                  </a:lnTo>
                  <a:lnTo>
                    <a:pt x="364" y="649"/>
                  </a:lnTo>
                  <a:lnTo>
                    <a:pt x="368" y="665"/>
                  </a:lnTo>
                  <a:lnTo>
                    <a:pt x="374" y="683"/>
                  </a:lnTo>
                  <a:lnTo>
                    <a:pt x="378" y="700"/>
                  </a:lnTo>
                  <a:lnTo>
                    <a:pt x="385" y="717"/>
                  </a:lnTo>
                  <a:lnTo>
                    <a:pt x="391" y="733"/>
                  </a:lnTo>
                  <a:lnTo>
                    <a:pt x="398" y="749"/>
                  </a:lnTo>
                  <a:lnTo>
                    <a:pt x="405" y="765"/>
                  </a:lnTo>
                  <a:lnTo>
                    <a:pt x="413" y="780"/>
                  </a:lnTo>
                  <a:lnTo>
                    <a:pt x="422" y="795"/>
                  </a:lnTo>
                  <a:lnTo>
                    <a:pt x="440" y="824"/>
                  </a:lnTo>
                  <a:lnTo>
                    <a:pt x="460" y="852"/>
                  </a:lnTo>
                  <a:lnTo>
                    <a:pt x="481" y="878"/>
                  </a:lnTo>
                  <a:lnTo>
                    <a:pt x="504" y="903"/>
                  </a:lnTo>
                  <a:lnTo>
                    <a:pt x="516" y="915"/>
                  </a:lnTo>
                  <a:lnTo>
                    <a:pt x="528" y="926"/>
                  </a:lnTo>
                  <a:lnTo>
                    <a:pt x="542" y="936"/>
                  </a:lnTo>
                  <a:lnTo>
                    <a:pt x="554" y="946"/>
                  </a:lnTo>
                  <a:lnTo>
                    <a:pt x="567" y="956"/>
                  </a:lnTo>
                  <a:lnTo>
                    <a:pt x="582" y="966"/>
                  </a:lnTo>
                  <a:lnTo>
                    <a:pt x="595" y="974"/>
                  </a:lnTo>
                  <a:lnTo>
                    <a:pt x="610" y="983"/>
                  </a:lnTo>
                  <a:lnTo>
                    <a:pt x="607" y="999"/>
                  </a:lnTo>
                  <a:lnTo>
                    <a:pt x="601" y="1018"/>
                  </a:lnTo>
                  <a:lnTo>
                    <a:pt x="597" y="1028"/>
                  </a:lnTo>
                  <a:lnTo>
                    <a:pt x="591" y="1038"/>
                  </a:lnTo>
                  <a:lnTo>
                    <a:pt x="585" y="1049"/>
                  </a:lnTo>
                  <a:lnTo>
                    <a:pt x="578" y="1060"/>
                  </a:lnTo>
                  <a:lnTo>
                    <a:pt x="569" y="1071"/>
                  </a:lnTo>
                  <a:lnTo>
                    <a:pt x="559" y="1082"/>
                  </a:lnTo>
                  <a:lnTo>
                    <a:pt x="547" y="1092"/>
                  </a:lnTo>
                  <a:lnTo>
                    <a:pt x="534" y="1102"/>
                  </a:lnTo>
                  <a:lnTo>
                    <a:pt x="519" y="1112"/>
                  </a:lnTo>
                  <a:lnTo>
                    <a:pt x="503" y="1121"/>
                  </a:lnTo>
                  <a:lnTo>
                    <a:pt x="485" y="1129"/>
                  </a:lnTo>
                  <a:lnTo>
                    <a:pt x="465" y="1137"/>
                  </a:lnTo>
                  <a:lnTo>
                    <a:pt x="433" y="1147"/>
                  </a:lnTo>
                  <a:lnTo>
                    <a:pt x="402" y="1157"/>
                  </a:lnTo>
                  <a:lnTo>
                    <a:pt x="373" y="1166"/>
                  </a:lnTo>
                  <a:lnTo>
                    <a:pt x="344" y="1174"/>
                  </a:lnTo>
                  <a:lnTo>
                    <a:pt x="309" y="1185"/>
                  </a:lnTo>
                  <a:lnTo>
                    <a:pt x="274" y="1195"/>
                  </a:lnTo>
                  <a:lnTo>
                    <a:pt x="241" y="1206"/>
                  </a:lnTo>
                  <a:lnTo>
                    <a:pt x="209" y="1217"/>
                  </a:lnTo>
                  <a:lnTo>
                    <a:pt x="179" y="1230"/>
                  </a:lnTo>
                  <a:lnTo>
                    <a:pt x="151" y="1244"/>
                  </a:lnTo>
                  <a:lnTo>
                    <a:pt x="138" y="1252"/>
                  </a:lnTo>
                  <a:lnTo>
                    <a:pt x="124" y="1260"/>
                  </a:lnTo>
                  <a:lnTo>
                    <a:pt x="112" y="1268"/>
                  </a:lnTo>
                  <a:lnTo>
                    <a:pt x="101" y="1277"/>
                  </a:lnTo>
                  <a:lnTo>
                    <a:pt x="89" y="1287"/>
                  </a:lnTo>
                  <a:lnTo>
                    <a:pt x="78" y="1297"/>
                  </a:lnTo>
                  <a:lnTo>
                    <a:pt x="68" y="1307"/>
                  </a:lnTo>
                  <a:lnTo>
                    <a:pt x="58" y="1319"/>
                  </a:lnTo>
                  <a:lnTo>
                    <a:pt x="49" y="1331"/>
                  </a:lnTo>
                  <a:lnTo>
                    <a:pt x="42" y="1344"/>
                  </a:lnTo>
                  <a:lnTo>
                    <a:pt x="34" y="1357"/>
                  </a:lnTo>
                  <a:lnTo>
                    <a:pt x="27" y="1372"/>
                  </a:lnTo>
                  <a:lnTo>
                    <a:pt x="21" y="1387"/>
                  </a:lnTo>
                  <a:lnTo>
                    <a:pt x="16" y="1404"/>
                  </a:lnTo>
                  <a:lnTo>
                    <a:pt x="11" y="1421"/>
                  </a:lnTo>
                  <a:lnTo>
                    <a:pt x="8" y="1440"/>
                  </a:lnTo>
                  <a:lnTo>
                    <a:pt x="5" y="1459"/>
                  </a:lnTo>
                  <a:lnTo>
                    <a:pt x="2" y="1479"/>
                  </a:lnTo>
                  <a:lnTo>
                    <a:pt x="1" y="1502"/>
                  </a:lnTo>
                  <a:lnTo>
                    <a:pt x="0" y="1524"/>
                  </a:lnTo>
                  <a:lnTo>
                    <a:pt x="0" y="1840"/>
                  </a:lnTo>
                  <a:lnTo>
                    <a:pt x="1651" y="1840"/>
                  </a:lnTo>
                  <a:lnTo>
                    <a:pt x="1651" y="1524"/>
                  </a:lnTo>
                  <a:lnTo>
                    <a:pt x="1651" y="1502"/>
                  </a:lnTo>
                  <a:lnTo>
                    <a:pt x="1650" y="1479"/>
                  </a:lnTo>
                  <a:lnTo>
                    <a:pt x="1647" y="1459"/>
                  </a:lnTo>
                  <a:lnTo>
                    <a:pt x="1644" y="1440"/>
                  </a:lnTo>
                  <a:lnTo>
                    <a:pt x="1641" y="1421"/>
                  </a:lnTo>
                  <a:lnTo>
                    <a:pt x="1635" y="1404"/>
                  </a:lnTo>
                  <a:lnTo>
                    <a:pt x="1631" y="1387"/>
                  </a:lnTo>
                  <a:lnTo>
                    <a:pt x="1624" y="1372"/>
                  </a:lnTo>
                  <a:lnTo>
                    <a:pt x="1617" y="1357"/>
                  </a:lnTo>
                  <a:lnTo>
                    <a:pt x="1609" y="1344"/>
                  </a:lnTo>
                  <a:lnTo>
                    <a:pt x="1602" y="1331"/>
                  </a:lnTo>
                  <a:lnTo>
                    <a:pt x="1593" y="1319"/>
                  </a:lnTo>
                  <a:lnTo>
                    <a:pt x="1584" y="1307"/>
                  </a:lnTo>
                  <a:lnTo>
                    <a:pt x="1574" y="1297"/>
                  </a:lnTo>
                  <a:lnTo>
                    <a:pt x="1562" y="1287"/>
                  </a:lnTo>
                  <a:lnTo>
                    <a:pt x="1551" y="1277"/>
                  </a:lnTo>
                  <a:lnTo>
                    <a:pt x="1539" y="1268"/>
                  </a:lnTo>
                  <a:lnTo>
                    <a:pt x="1527" y="1260"/>
                  </a:lnTo>
                  <a:lnTo>
                    <a:pt x="1514" y="1252"/>
                  </a:lnTo>
                  <a:lnTo>
                    <a:pt x="1501" y="1244"/>
                  </a:lnTo>
                  <a:lnTo>
                    <a:pt x="1472" y="1230"/>
                  </a:lnTo>
                  <a:lnTo>
                    <a:pt x="1443" y="1217"/>
                  </a:lnTo>
                  <a:lnTo>
                    <a:pt x="1410" y="1206"/>
                  </a:lnTo>
                  <a:lnTo>
                    <a:pt x="1378" y="1195"/>
                  </a:lnTo>
                  <a:lnTo>
                    <a:pt x="1343" y="1185"/>
                  </a:lnTo>
                  <a:lnTo>
                    <a:pt x="1307" y="1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5" name="Rectangle 30">
              <a:extLst>
                <a:ext uri="{FF2B5EF4-FFF2-40B4-BE49-F238E27FC236}">
                  <a16:creationId xmlns:a16="http://schemas.microsoft.com/office/drawing/2014/main" id="{5853BD21-DC1A-4062-8C39-EA556252A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1625" y="2970213"/>
              <a:ext cx="1270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6" name="Rectangle 31">
              <a:extLst>
                <a:ext uri="{FF2B5EF4-FFF2-40B4-BE49-F238E27FC236}">
                  <a16:creationId xmlns:a16="http://schemas.microsoft.com/office/drawing/2014/main" id="{99C69297-876F-477A-A281-3E92BC818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4225" y="2970213"/>
              <a:ext cx="12700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EF4D4009-25C6-4642-8BBF-BE279E927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600" y="2732088"/>
              <a:ext cx="107950" cy="107950"/>
            </a:xfrm>
            <a:custGeom>
              <a:avLst/>
              <a:gdLst>
                <a:gd name="T0" fmla="*/ 339 w 339"/>
                <a:gd name="T1" fmla="*/ 57 h 339"/>
                <a:gd name="T2" fmla="*/ 283 w 339"/>
                <a:gd name="T3" fmla="*/ 0 h 339"/>
                <a:gd name="T4" fmla="*/ 0 w 339"/>
                <a:gd name="T5" fmla="*/ 283 h 339"/>
                <a:gd name="T6" fmla="*/ 57 w 339"/>
                <a:gd name="T7" fmla="*/ 339 h 339"/>
                <a:gd name="T8" fmla="*/ 339 w 339"/>
                <a:gd name="T9" fmla="*/ 57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339">
                  <a:moveTo>
                    <a:pt x="339" y="57"/>
                  </a:moveTo>
                  <a:lnTo>
                    <a:pt x="283" y="0"/>
                  </a:lnTo>
                  <a:lnTo>
                    <a:pt x="0" y="283"/>
                  </a:lnTo>
                  <a:lnTo>
                    <a:pt x="57" y="339"/>
                  </a:lnTo>
                  <a:lnTo>
                    <a:pt x="3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334663B9-0FA5-43A2-927A-5C366C6A0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00" y="2732088"/>
              <a:ext cx="107950" cy="107950"/>
            </a:xfrm>
            <a:custGeom>
              <a:avLst/>
              <a:gdLst>
                <a:gd name="T0" fmla="*/ 339 w 339"/>
                <a:gd name="T1" fmla="*/ 283 h 339"/>
                <a:gd name="T2" fmla="*/ 56 w 339"/>
                <a:gd name="T3" fmla="*/ 0 h 339"/>
                <a:gd name="T4" fmla="*/ 0 w 339"/>
                <a:gd name="T5" fmla="*/ 57 h 339"/>
                <a:gd name="T6" fmla="*/ 282 w 339"/>
                <a:gd name="T7" fmla="*/ 339 h 339"/>
                <a:gd name="T8" fmla="*/ 339 w 339"/>
                <a:gd name="T9" fmla="*/ 28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339">
                  <a:moveTo>
                    <a:pt x="339" y="283"/>
                  </a:moveTo>
                  <a:lnTo>
                    <a:pt x="56" y="0"/>
                  </a:lnTo>
                  <a:lnTo>
                    <a:pt x="0" y="57"/>
                  </a:lnTo>
                  <a:lnTo>
                    <a:pt x="282" y="339"/>
                  </a:lnTo>
                  <a:lnTo>
                    <a:pt x="339" y="2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" name="Rectangle 34">
              <a:extLst>
                <a:ext uri="{FF2B5EF4-FFF2-40B4-BE49-F238E27FC236}">
                  <a16:creationId xmlns:a16="http://schemas.microsoft.com/office/drawing/2014/main" id="{60B2D313-817E-4171-92AB-BAEB0A2CA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3725" y="2654301"/>
              <a:ext cx="254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sp>
        <p:nvSpPr>
          <p:cNvPr id="40" name="Freeform 28">
            <a:extLst>
              <a:ext uri="{FF2B5EF4-FFF2-40B4-BE49-F238E27FC236}">
                <a16:creationId xmlns:a16="http://schemas.microsoft.com/office/drawing/2014/main" id="{0353F1FD-A6B2-4B71-8FB1-EB0464C051CF}"/>
              </a:ext>
            </a:extLst>
          </p:cNvPr>
          <p:cNvSpPr>
            <a:spLocks noEditPoints="1"/>
          </p:cNvSpPr>
          <p:nvPr/>
        </p:nvSpPr>
        <p:spPr bwMode="auto">
          <a:xfrm>
            <a:off x="6644280" y="2634569"/>
            <a:ext cx="1176772" cy="877856"/>
          </a:xfrm>
          <a:custGeom>
            <a:avLst/>
            <a:gdLst>
              <a:gd name="T0" fmla="*/ 1714 w 2320"/>
              <a:gd name="T1" fmla="*/ 274 h 1747"/>
              <a:gd name="T2" fmla="*/ 2016 w 2320"/>
              <a:gd name="T3" fmla="*/ 320 h 1747"/>
              <a:gd name="T4" fmla="*/ 1938 w 2320"/>
              <a:gd name="T5" fmla="*/ 544 h 1747"/>
              <a:gd name="T6" fmla="*/ 1767 w 2320"/>
              <a:gd name="T7" fmla="*/ 611 h 1747"/>
              <a:gd name="T8" fmla="*/ 1612 w 2320"/>
              <a:gd name="T9" fmla="*/ 534 h 1747"/>
              <a:gd name="T10" fmla="*/ 1543 w 2320"/>
              <a:gd name="T11" fmla="*/ 359 h 1747"/>
              <a:gd name="T12" fmla="*/ 1969 w 2320"/>
              <a:gd name="T13" fmla="*/ 186 h 1747"/>
              <a:gd name="T14" fmla="*/ 1715 w 2320"/>
              <a:gd name="T15" fmla="*/ 187 h 1747"/>
              <a:gd name="T16" fmla="*/ 1623 w 2320"/>
              <a:gd name="T17" fmla="*/ 147 h 1747"/>
              <a:gd name="T18" fmla="*/ 81 w 2320"/>
              <a:gd name="T19" fmla="*/ 966 h 1747"/>
              <a:gd name="T20" fmla="*/ 290 w 2320"/>
              <a:gd name="T21" fmla="*/ 814 h 1747"/>
              <a:gd name="T22" fmla="*/ 453 w 2320"/>
              <a:gd name="T23" fmla="*/ 696 h 1747"/>
              <a:gd name="T24" fmla="*/ 662 w 2320"/>
              <a:gd name="T25" fmla="*/ 747 h 1747"/>
              <a:gd name="T26" fmla="*/ 926 w 2320"/>
              <a:gd name="T27" fmla="*/ 858 h 1747"/>
              <a:gd name="T28" fmla="*/ 303 w 2320"/>
              <a:gd name="T29" fmla="*/ 337 h 1747"/>
              <a:gd name="T30" fmla="*/ 548 w 2320"/>
              <a:gd name="T31" fmla="*/ 294 h 1747"/>
              <a:gd name="T32" fmla="*/ 777 w 2320"/>
              <a:gd name="T33" fmla="*/ 334 h 1747"/>
              <a:gd name="T34" fmla="*/ 723 w 2320"/>
              <a:gd name="T35" fmla="*/ 515 h 1747"/>
              <a:gd name="T36" fmla="*/ 576 w 2320"/>
              <a:gd name="T37" fmla="*/ 608 h 1747"/>
              <a:gd name="T38" fmla="*/ 407 w 2320"/>
              <a:gd name="T39" fmla="*/ 566 h 1747"/>
              <a:gd name="T40" fmla="*/ 309 w 2320"/>
              <a:gd name="T41" fmla="*/ 412 h 1747"/>
              <a:gd name="T42" fmla="*/ 673 w 2320"/>
              <a:gd name="T43" fmla="*/ 125 h 1747"/>
              <a:gd name="T44" fmla="*/ 629 w 2320"/>
              <a:gd name="T45" fmla="*/ 174 h 1747"/>
              <a:gd name="T46" fmla="*/ 333 w 2320"/>
              <a:gd name="T47" fmla="*/ 217 h 1747"/>
              <a:gd name="T48" fmla="*/ 540 w 2320"/>
              <a:gd name="T49" fmla="*/ 81 h 1747"/>
              <a:gd name="T50" fmla="*/ 1934 w 2320"/>
              <a:gd name="T51" fmla="*/ 648 h 1747"/>
              <a:gd name="T52" fmla="*/ 2096 w 2320"/>
              <a:gd name="T53" fmla="*/ 369 h 1747"/>
              <a:gd name="T54" fmla="*/ 2025 w 2320"/>
              <a:gd name="T55" fmla="*/ 127 h 1747"/>
              <a:gd name="T56" fmla="*/ 1828 w 2320"/>
              <a:gd name="T57" fmla="*/ 5 h 1747"/>
              <a:gd name="T58" fmla="*/ 1603 w 2320"/>
              <a:gd name="T59" fmla="*/ 59 h 1747"/>
              <a:gd name="T60" fmla="*/ 1472 w 2320"/>
              <a:gd name="T61" fmla="*/ 260 h 1747"/>
              <a:gd name="T62" fmla="*/ 1531 w 2320"/>
              <a:gd name="T63" fmla="*/ 561 h 1747"/>
              <a:gd name="T64" fmla="*/ 1556 w 2320"/>
              <a:gd name="T65" fmla="*/ 721 h 1747"/>
              <a:gd name="T66" fmla="*/ 1281 w 2320"/>
              <a:gd name="T67" fmla="*/ 845 h 1747"/>
              <a:gd name="T68" fmla="*/ 1079 w 2320"/>
              <a:gd name="T69" fmla="*/ 985 h 1747"/>
              <a:gd name="T70" fmla="*/ 1019 w 2320"/>
              <a:gd name="T71" fmla="*/ 823 h 1747"/>
              <a:gd name="T72" fmla="*/ 739 w 2320"/>
              <a:gd name="T73" fmla="*/ 708 h 1747"/>
              <a:gd name="T74" fmla="*/ 823 w 2320"/>
              <a:gd name="T75" fmla="*/ 504 h 1747"/>
              <a:gd name="T76" fmla="*/ 833 w 2320"/>
              <a:gd name="T77" fmla="*/ 212 h 1747"/>
              <a:gd name="T78" fmla="*/ 677 w 2320"/>
              <a:gd name="T79" fmla="*/ 35 h 1747"/>
              <a:gd name="T80" fmla="*/ 446 w 2320"/>
              <a:gd name="T81" fmla="*/ 16 h 1747"/>
              <a:gd name="T82" fmla="*/ 268 w 2320"/>
              <a:gd name="T83" fmla="*/ 167 h 1747"/>
              <a:gd name="T84" fmla="*/ 234 w 2320"/>
              <a:gd name="T85" fmla="*/ 440 h 1747"/>
              <a:gd name="T86" fmla="*/ 373 w 2320"/>
              <a:gd name="T87" fmla="*/ 677 h 1747"/>
              <a:gd name="T88" fmla="*/ 102 w 2320"/>
              <a:gd name="T89" fmla="*/ 794 h 1747"/>
              <a:gd name="T90" fmla="*/ 3 w 2320"/>
              <a:gd name="T91" fmla="*/ 940 h 1747"/>
              <a:gd name="T92" fmla="*/ 1760 w 2320"/>
              <a:gd name="T93" fmla="*/ 1395 h 1747"/>
              <a:gd name="T94" fmla="*/ 1992 w 2320"/>
              <a:gd name="T95" fmla="*/ 1241 h 1747"/>
              <a:gd name="T96" fmla="*/ 1766 w 2320"/>
              <a:gd name="T97" fmla="*/ 1057 h 1747"/>
              <a:gd name="T98" fmla="*/ 1329 w 2320"/>
              <a:gd name="T99" fmla="*/ 921 h 1747"/>
              <a:gd name="T100" fmla="*/ 1585 w 2320"/>
              <a:gd name="T101" fmla="*/ 795 h 1747"/>
              <a:gd name="T102" fmla="*/ 1739 w 2320"/>
              <a:gd name="T103" fmla="*/ 688 h 1747"/>
              <a:gd name="T104" fmla="*/ 1929 w 2320"/>
              <a:gd name="T105" fmla="*/ 770 h 1747"/>
              <a:gd name="T106" fmla="*/ 2203 w 2320"/>
              <a:gd name="T107" fmla="*/ 880 h 1747"/>
              <a:gd name="T108" fmla="*/ 639 w 2320"/>
              <a:gd name="T109" fmla="*/ 1399 h 1747"/>
              <a:gd name="T110" fmla="*/ 409 w 2320"/>
              <a:gd name="T111" fmla="*/ 1538 h 1747"/>
              <a:gd name="T112" fmla="*/ 628 w 2320"/>
              <a:gd name="T113" fmla="*/ 1735 h 1747"/>
              <a:gd name="T114" fmla="*/ 2312 w 2320"/>
              <a:gd name="T115" fmla="*/ 1582 h 1747"/>
              <a:gd name="T116" fmla="*/ 2286 w 2320"/>
              <a:gd name="T117" fmla="*/ 853 h 1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0" h="1747">
                <a:moveTo>
                  <a:pt x="1543" y="346"/>
                </a:moveTo>
                <a:lnTo>
                  <a:pt x="1543" y="334"/>
                </a:lnTo>
                <a:lnTo>
                  <a:pt x="1544" y="322"/>
                </a:lnTo>
                <a:lnTo>
                  <a:pt x="1545" y="311"/>
                </a:lnTo>
                <a:lnTo>
                  <a:pt x="1546" y="300"/>
                </a:lnTo>
                <a:lnTo>
                  <a:pt x="1567" y="296"/>
                </a:lnTo>
                <a:lnTo>
                  <a:pt x="1587" y="291"/>
                </a:lnTo>
                <a:lnTo>
                  <a:pt x="1605" y="287"/>
                </a:lnTo>
                <a:lnTo>
                  <a:pt x="1622" y="280"/>
                </a:lnTo>
                <a:lnTo>
                  <a:pt x="1637" y="274"/>
                </a:lnTo>
                <a:lnTo>
                  <a:pt x="1650" y="268"/>
                </a:lnTo>
                <a:lnTo>
                  <a:pt x="1662" y="261"/>
                </a:lnTo>
                <a:lnTo>
                  <a:pt x="1672" y="255"/>
                </a:lnTo>
                <a:lnTo>
                  <a:pt x="1690" y="264"/>
                </a:lnTo>
                <a:lnTo>
                  <a:pt x="1714" y="274"/>
                </a:lnTo>
                <a:lnTo>
                  <a:pt x="1741" y="284"/>
                </a:lnTo>
                <a:lnTo>
                  <a:pt x="1772" y="294"/>
                </a:lnTo>
                <a:lnTo>
                  <a:pt x="1789" y="300"/>
                </a:lnTo>
                <a:lnTo>
                  <a:pt x="1807" y="305"/>
                </a:lnTo>
                <a:lnTo>
                  <a:pt x="1826" y="308"/>
                </a:lnTo>
                <a:lnTo>
                  <a:pt x="1845" y="311"/>
                </a:lnTo>
                <a:lnTo>
                  <a:pt x="1866" y="315"/>
                </a:lnTo>
                <a:lnTo>
                  <a:pt x="1887" y="317"/>
                </a:lnTo>
                <a:lnTo>
                  <a:pt x="1908" y="318"/>
                </a:lnTo>
                <a:lnTo>
                  <a:pt x="1932" y="318"/>
                </a:lnTo>
                <a:lnTo>
                  <a:pt x="1952" y="318"/>
                </a:lnTo>
                <a:lnTo>
                  <a:pt x="1972" y="317"/>
                </a:lnTo>
                <a:lnTo>
                  <a:pt x="1994" y="315"/>
                </a:lnTo>
                <a:lnTo>
                  <a:pt x="2016" y="311"/>
                </a:lnTo>
                <a:lnTo>
                  <a:pt x="2016" y="320"/>
                </a:lnTo>
                <a:lnTo>
                  <a:pt x="2017" y="328"/>
                </a:lnTo>
                <a:lnTo>
                  <a:pt x="2017" y="337"/>
                </a:lnTo>
                <a:lnTo>
                  <a:pt x="2018" y="346"/>
                </a:lnTo>
                <a:lnTo>
                  <a:pt x="2017" y="365"/>
                </a:lnTo>
                <a:lnTo>
                  <a:pt x="2015" y="385"/>
                </a:lnTo>
                <a:lnTo>
                  <a:pt x="2013" y="403"/>
                </a:lnTo>
                <a:lnTo>
                  <a:pt x="2008" y="422"/>
                </a:lnTo>
                <a:lnTo>
                  <a:pt x="2002" y="440"/>
                </a:lnTo>
                <a:lnTo>
                  <a:pt x="1996" y="457"/>
                </a:lnTo>
                <a:lnTo>
                  <a:pt x="1988" y="474"/>
                </a:lnTo>
                <a:lnTo>
                  <a:pt x="1980" y="489"/>
                </a:lnTo>
                <a:lnTo>
                  <a:pt x="1970" y="504"/>
                </a:lnTo>
                <a:lnTo>
                  <a:pt x="1960" y="518"/>
                </a:lnTo>
                <a:lnTo>
                  <a:pt x="1949" y="532"/>
                </a:lnTo>
                <a:lnTo>
                  <a:pt x="1938" y="544"/>
                </a:lnTo>
                <a:lnTo>
                  <a:pt x="1924" y="556"/>
                </a:lnTo>
                <a:lnTo>
                  <a:pt x="1911" y="566"/>
                </a:lnTo>
                <a:lnTo>
                  <a:pt x="1897" y="577"/>
                </a:lnTo>
                <a:lnTo>
                  <a:pt x="1883" y="585"/>
                </a:lnTo>
                <a:lnTo>
                  <a:pt x="1877" y="587"/>
                </a:lnTo>
                <a:lnTo>
                  <a:pt x="1873" y="589"/>
                </a:lnTo>
                <a:lnTo>
                  <a:pt x="1868" y="591"/>
                </a:lnTo>
                <a:lnTo>
                  <a:pt x="1865" y="593"/>
                </a:lnTo>
                <a:lnTo>
                  <a:pt x="1845" y="601"/>
                </a:lnTo>
                <a:lnTo>
                  <a:pt x="1823" y="607"/>
                </a:lnTo>
                <a:lnTo>
                  <a:pt x="1813" y="609"/>
                </a:lnTo>
                <a:lnTo>
                  <a:pt x="1802" y="610"/>
                </a:lnTo>
                <a:lnTo>
                  <a:pt x="1791" y="611"/>
                </a:lnTo>
                <a:lnTo>
                  <a:pt x="1780" y="611"/>
                </a:lnTo>
                <a:lnTo>
                  <a:pt x="1767" y="611"/>
                </a:lnTo>
                <a:lnTo>
                  <a:pt x="1756" y="610"/>
                </a:lnTo>
                <a:lnTo>
                  <a:pt x="1744" y="608"/>
                </a:lnTo>
                <a:lnTo>
                  <a:pt x="1732" y="606"/>
                </a:lnTo>
                <a:lnTo>
                  <a:pt x="1720" y="603"/>
                </a:lnTo>
                <a:lnTo>
                  <a:pt x="1709" y="599"/>
                </a:lnTo>
                <a:lnTo>
                  <a:pt x="1698" y="596"/>
                </a:lnTo>
                <a:lnTo>
                  <a:pt x="1688" y="590"/>
                </a:lnTo>
                <a:lnTo>
                  <a:pt x="1677" y="585"/>
                </a:lnTo>
                <a:lnTo>
                  <a:pt x="1667" y="579"/>
                </a:lnTo>
                <a:lnTo>
                  <a:pt x="1657" y="573"/>
                </a:lnTo>
                <a:lnTo>
                  <a:pt x="1648" y="566"/>
                </a:lnTo>
                <a:lnTo>
                  <a:pt x="1638" y="559"/>
                </a:lnTo>
                <a:lnTo>
                  <a:pt x="1629" y="551"/>
                </a:lnTo>
                <a:lnTo>
                  <a:pt x="1620" y="542"/>
                </a:lnTo>
                <a:lnTo>
                  <a:pt x="1612" y="534"/>
                </a:lnTo>
                <a:lnTo>
                  <a:pt x="1604" y="524"/>
                </a:lnTo>
                <a:lnTo>
                  <a:pt x="1596" y="515"/>
                </a:lnTo>
                <a:lnTo>
                  <a:pt x="1590" y="505"/>
                </a:lnTo>
                <a:lnTo>
                  <a:pt x="1583" y="494"/>
                </a:lnTo>
                <a:lnTo>
                  <a:pt x="1577" y="484"/>
                </a:lnTo>
                <a:lnTo>
                  <a:pt x="1572" y="472"/>
                </a:lnTo>
                <a:lnTo>
                  <a:pt x="1566" y="461"/>
                </a:lnTo>
                <a:lnTo>
                  <a:pt x="1562" y="449"/>
                </a:lnTo>
                <a:lnTo>
                  <a:pt x="1557" y="437"/>
                </a:lnTo>
                <a:lnTo>
                  <a:pt x="1553" y="424"/>
                </a:lnTo>
                <a:lnTo>
                  <a:pt x="1550" y="412"/>
                </a:lnTo>
                <a:lnTo>
                  <a:pt x="1547" y="400"/>
                </a:lnTo>
                <a:lnTo>
                  <a:pt x="1545" y="386"/>
                </a:lnTo>
                <a:lnTo>
                  <a:pt x="1544" y="373"/>
                </a:lnTo>
                <a:lnTo>
                  <a:pt x="1543" y="359"/>
                </a:lnTo>
                <a:lnTo>
                  <a:pt x="1543" y="346"/>
                </a:lnTo>
                <a:close/>
                <a:moveTo>
                  <a:pt x="1780" y="81"/>
                </a:moveTo>
                <a:lnTo>
                  <a:pt x="1798" y="81"/>
                </a:lnTo>
                <a:lnTo>
                  <a:pt x="1814" y="83"/>
                </a:lnTo>
                <a:lnTo>
                  <a:pt x="1832" y="86"/>
                </a:lnTo>
                <a:lnTo>
                  <a:pt x="1848" y="92"/>
                </a:lnTo>
                <a:lnTo>
                  <a:pt x="1865" y="97"/>
                </a:lnTo>
                <a:lnTo>
                  <a:pt x="1879" y="105"/>
                </a:lnTo>
                <a:lnTo>
                  <a:pt x="1895" y="113"/>
                </a:lnTo>
                <a:lnTo>
                  <a:pt x="1908" y="123"/>
                </a:lnTo>
                <a:lnTo>
                  <a:pt x="1923" y="133"/>
                </a:lnTo>
                <a:lnTo>
                  <a:pt x="1935" y="146"/>
                </a:lnTo>
                <a:lnTo>
                  <a:pt x="1948" y="158"/>
                </a:lnTo>
                <a:lnTo>
                  <a:pt x="1959" y="171"/>
                </a:lnTo>
                <a:lnTo>
                  <a:pt x="1969" y="186"/>
                </a:lnTo>
                <a:lnTo>
                  <a:pt x="1979" y="200"/>
                </a:lnTo>
                <a:lnTo>
                  <a:pt x="1988" y="217"/>
                </a:lnTo>
                <a:lnTo>
                  <a:pt x="1995" y="233"/>
                </a:lnTo>
                <a:lnTo>
                  <a:pt x="1963" y="236"/>
                </a:lnTo>
                <a:lnTo>
                  <a:pt x="1932" y="237"/>
                </a:lnTo>
                <a:lnTo>
                  <a:pt x="1903" y="236"/>
                </a:lnTo>
                <a:lnTo>
                  <a:pt x="1874" y="234"/>
                </a:lnTo>
                <a:lnTo>
                  <a:pt x="1848" y="230"/>
                </a:lnTo>
                <a:lnTo>
                  <a:pt x="1822" y="225"/>
                </a:lnTo>
                <a:lnTo>
                  <a:pt x="1800" y="219"/>
                </a:lnTo>
                <a:lnTo>
                  <a:pt x="1779" y="213"/>
                </a:lnTo>
                <a:lnTo>
                  <a:pt x="1758" y="206"/>
                </a:lnTo>
                <a:lnTo>
                  <a:pt x="1742" y="199"/>
                </a:lnTo>
                <a:lnTo>
                  <a:pt x="1727" y="193"/>
                </a:lnTo>
                <a:lnTo>
                  <a:pt x="1715" y="187"/>
                </a:lnTo>
                <a:lnTo>
                  <a:pt x="1697" y="177"/>
                </a:lnTo>
                <a:lnTo>
                  <a:pt x="1691" y="174"/>
                </a:lnTo>
                <a:lnTo>
                  <a:pt x="1664" y="157"/>
                </a:lnTo>
                <a:lnTo>
                  <a:pt x="1641" y="178"/>
                </a:lnTo>
                <a:lnTo>
                  <a:pt x="1637" y="183"/>
                </a:lnTo>
                <a:lnTo>
                  <a:pt x="1623" y="191"/>
                </a:lnTo>
                <a:lnTo>
                  <a:pt x="1614" y="196"/>
                </a:lnTo>
                <a:lnTo>
                  <a:pt x="1603" y="202"/>
                </a:lnTo>
                <a:lnTo>
                  <a:pt x="1590" y="207"/>
                </a:lnTo>
                <a:lnTo>
                  <a:pt x="1575" y="212"/>
                </a:lnTo>
                <a:lnTo>
                  <a:pt x="1583" y="198"/>
                </a:lnTo>
                <a:lnTo>
                  <a:pt x="1592" y="184"/>
                </a:lnTo>
                <a:lnTo>
                  <a:pt x="1602" y="170"/>
                </a:lnTo>
                <a:lnTo>
                  <a:pt x="1612" y="158"/>
                </a:lnTo>
                <a:lnTo>
                  <a:pt x="1623" y="147"/>
                </a:lnTo>
                <a:lnTo>
                  <a:pt x="1635" y="136"/>
                </a:lnTo>
                <a:lnTo>
                  <a:pt x="1648" y="125"/>
                </a:lnTo>
                <a:lnTo>
                  <a:pt x="1660" y="116"/>
                </a:lnTo>
                <a:lnTo>
                  <a:pt x="1673" y="109"/>
                </a:lnTo>
                <a:lnTo>
                  <a:pt x="1688" y="101"/>
                </a:lnTo>
                <a:lnTo>
                  <a:pt x="1703" y="95"/>
                </a:lnTo>
                <a:lnTo>
                  <a:pt x="1717" y="90"/>
                </a:lnTo>
                <a:lnTo>
                  <a:pt x="1732" y="86"/>
                </a:lnTo>
                <a:lnTo>
                  <a:pt x="1747" y="83"/>
                </a:lnTo>
                <a:lnTo>
                  <a:pt x="1764" y="81"/>
                </a:lnTo>
                <a:lnTo>
                  <a:pt x="1780" y="81"/>
                </a:lnTo>
                <a:close/>
                <a:moveTo>
                  <a:pt x="619" y="1199"/>
                </a:moveTo>
                <a:lnTo>
                  <a:pt x="80" y="1199"/>
                </a:lnTo>
                <a:lnTo>
                  <a:pt x="80" y="985"/>
                </a:lnTo>
                <a:lnTo>
                  <a:pt x="81" y="966"/>
                </a:lnTo>
                <a:lnTo>
                  <a:pt x="82" y="949"/>
                </a:lnTo>
                <a:lnTo>
                  <a:pt x="84" y="935"/>
                </a:lnTo>
                <a:lnTo>
                  <a:pt x="89" y="921"/>
                </a:lnTo>
                <a:lnTo>
                  <a:pt x="93" y="909"/>
                </a:lnTo>
                <a:lnTo>
                  <a:pt x="100" y="898"/>
                </a:lnTo>
                <a:lnTo>
                  <a:pt x="108" y="889"/>
                </a:lnTo>
                <a:lnTo>
                  <a:pt x="117" y="880"/>
                </a:lnTo>
                <a:lnTo>
                  <a:pt x="128" y="872"/>
                </a:lnTo>
                <a:lnTo>
                  <a:pt x="140" y="864"/>
                </a:lnTo>
                <a:lnTo>
                  <a:pt x="154" y="858"/>
                </a:lnTo>
                <a:lnTo>
                  <a:pt x="169" y="851"/>
                </a:lnTo>
                <a:lnTo>
                  <a:pt x="206" y="838"/>
                </a:lnTo>
                <a:lnTo>
                  <a:pt x="252" y="825"/>
                </a:lnTo>
                <a:lnTo>
                  <a:pt x="270" y="819"/>
                </a:lnTo>
                <a:lnTo>
                  <a:pt x="290" y="814"/>
                </a:lnTo>
                <a:lnTo>
                  <a:pt x="309" y="807"/>
                </a:lnTo>
                <a:lnTo>
                  <a:pt x="331" y="800"/>
                </a:lnTo>
                <a:lnTo>
                  <a:pt x="344" y="795"/>
                </a:lnTo>
                <a:lnTo>
                  <a:pt x="357" y="789"/>
                </a:lnTo>
                <a:lnTo>
                  <a:pt x="370" y="784"/>
                </a:lnTo>
                <a:lnTo>
                  <a:pt x="381" y="777"/>
                </a:lnTo>
                <a:lnTo>
                  <a:pt x="391" y="770"/>
                </a:lnTo>
                <a:lnTo>
                  <a:pt x="401" y="762"/>
                </a:lnTo>
                <a:lnTo>
                  <a:pt x="410" y="755"/>
                </a:lnTo>
                <a:lnTo>
                  <a:pt x="418" y="747"/>
                </a:lnTo>
                <a:lnTo>
                  <a:pt x="426" y="739"/>
                </a:lnTo>
                <a:lnTo>
                  <a:pt x="432" y="731"/>
                </a:lnTo>
                <a:lnTo>
                  <a:pt x="438" y="722"/>
                </a:lnTo>
                <a:lnTo>
                  <a:pt x="444" y="713"/>
                </a:lnTo>
                <a:lnTo>
                  <a:pt x="453" y="696"/>
                </a:lnTo>
                <a:lnTo>
                  <a:pt x="459" y="680"/>
                </a:lnTo>
                <a:lnTo>
                  <a:pt x="479" y="685"/>
                </a:lnTo>
                <a:lnTo>
                  <a:pt x="498" y="688"/>
                </a:lnTo>
                <a:lnTo>
                  <a:pt x="520" y="691"/>
                </a:lnTo>
                <a:lnTo>
                  <a:pt x="540" y="692"/>
                </a:lnTo>
                <a:lnTo>
                  <a:pt x="561" y="691"/>
                </a:lnTo>
                <a:lnTo>
                  <a:pt x="581" y="688"/>
                </a:lnTo>
                <a:lnTo>
                  <a:pt x="601" y="685"/>
                </a:lnTo>
                <a:lnTo>
                  <a:pt x="620" y="680"/>
                </a:lnTo>
                <a:lnTo>
                  <a:pt x="627" y="696"/>
                </a:lnTo>
                <a:lnTo>
                  <a:pt x="636" y="713"/>
                </a:lnTo>
                <a:lnTo>
                  <a:pt x="642" y="722"/>
                </a:lnTo>
                <a:lnTo>
                  <a:pt x="647" y="731"/>
                </a:lnTo>
                <a:lnTo>
                  <a:pt x="654" y="739"/>
                </a:lnTo>
                <a:lnTo>
                  <a:pt x="662" y="747"/>
                </a:lnTo>
                <a:lnTo>
                  <a:pt x="670" y="755"/>
                </a:lnTo>
                <a:lnTo>
                  <a:pt x="679" y="762"/>
                </a:lnTo>
                <a:lnTo>
                  <a:pt x="689" y="770"/>
                </a:lnTo>
                <a:lnTo>
                  <a:pt x="699" y="777"/>
                </a:lnTo>
                <a:lnTo>
                  <a:pt x="710" y="784"/>
                </a:lnTo>
                <a:lnTo>
                  <a:pt x="722" y="789"/>
                </a:lnTo>
                <a:lnTo>
                  <a:pt x="736" y="795"/>
                </a:lnTo>
                <a:lnTo>
                  <a:pt x="749" y="800"/>
                </a:lnTo>
                <a:lnTo>
                  <a:pt x="770" y="807"/>
                </a:lnTo>
                <a:lnTo>
                  <a:pt x="789" y="814"/>
                </a:lnTo>
                <a:lnTo>
                  <a:pt x="810" y="819"/>
                </a:lnTo>
                <a:lnTo>
                  <a:pt x="829" y="825"/>
                </a:lnTo>
                <a:lnTo>
                  <a:pt x="873" y="838"/>
                </a:lnTo>
                <a:lnTo>
                  <a:pt x="910" y="851"/>
                </a:lnTo>
                <a:lnTo>
                  <a:pt x="926" y="858"/>
                </a:lnTo>
                <a:lnTo>
                  <a:pt x="939" y="864"/>
                </a:lnTo>
                <a:lnTo>
                  <a:pt x="952" y="872"/>
                </a:lnTo>
                <a:lnTo>
                  <a:pt x="963" y="880"/>
                </a:lnTo>
                <a:lnTo>
                  <a:pt x="972" y="889"/>
                </a:lnTo>
                <a:lnTo>
                  <a:pt x="980" y="898"/>
                </a:lnTo>
                <a:lnTo>
                  <a:pt x="986" y="909"/>
                </a:lnTo>
                <a:lnTo>
                  <a:pt x="991" y="921"/>
                </a:lnTo>
                <a:lnTo>
                  <a:pt x="995" y="935"/>
                </a:lnTo>
                <a:lnTo>
                  <a:pt x="998" y="949"/>
                </a:lnTo>
                <a:lnTo>
                  <a:pt x="1000" y="966"/>
                </a:lnTo>
                <a:lnTo>
                  <a:pt x="1000" y="985"/>
                </a:lnTo>
                <a:lnTo>
                  <a:pt x="1000" y="1199"/>
                </a:lnTo>
                <a:lnTo>
                  <a:pt x="619" y="1199"/>
                </a:lnTo>
                <a:close/>
                <a:moveTo>
                  <a:pt x="303" y="346"/>
                </a:moveTo>
                <a:lnTo>
                  <a:pt x="303" y="337"/>
                </a:lnTo>
                <a:lnTo>
                  <a:pt x="303" y="328"/>
                </a:lnTo>
                <a:lnTo>
                  <a:pt x="304" y="320"/>
                </a:lnTo>
                <a:lnTo>
                  <a:pt x="305" y="311"/>
                </a:lnTo>
                <a:lnTo>
                  <a:pt x="326" y="315"/>
                </a:lnTo>
                <a:lnTo>
                  <a:pt x="347" y="317"/>
                </a:lnTo>
                <a:lnTo>
                  <a:pt x="369" y="318"/>
                </a:lnTo>
                <a:lnTo>
                  <a:pt x="389" y="318"/>
                </a:lnTo>
                <a:lnTo>
                  <a:pt x="411" y="318"/>
                </a:lnTo>
                <a:lnTo>
                  <a:pt x="433" y="317"/>
                </a:lnTo>
                <a:lnTo>
                  <a:pt x="455" y="315"/>
                </a:lnTo>
                <a:lnTo>
                  <a:pt x="475" y="311"/>
                </a:lnTo>
                <a:lnTo>
                  <a:pt x="494" y="308"/>
                </a:lnTo>
                <a:lnTo>
                  <a:pt x="513" y="305"/>
                </a:lnTo>
                <a:lnTo>
                  <a:pt x="531" y="300"/>
                </a:lnTo>
                <a:lnTo>
                  <a:pt x="548" y="294"/>
                </a:lnTo>
                <a:lnTo>
                  <a:pt x="579" y="284"/>
                </a:lnTo>
                <a:lnTo>
                  <a:pt x="607" y="274"/>
                </a:lnTo>
                <a:lnTo>
                  <a:pt x="629" y="264"/>
                </a:lnTo>
                <a:lnTo>
                  <a:pt x="648" y="255"/>
                </a:lnTo>
                <a:lnTo>
                  <a:pt x="657" y="261"/>
                </a:lnTo>
                <a:lnTo>
                  <a:pt x="670" y="268"/>
                </a:lnTo>
                <a:lnTo>
                  <a:pt x="683" y="274"/>
                </a:lnTo>
                <a:lnTo>
                  <a:pt x="698" y="280"/>
                </a:lnTo>
                <a:lnTo>
                  <a:pt x="714" y="287"/>
                </a:lnTo>
                <a:lnTo>
                  <a:pt x="732" y="291"/>
                </a:lnTo>
                <a:lnTo>
                  <a:pt x="752" y="296"/>
                </a:lnTo>
                <a:lnTo>
                  <a:pt x="774" y="300"/>
                </a:lnTo>
                <a:lnTo>
                  <a:pt x="775" y="311"/>
                </a:lnTo>
                <a:lnTo>
                  <a:pt x="776" y="322"/>
                </a:lnTo>
                <a:lnTo>
                  <a:pt x="777" y="334"/>
                </a:lnTo>
                <a:lnTo>
                  <a:pt x="777" y="346"/>
                </a:lnTo>
                <a:lnTo>
                  <a:pt x="777" y="359"/>
                </a:lnTo>
                <a:lnTo>
                  <a:pt x="776" y="373"/>
                </a:lnTo>
                <a:lnTo>
                  <a:pt x="775" y="386"/>
                </a:lnTo>
                <a:lnTo>
                  <a:pt x="773" y="400"/>
                </a:lnTo>
                <a:lnTo>
                  <a:pt x="770" y="412"/>
                </a:lnTo>
                <a:lnTo>
                  <a:pt x="767" y="424"/>
                </a:lnTo>
                <a:lnTo>
                  <a:pt x="764" y="437"/>
                </a:lnTo>
                <a:lnTo>
                  <a:pt x="759" y="449"/>
                </a:lnTo>
                <a:lnTo>
                  <a:pt x="754" y="461"/>
                </a:lnTo>
                <a:lnTo>
                  <a:pt x="749" y="472"/>
                </a:lnTo>
                <a:lnTo>
                  <a:pt x="743" y="484"/>
                </a:lnTo>
                <a:lnTo>
                  <a:pt x="737" y="494"/>
                </a:lnTo>
                <a:lnTo>
                  <a:pt x="730" y="505"/>
                </a:lnTo>
                <a:lnTo>
                  <a:pt x="723" y="515"/>
                </a:lnTo>
                <a:lnTo>
                  <a:pt x="716" y="524"/>
                </a:lnTo>
                <a:lnTo>
                  <a:pt x="708" y="534"/>
                </a:lnTo>
                <a:lnTo>
                  <a:pt x="700" y="542"/>
                </a:lnTo>
                <a:lnTo>
                  <a:pt x="691" y="551"/>
                </a:lnTo>
                <a:lnTo>
                  <a:pt x="682" y="559"/>
                </a:lnTo>
                <a:lnTo>
                  <a:pt x="673" y="566"/>
                </a:lnTo>
                <a:lnTo>
                  <a:pt x="663" y="573"/>
                </a:lnTo>
                <a:lnTo>
                  <a:pt x="653" y="579"/>
                </a:lnTo>
                <a:lnTo>
                  <a:pt x="643" y="585"/>
                </a:lnTo>
                <a:lnTo>
                  <a:pt x="633" y="590"/>
                </a:lnTo>
                <a:lnTo>
                  <a:pt x="622" y="596"/>
                </a:lnTo>
                <a:lnTo>
                  <a:pt x="610" y="599"/>
                </a:lnTo>
                <a:lnTo>
                  <a:pt x="599" y="603"/>
                </a:lnTo>
                <a:lnTo>
                  <a:pt x="588" y="606"/>
                </a:lnTo>
                <a:lnTo>
                  <a:pt x="576" y="608"/>
                </a:lnTo>
                <a:lnTo>
                  <a:pt x="564" y="610"/>
                </a:lnTo>
                <a:lnTo>
                  <a:pt x="552" y="611"/>
                </a:lnTo>
                <a:lnTo>
                  <a:pt x="540" y="611"/>
                </a:lnTo>
                <a:lnTo>
                  <a:pt x="527" y="611"/>
                </a:lnTo>
                <a:lnTo>
                  <a:pt x="515" y="610"/>
                </a:lnTo>
                <a:lnTo>
                  <a:pt x="504" y="608"/>
                </a:lnTo>
                <a:lnTo>
                  <a:pt x="492" y="606"/>
                </a:lnTo>
                <a:lnTo>
                  <a:pt x="480" y="603"/>
                </a:lnTo>
                <a:lnTo>
                  <a:pt x="469" y="599"/>
                </a:lnTo>
                <a:lnTo>
                  <a:pt x="458" y="596"/>
                </a:lnTo>
                <a:lnTo>
                  <a:pt x="447" y="590"/>
                </a:lnTo>
                <a:lnTo>
                  <a:pt x="437" y="585"/>
                </a:lnTo>
                <a:lnTo>
                  <a:pt x="427" y="579"/>
                </a:lnTo>
                <a:lnTo>
                  <a:pt x="417" y="573"/>
                </a:lnTo>
                <a:lnTo>
                  <a:pt x="407" y="566"/>
                </a:lnTo>
                <a:lnTo>
                  <a:pt x="398" y="559"/>
                </a:lnTo>
                <a:lnTo>
                  <a:pt x="389" y="551"/>
                </a:lnTo>
                <a:lnTo>
                  <a:pt x="380" y="542"/>
                </a:lnTo>
                <a:lnTo>
                  <a:pt x="372" y="534"/>
                </a:lnTo>
                <a:lnTo>
                  <a:pt x="364" y="524"/>
                </a:lnTo>
                <a:lnTo>
                  <a:pt x="356" y="515"/>
                </a:lnTo>
                <a:lnTo>
                  <a:pt x="350" y="505"/>
                </a:lnTo>
                <a:lnTo>
                  <a:pt x="343" y="494"/>
                </a:lnTo>
                <a:lnTo>
                  <a:pt x="336" y="484"/>
                </a:lnTo>
                <a:lnTo>
                  <a:pt x="331" y="472"/>
                </a:lnTo>
                <a:lnTo>
                  <a:pt x="326" y="461"/>
                </a:lnTo>
                <a:lnTo>
                  <a:pt x="320" y="449"/>
                </a:lnTo>
                <a:lnTo>
                  <a:pt x="317" y="437"/>
                </a:lnTo>
                <a:lnTo>
                  <a:pt x="313" y="424"/>
                </a:lnTo>
                <a:lnTo>
                  <a:pt x="309" y="412"/>
                </a:lnTo>
                <a:lnTo>
                  <a:pt x="307" y="400"/>
                </a:lnTo>
                <a:lnTo>
                  <a:pt x="305" y="386"/>
                </a:lnTo>
                <a:lnTo>
                  <a:pt x="304" y="373"/>
                </a:lnTo>
                <a:lnTo>
                  <a:pt x="303" y="359"/>
                </a:lnTo>
                <a:lnTo>
                  <a:pt x="303" y="346"/>
                </a:lnTo>
                <a:close/>
                <a:moveTo>
                  <a:pt x="540" y="81"/>
                </a:moveTo>
                <a:lnTo>
                  <a:pt x="557" y="81"/>
                </a:lnTo>
                <a:lnTo>
                  <a:pt x="572" y="83"/>
                </a:lnTo>
                <a:lnTo>
                  <a:pt x="588" y="86"/>
                </a:lnTo>
                <a:lnTo>
                  <a:pt x="602" y="90"/>
                </a:lnTo>
                <a:lnTo>
                  <a:pt x="618" y="95"/>
                </a:lnTo>
                <a:lnTo>
                  <a:pt x="633" y="101"/>
                </a:lnTo>
                <a:lnTo>
                  <a:pt x="646" y="109"/>
                </a:lnTo>
                <a:lnTo>
                  <a:pt x="660" y="116"/>
                </a:lnTo>
                <a:lnTo>
                  <a:pt x="673" y="125"/>
                </a:lnTo>
                <a:lnTo>
                  <a:pt x="685" y="136"/>
                </a:lnTo>
                <a:lnTo>
                  <a:pt x="696" y="147"/>
                </a:lnTo>
                <a:lnTo>
                  <a:pt x="708" y="158"/>
                </a:lnTo>
                <a:lnTo>
                  <a:pt x="718" y="170"/>
                </a:lnTo>
                <a:lnTo>
                  <a:pt x="728" y="184"/>
                </a:lnTo>
                <a:lnTo>
                  <a:pt x="737" y="198"/>
                </a:lnTo>
                <a:lnTo>
                  <a:pt x="745" y="212"/>
                </a:lnTo>
                <a:lnTo>
                  <a:pt x="730" y="207"/>
                </a:lnTo>
                <a:lnTo>
                  <a:pt x="717" y="202"/>
                </a:lnTo>
                <a:lnTo>
                  <a:pt x="705" y="196"/>
                </a:lnTo>
                <a:lnTo>
                  <a:pt x="696" y="191"/>
                </a:lnTo>
                <a:lnTo>
                  <a:pt x="684" y="183"/>
                </a:lnTo>
                <a:lnTo>
                  <a:pt x="680" y="179"/>
                </a:lnTo>
                <a:lnTo>
                  <a:pt x="656" y="156"/>
                </a:lnTo>
                <a:lnTo>
                  <a:pt x="629" y="174"/>
                </a:lnTo>
                <a:lnTo>
                  <a:pt x="623" y="177"/>
                </a:lnTo>
                <a:lnTo>
                  <a:pt x="606" y="187"/>
                </a:lnTo>
                <a:lnTo>
                  <a:pt x="592" y="193"/>
                </a:lnTo>
                <a:lnTo>
                  <a:pt x="578" y="199"/>
                </a:lnTo>
                <a:lnTo>
                  <a:pt x="561" y="206"/>
                </a:lnTo>
                <a:lnTo>
                  <a:pt x="542" y="213"/>
                </a:lnTo>
                <a:lnTo>
                  <a:pt x="521" y="219"/>
                </a:lnTo>
                <a:lnTo>
                  <a:pt x="497" y="225"/>
                </a:lnTo>
                <a:lnTo>
                  <a:pt x="473" y="230"/>
                </a:lnTo>
                <a:lnTo>
                  <a:pt x="446" y="234"/>
                </a:lnTo>
                <a:lnTo>
                  <a:pt x="418" y="236"/>
                </a:lnTo>
                <a:lnTo>
                  <a:pt x="388" y="237"/>
                </a:lnTo>
                <a:lnTo>
                  <a:pt x="357" y="236"/>
                </a:lnTo>
                <a:lnTo>
                  <a:pt x="325" y="233"/>
                </a:lnTo>
                <a:lnTo>
                  <a:pt x="333" y="217"/>
                </a:lnTo>
                <a:lnTo>
                  <a:pt x="341" y="200"/>
                </a:lnTo>
                <a:lnTo>
                  <a:pt x="351" y="186"/>
                </a:lnTo>
                <a:lnTo>
                  <a:pt x="361" y="171"/>
                </a:lnTo>
                <a:lnTo>
                  <a:pt x="372" y="158"/>
                </a:lnTo>
                <a:lnTo>
                  <a:pt x="384" y="146"/>
                </a:lnTo>
                <a:lnTo>
                  <a:pt x="398" y="133"/>
                </a:lnTo>
                <a:lnTo>
                  <a:pt x="411" y="123"/>
                </a:lnTo>
                <a:lnTo>
                  <a:pt x="426" y="113"/>
                </a:lnTo>
                <a:lnTo>
                  <a:pt x="440" y="105"/>
                </a:lnTo>
                <a:lnTo>
                  <a:pt x="456" y="97"/>
                </a:lnTo>
                <a:lnTo>
                  <a:pt x="472" y="92"/>
                </a:lnTo>
                <a:lnTo>
                  <a:pt x="488" y="86"/>
                </a:lnTo>
                <a:lnTo>
                  <a:pt x="505" y="83"/>
                </a:lnTo>
                <a:lnTo>
                  <a:pt x="522" y="81"/>
                </a:lnTo>
                <a:lnTo>
                  <a:pt x="540" y="81"/>
                </a:lnTo>
                <a:close/>
                <a:moveTo>
                  <a:pt x="2091" y="748"/>
                </a:moveTo>
                <a:lnTo>
                  <a:pt x="2073" y="742"/>
                </a:lnTo>
                <a:lnTo>
                  <a:pt x="2054" y="737"/>
                </a:lnTo>
                <a:lnTo>
                  <a:pt x="2035" y="731"/>
                </a:lnTo>
                <a:lnTo>
                  <a:pt x="2015" y="724"/>
                </a:lnTo>
                <a:lnTo>
                  <a:pt x="2005" y="721"/>
                </a:lnTo>
                <a:lnTo>
                  <a:pt x="1996" y="716"/>
                </a:lnTo>
                <a:lnTo>
                  <a:pt x="1987" y="712"/>
                </a:lnTo>
                <a:lnTo>
                  <a:pt x="1979" y="708"/>
                </a:lnTo>
                <a:lnTo>
                  <a:pt x="1966" y="697"/>
                </a:lnTo>
                <a:lnTo>
                  <a:pt x="1955" y="687"/>
                </a:lnTo>
                <a:lnTo>
                  <a:pt x="1948" y="677"/>
                </a:lnTo>
                <a:lnTo>
                  <a:pt x="1941" y="667"/>
                </a:lnTo>
                <a:lnTo>
                  <a:pt x="1936" y="657"/>
                </a:lnTo>
                <a:lnTo>
                  <a:pt x="1934" y="648"/>
                </a:lnTo>
                <a:lnTo>
                  <a:pt x="1952" y="636"/>
                </a:lnTo>
                <a:lnTo>
                  <a:pt x="1969" y="624"/>
                </a:lnTo>
                <a:lnTo>
                  <a:pt x="1986" y="609"/>
                </a:lnTo>
                <a:lnTo>
                  <a:pt x="2000" y="594"/>
                </a:lnTo>
                <a:lnTo>
                  <a:pt x="2015" y="578"/>
                </a:lnTo>
                <a:lnTo>
                  <a:pt x="2028" y="561"/>
                </a:lnTo>
                <a:lnTo>
                  <a:pt x="2041" y="542"/>
                </a:lnTo>
                <a:lnTo>
                  <a:pt x="2053" y="523"/>
                </a:lnTo>
                <a:lnTo>
                  <a:pt x="2063" y="504"/>
                </a:lnTo>
                <a:lnTo>
                  <a:pt x="2072" y="483"/>
                </a:lnTo>
                <a:lnTo>
                  <a:pt x="2080" y="461"/>
                </a:lnTo>
                <a:lnTo>
                  <a:pt x="2085" y="440"/>
                </a:lnTo>
                <a:lnTo>
                  <a:pt x="2091" y="416"/>
                </a:lnTo>
                <a:lnTo>
                  <a:pt x="2094" y="394"/>
                </a:lnTo>
                <a:lnTo>
                  <a:pt x="2096" y="369"/>
                </a:lnTo>
                <a:lnTo>
                  <a:pt x="2098" y="346"/>
                </a:lnTo>
                <a:lnTo>
                  <a:pt x="2098" y="328"/>
                </a:lnTo>
                <a:lnTo>
                  <a:pt x="2096" y="310"/>
                </a:lnTo>
                <a:lnTo>
                  <a:pt x="2094" y="293"/>
                </a:lnTo>
                <a:lnTo>
                  <a:pt x="2091" y="277"/>
                </a:lnTo>
                <a:lnTo>
                  <a:pt x="2088" y="260"/>
                </a:lnTo>
                <a:lnTo>
                  <a:pt x="2083" y="243"/>
                </a:lnTo>
                <a:lnTo>
                  <a:pt x="2079" y="227"/>
                </a:lnTo>
                <a:lnTo>
                  <a:pt x="2073" y="212"/>
                </a:lnTo>
                <a:lnTo>
                  <a:pt x="2066" y="196"/>
                </a:lnTo>
                <a:lnTo>
                  <a:pt x="2060" y="181"/>
                </a:lnTo>
                <a:lnTo>
                  <a:pt x="2052" y="167"/>
                </a:lnTo>
                <a:lnTo>
                  <a:pt x="2044" y="152"/>
                </a:lnTo>
                <a:lnTo>
                  <a:pt x="2035" y="139"/>
                </a:lnTo>
                <a:lnTo>
                  <a:pt x="2025" y="127"/>
                </a:lnTo>
                <a:lnTo>
                  <a:pt x="2015" y="113"/>
                </a:lnTo>
                <a:lnTo>
                  <a:pt x="2005" y="102"/>
                </a:lnTo>
                <a:lnTo>
                  <a:pt x="1994" y="90"/>
                </a:lnTo>
                <a:lnTo>
                  <a:pt x="1982" y="80"/>
                </a:lnTo>
                <a:lnTo>
                  <a:pt x="1970" y="69"/>
                </a:lnTo>
                <a:lnTo>
                  <a:pt x="1958" y="59"/>
                </a:lnTo>
                <a:lnTo>
                  <a:pt x="1944" y="50"/>
                </a:lnTo>
                <a:lnTo>
                  <a:pt x="1931" y="43"/>
                </a:lnTo>
                <a:lnTo>
                  <a:pt x="1917" y="35"/>
                </a:lnTo>
                <a:lnTo>
                  <a:pt x="1904" y="28"/>
                </a:lnTo>
                <a:lnTo>
                  <a:pt x="1889" y="21"/>
                </a:lnTo>
                <a:lnTo>
                  <a:pt x="1875" y="16"/>
                </a:lnTo>
                <a:lnTo>
                  <a:pt x="1859" y="11"/>
                </a:lnTo>
                <a:lnTo>
                  <a:pt x="1844" y="7"/>
                </a:lnTo>
                <a:lnTo>
                  <a:pt x="1828" y="5"/>
                </a:lnTo>
                <a:lnTo>
                  <a:pt x="1812" y="2"/>
                </a:lnTo>
                <a:lnTo>
                  <a:pt x="1797" y="1"/>
                </a:lnTo>
                <a:lnTo>
                  <a:pt x="1780" y="0"/>
                </a:lnTo>
                <a:lnTo>
                  <a:pt x="1764" y="1"/>
                </a:lnTo>
                <a:lnTo>
                  <a:pt x="1747" y="2"/>
                </a:lnTo>
                <a:lnTo>
                  <a:pt x="1732" y="5"/>
                </a:lnTo>
                <a:lnTo>
                  <a:pt x="1716" y="7"/>
                </a:lnTo>
                <a:lnTo>
                  <a:pt x="1700" y="11"/>
                </a:lnTo>
                <a:lnTo>
                  <a:pt x="1686" y="16"/>
                </a:lnTo>
                <a:lnTo>
                  <a:pt x="1671" y="21"/>
                </a:lnTo>
                <a:lnTo>
                  <a:pt x="1657" y="28"/>
                </a:lnTo>
                <a:lnTo>
                  <a:pt x="1642" y="35"/>
                </a:lnTo>
                <a:lnTo>
                  <a:pt x="1629" y="43"/>
                </a:lnTo>
                <a:lnTo>
                  <a:pt x="1615" y="50"/>
                </a:lnTo>
                <a:lnTo>
                  <a:pt x="1603" y="59"/>
                </a:lnTo>
                <a:lnTo>
                  <a:pt x="1591" y="69"/>
                </a:lnTo>
                <a:lnTo>
                  <a:pt x="1578" y="80"/>
                </a:lnTo>
                <a:lnTo>
                  <a:pt x="1566" y="90"/>
                </a:lnTo>
                <a:lnTo>
                  <a:pt x="1556" y="102"/>
                </a:lnTo>
                <a:lnTo>
                  <a:pt x="1545" y="113"/>
                </a:lnTo>
                <a:lnTo>
                  <a:pt x="1535" y="127"/>
                </a:lnTo>
                <a:lnTo>
                  <a:pt x="1526" y="139"/>
                </a:lnTo>
                <a:lnTo>
                  <a:pt x="1517" y="152"/>
                </a:lnTo>
                <a:lnTo>
                  <a:pt x="1509" y="167"/>
                </a:lnTo>
                <a:lnTo>
                  <a:pt x="1501" y="181"/>
                </a:lnTo>
                <a:lnTo>
                  <a:pt x="1493" y="196"/>
                </a:lnTo>
                <a:lnTo>
                  <a:pt x="1488" y="212"/>
                </a:lnTo>
                <a:lnTo>
                  <a:pt x="1482" y="227"/>
                </a:lnTo>
                <a:lnTo>
                  <a:pt x="1476" y="243"/>
                </a:lnTo>
                <a:lnTo>
                  <a:pt x="1472" y="260"/>
                </a:lnTo>
                <a:lnTo>
                  <a:pt x="1469" y="277"/>
                </a:lnTo>
                <a:lnTo>
                  <a:pt x="1466" y="293"/>
                </a:lnTo>
                <a:lnTo>
                  <a:pt x="1464" y="310"/>
                </a:lnTo>
                <a:lnTo>
                  <a:pt x="1463" y="328"/>
                </a:lnTo>
                <a:lnTo>
                  <a:pt x="1462" y="346"/>
                </a:lnTo>
                <a:lnTo>
                  <a:pt x="1463" y="369"/>
                </a:lnTo>
                <a:lnTo>
                  <a:pt x="1465" y="394"/>
                </a:lnTo>
                <a:lnTo>
                  <a:pt x="1469" y="416"/>
                </a:lnTo>
                <a:lnTo>
                  <a:pt x="1474" y="440"/>
                </a:lnTo>
                <a:lnTo>
                  <a:pt x="1481" y="461"/>
                </a:lnTo>
                <a:lnTo>
                  <a:pt x="1489" y="483"/>
                </a:lnTo>
                <a:lnTo>
                  <a:pt x="1498" y="504"/>
                </a:lnTo>
                <a:lnTo>
                  <a:pt x="1508" y="523"/>
                </a:lnTo>
                <a:lnTo>
                  <a:pt x="1519" y="542"/>
                </a:lnTo>
                <a:lnTo>
                  <a:pt x="1531" y="561"/>
                </a:lnTo>
                <a:lnTo>
                  <a:pt x="1545" y="578"/>
                </a:lnTo>
                <a:lnTo>
                  <a:pt x="1559" y="594"/>
                </a:lnTo>
                <a:lnTo>
                  <a:pt x="1575" y="609"/>
                </a:lnTo>
                <a:lnTo>
                  <a:pt x="1591" y="624"/>
                </a:lnTo>
                <a:lnTo>
                  <a:pt x="1609" y="636"/>
                </a:lnTo>
                <a:lnTo>
                  <a:pt x="1626" y="648"/>
                </a:lnTo>
                <a:lnTo>
                  <a:pt x="1623" y="657"/>
                </a:lnTo>
                <a:lnTo>
                  <a:pt x="1619" y="667"/>
                </a:lnTo>
                <a:lnTo>
                  <a:pt x="1613" y="677"/>
                </a:lnTo>
                <a:lnTo>
                  <a:pt x="1605" y="687"/>
                </a:lnTo>
                <a:lnTo>
                  <a:pt x="1594" y="697"/>
                </a:lnTo>
                <a:lnTo>
                  <a:pt x="1581" y="708"/>
                </a:lnTo>
                <a:lnTo>
                  <a:pt x="1573" y="712"/>
                </a:lnTo>
                <a:lnTo>
                  <a:pt x="1565" y="716"/>
                </a:lnTo>
                <a:lnTo>
                  <a:pt x="1556" y="721"/>
                </a:lnTo>
                <a:lnTo>
                  <a:pt x="1545" y="724"/>
                </a:lnTo>
                <a:lnTo>
                  <a:pt x="1526" y="731"/>
                </a:lnTo>
                <a:lnTo>
                  <a:pt x="1506" y="737"/>
                </a:lnTo>
                <a:lnTo>
                  <a:pt x="1488" y="742"/>
                </a:lnTo>
                <a:lnTo>
                  <a:pt x="1470" y="748"/>
                </a:lnTo>
                <a:lnTo>
                  <a:pt x="1424" y="761"/>
                </a:lnTo>
                <a:lnTo>
                  <a:pt x="1381" y="777"/>
                </a:lnTo>
                <a:lnTo>
                  <a:pt x="1361" y="785"/>
                </a:lnTo>
                <a:lnTo>
                  <a:pt x="1343" y="794"/>
                </a:lnTo>
                <a:lnTo>
                  <a:pt x="1325" y="805"/>
                </a:lnTo>
                <a:lnTo>
                  <a:pt x="1309" y="816"/>
                </a:lnTo>
                <a:lnTo>
                  <a:pt x="1301" y="823"/>
                </a:lnTo>
                <a:lnTo>
                  <a:pt x="1294" y="830"/>
                </a:lnTo>
                <a:lnTo>
                  <a:pt x="1286" y="837"/>
                </a:lnTo>
                <a:lnTo>
                  <a:pt x="1281" y="845"/>
                </a:lnTo>
                <a:lnTo>
                  <a:pt x="1274" y="853"/>
                </a:lnTo>
                <a:lnTo>
                  <a:pt x="1268" y="862"/>
                </a:lnTo>
                <a:lnTo>
                  <a:pt x="1264" y="871"/>
                </a:lnTo>
                <a:lnTo>
                  <a:pt x="1258" y="881"/>
                </a:lnTo>
                <a:lnTo>
                  <a:pt x="1255" y="892"/>
                </a:lnTo>
                <a:lnTo>
                  <a:pt x="1250" y="903"/>
                </a:lnTo>
                <a:lnTo>
                  <a:pt x="1248" y="915"/>
                </a:lnTo>
                <a:lnTo>
                  <a:pt x="1245" y="927"/>
                </a:lnTo>
                <a:lnTo>
                  <a:pt x="1243" y="940"/>
                </a:lnTo>
                <a:lnTo>
                  <a:pt x="1241" y="955"/>
                </a:lnTo>
                <a:lnTo>
                  <a:pt x="1240" y="969"/>
                </a:lnTo>
                <a:lnTo>
                  <a:pt x="1240" y="985"/>
                </a:lnTo>
                <a:lnTo>
                  <a:pt x="1240" y="1199"/>
                </a:lnTo>
                <a:lnTo>
                  <a:pt x="1079" y="1199"/>
                </a:lnTo>
                <a:lnTo>
                  <a:pt x="1079" y="985"/>
                </a:lnTo>
                <a:lnTo>
                  <a:pt x="1079" y="969"/>
                </a:lnTo>
                <a:lnTo>
                  <a:pt x="1078" y="955"/>
                </a:lnTo>
                <a:lnTo>
                  <a:pt x="1077" y="940"/>
                </a:lnTo>
                <a:lnTo>
                  <a:pt x="1075" y="927"/>
                </a:lnTo>
                <a:lnTo>
                  <a:pt x="1072" y="915"/>
                </a:lnTo>
                <a:lnTo>
                  <a:pt x="1069" y="903"/>
                </a:lnTo>
                <a:lnTo>
                  <a:pt x="1066" y="892"/>
                </a:lnTo>
                <a:lnTo>
                  <a:pt x="1061" y="881"/>
                </a:lnTo>
                <a:lnTo>
                  <a:pt x="1057" y="871"/>
                </a:lnTo>
                <a:lnTo>
                  <a:pt x="1051" y="862"/>
                </a:lnTo>
                <a:lnTo>
                  <a:pt x="1046" y="853"/>
                </a:lnTo>
                <a:lnTo>
                  <a:pt x="1040" y="845"/>
                </a:lnTo>
                <a:lnTo>
                  <a:pt x="1033" y="837"/>
                </a:lnTo>
                <a:lnTo>
                  <a:pt x="1027" y="830"/>
                </a:lnTo>
                <a:lnTo>
                  <a:pt x="1019" y="823"/>
                </a:lnTo>
                <a:lnTo>
                  <a:pt x="1011" y="816"/>
                </a:lnTo>
                <a:lnTo>
                  <a:pt x="995" y="805"/>
                </a:lnTo>
                <a:lnTo>
                  <a:pt x="977" y="794"/>
                </a:lnTo>
                <a:lnTo>
                  <a:pt x="958" y="785"/>
                </a:lnTo>
                <a:lnTo>
                  <a:pt x="938" y="777"/>
                </a:lnTo>
                <a:lnTo>
                  <a:pt x="896" y="761"/>
                </a:lnTo>
                <a:lnTo>
                  <a:pt x="851" y="748"/>
                </a:lnTo>
                <a:lnTo>
                  <a:pt x="833" y="742"/>
                </a:lnTo>
                <a:lnTo>
                  <a:pt x="814" y="737"/>
                </a:lnTo>
                <a:lnTo>
                  <a:pt x="795" y="731"/>
                </a:lnTo>
                <a:lnTo>
                  <a:pt x="775" y="724"/>
                </a:lnTo>
                <a:lnTo>
                  <a:pt x="765" y="721"/>
                </a:lnTo>
                <a:lnTo>
                  <a:pt x="755" y="716"/>
                </a:lnTo>
                <a:lnTo>
                  <a:pt x="747" y="712"/>
                </a:lnTo>
                <a:lnTo>
                  <a:pt x="739" y="708"/>
                </a:lnTo>
                <a:lnTo>
                  <a:pt x="726" y="697"/>
                </a:lnTo>
                <a:lnTo>
                  <a:pt x="716" y="687"/>
                </a:lnTo>
                <a:lnTo>
                  <a:pt x="707" y="677"/>
                </a:lnTo>
                <a:lnTo>
                  <a:pt x="701" y="667"/>
                </a:lnTo>
                <a:lnTo>
                  <a:pt x="696" y="657"/>
                </a:lnTo>
                <a:lnTo>
                  <a:pt x="694" y="648"/>
                </a:lnTo>
                <a:lnTo>
                  <a:pt x="712" y="636"/>
                </a:lnTo>
                <a:lnTo>
                  <a:pt x="729" y="624"/>
                </a:lnTo>
                <a:lnTo>
                  <a:pt x="745" y="609"/>
                </a:lnTo>
                <a:lnTo>
                  <a:pt x="760" y="594"/>
                </a:lnTo>
                <a:lnTo>
                  <a:pt x="775" y="578"/>
                </a:lnTo>
                <a:lnTo>
                  <a:pt x="788" y="561"/>
                </a:lnTo>
                <a:lnTo>
                  <a:pt x="801" y="542"/>
                </a:lnTo>
                <a:lnTo>
                  <a:pt x="812" y="523"/>
                </a:lnTo>
                <a:lnTo>
                  <a:pt x="823" y="504"/>
                </a:lnTo>
                <a:lnTo>
                  <a:pt x="832" y="483"/>
                </a:lnTo>
                <a:lnTo>
                  <a:pt x="840" y="461"/>
                </a:lnTo>
                <a:lnTo>
                  <a:pt x="845" y="440"/>
                </a:lnTo>
                <a:lnTo>
                  <a:pt x="851" y="416"/>
                </a:lnTo>
                <a:lnTo>
                  <a:pt x="854" y="394"/>
                </a:lnTo>
                <a:lnTo>
                  <a:pt x="857" y="369"/>
                </a:lnTo>
                <a:lnTo>
                  <a:pt x="858" y="346"/>
                </a:lnTo>
                <a:lnTo>
                  <a:pt x="858" y="328"/>
                </a:lnTo>
                <a:lnTo>
                  <a:pt x="855" y="310"/>
                </a:lnTo>
                <a:lnTo>
                  <a:pt x="854" y="293"/>
                </a:lnTo>
                <a:lnTo>
                  <a:pt x="851" y="277"/>
                </a:lnTo>
                <a:lnTo>
                  <a:pt x="848" y="260"/>
                </a:lnTo>
                <a:lnTo>
                  <a:pt x="843" y="243"/>
                </a:lnTo>
                <a:lnTo>
                  <a:pt x="839" y="227"/>
                </a:lnTo>
                <a:lnTo>
                  <a:pt x="833" y="212"/>
                </a:lnTo>
                <a:lnTo>
                  <a:pt x="826" y="196"/>
                </a:lnTo>
                <a:lnTo>
                  <a:pt x="820" y="181"/>
                </a:lnTo>
                <a:lnTo>
                  <a:pt x="812" y="167"/>
                </a:lnTo>
                <a:lnTo>
                  <a:pt x="803" y="152"/>
                </a:lnTo>
                <a:lnTo>
                  <a:pt x="794" y="139"/>
                </a:lnTo>
                <a:lnTo>
                  <a:pt x="785" y="127"/>
                </a:lnTo>
                <a:lnTo>
                  <a:pt x="775" y="113"/>
                </a:lnTo>
                <a:lnTo>
                  <a:pt x="765" y="102"/>
                </a:lnTo>
                <a:lnTo>
                  <a:pt x="754" y="90"/>
                </a:lnTo>
                <a:lnTo>
                  <a:pt x="741" y="80"/>
                </a:lnTo>
                <a:lnTo>
                  <a:pt x="730" y="69"/>
                </a:lnTo>
                <a:lnTo>
                  <a:pt x="718" y="59"/>
                </a:lnTo>
                <a:lnTo>
                  <a:pt x="704" y="50"/>
                </a:lnTo>
                <a:lnTo>
                  <a:pt x="691" y="43"/>
                </a:lnTo>
                <a:lnTo>
                  <a:pt x="677" y="35"/>
                </a:lnTo>
                <a:lnTo>
                  <a:pt x="663" y="28"/>
                </a:lnTo>
                <a:lnTo>
                  <a:pt x="649" y="21"/>
                </a:lnTo>
                <a:lnTo>
                  <a:pt x="634" y="16"/>
                </a:lnTo>
                <a:lnTo>
                  <a:pt x="619" y="11"/>
                </a:lnTo>
                <a:lnTo>
                  <a:pt x="604" y="7"/>
                </a:lnTo>
                <a:lnTo>
                  <a:pt x="588" y="5"/>
                </a:lnTo>
                <a:lnTo>
                  <a:pt x="572" y="2"/>
                </a:lnTo>
                <a:lnTo>
                  <a:pt x="557" y="1"/>
                </a:lnTo>
                <a:lnTo>
                  <a:pt x="540" y="0"/>
                </a:lnTo>
                <a:lnTo>
                  <a:pt x="523" y="1"/>
                </a:lnTo>
                <a:lnTo>
                  <a:pt x="507" y="2"/>
                </a:lnTo>
                <a:lnTo>
                  <a:pt x="492" y="5"/>
                </a:lnTo>
                <a:lnTo>
                  <a:pt x="476" y="7"/>
                </a:lnTo>
                <a:lnTo>
                  <a:pt x="460" y="11"/>
                </a:lnTo>
                <a:lnTo>
                  <a:pt x="446" y="16"/>
                </a:lnTo>
                <a:lnTo>
                  <a:pt x="431" y="21"/>
                </a:lnTo>
                <a:lnTo>
                  <a:pt x="417" y="28"/>
                </a:lnTo>
                <a:lnTo>
                  <a:pt x="402" y="35"/>
                </a:lnTo>
                <a:lnTo>
                  <a:pt x="389" y="43"/>
                </a:lnTo>
                <a:lnTo>
                  <a:pt x="375" y="50"/>
                </a:lnTo>
                <a:lnTo>
                  <a:pt x="362" y="59"/>
                </a:lnTo>
                <a:lnTo>
                  <a:pt x="350" y="69"/>
                </a:lnTo>
                <a:lnTo>
                  <a:pt x="338" y="80"/>
                </a:lnTo>
                <a:lnTo>
                  <a:pt x="326" y="90"/>
                </a:lnTo>
                <a:lnTo>
                  <a:pt x="315" y="102"/>
                </a:lnTo>
                <a:lnTo>
                  <a:pt x="305" y="113"/>
                </a:lnTo>
                <a:lnTo>
                  <a:pt x="295" y="127"/>
                </a:lnTo>
                <a:lnTo>
                  <a:pt x="286" y="139"/>
                </a:lnTo>
                <a:lnTo>
                  <a:pt x="277" y="152"/>
                </a:lnTo>
                <a:lnTo>
                  <a:pt x="268" y="167"/>
                </a:lnTo>
                <a:lnTo>
                  <a:pt x="260" y="181"/>
                </a:lnTo>
                <a:lnTo>
                  <a:pt x="253" y="196"/>
                </a:lnTo>
                <a:lnTo>
                  <a:pt x="248" y="212"/>
                </a:lnTo>
                <a:lnTo>
                  <a:pt x="241" y="227"/>
                </a:lnTo>
                <a:lnTo>
                  <a:pt x="237" y="243"/>
                </a:lnTo>
                <a:lnTo>
                  <a:pt x="232" y="260"/>
                </a:lnTo>
                <a:lnTo>
                  <a:pt x="229" y="277"/>
                </a:lnTo>
                <a:lnTo>
                  <a:pt x="225" y="293"/>
                </a:lnTo>
                <a:lnTo>
                  <a:pt x="224" y="310"/>
                </a:lnTo>
                <a:lnTo>
                  <a:pt x="223" y="328"/>
                </a:lnTo>
                <a:lnTo>
                  <a:pt x="222" y="346"/>
                </a:lnTo>
                <a:lnTo>
                  <a:pt x="223" y="369"/>
                </a:lnTo>
                <a:lnTo>
                  <a:pt x="225" y="394"/>
                </a:lnTo>
                <a:lnTo>
                  <a:pt x="229" y="416"/>
                </a:lnTo>
                <a:lnTo>
                  <a:pt x="234" y="440"/>
                </a:lnTo>
                <a:lnTo>
                  <a:pt x="241" y="461"/>
                </a:lnTo>
                <a:lnTo>
                  <a:pt x="248" y="483"/>
                </a:lnTo>
                <a:lnTo>
                  <a:pt x="258" y="504"/>
                </a:lnTo>
                <a:lnTo>
                  <a:pt x="268" y="523"/>
                </a:lnTo>
                <a:lnTo>
                  <a:pt x="279" y="542"/>
                </a:lnTo>
                <a:lnTo>
                  <a:pt x="291" y="561"/>
                </a:lnTo>
                <a:lnTo>
                  <a:pt x="305" y="578"/>
                </a:lnTo>
                <a:lnTo>
                  <a:pt x="319" y="594"/>
                </a:lnTo>
                <a:lnTo>
                  <a:pt x="335" y="609"/>
                </a:lnTo>
                <a:lnTo>
                  <a:pt x="351" y="624"/>
                </a:lnTo>
                <a:lnTo>
                  <a:pt x="367" y="636"/>
                </a:lnTo>
                <a:lnTo>
                  <a:pt x="385" y="648"/>
                </a:lnTo>
                <a:lnTo>
                  <a:pt x="383" y="657"/>
                </a:lnTo>
                <a:lnTo>
                  <a:pt x="379" y="667"/>
                </a:lnTo>
                <a:lnTo>
                  <a:pt x="373" y="677"/>
                </a:lnTo>
                <a:lnTo>
                  <a:pt x="364" y="687"/>
                </a:lnTo>
                <a:lnTo>
                  <a:pt x="354" y="697"/>
                </a:lnTo>
                <a:lnTo>
                  <a:pt x="341" y="708"/>
                </a:lnTo>
                <a:lnTo>
                  <a:pt x="333" y="712"/>
                </a:lnTo>
                <a:lnTo>
                  <a:pt x="325" y="716"/>
                </a:lnTo>
                <a:lnTo>
                  <a:pt x="315" y="721"/>
                </a:lnTo>
                <a:lnTo>
                  <a:pt x="305" y="724"/>
                </a:lnTo>
                <a:lnTo>
                  <a:pt x="285" y="731"/>
                </a:lnTo>
                <a:lnTo>
                  <a:pt x="266" y="737"/>
                </a:lnTo>
                <a:lnTo>
                  <a:pt x="248" y="742"/>
                </a:lnTo>
                <a:lnTo>
                  <a:pt x="229" y="748"/>
                </a:lnTo>
                <a:lnTo>
                  <a:pt x="184" y="761"/>
                </a:lnTo>
                <a:lnTo>
                  <a:pt x="141" y="777"/>
                </a:lnTo>
                <a:lnTo>
                  <a:pt x="121" y="785"/>
                </a:lnTo>
                <a:lnTo>
                  <a:pt x="102" y="794"/>
                </a:lnTo>
                <a:lnTo>
                  <a:pt x="85" y="805"/>
                </a:lnTo>
                <a:lnTo>
                  <a:pt x="69" y="816"/>
                </a:lnTo>
                <a:lnTo>
                  <a:pt x="61" y="823"/>
                </a:lnTo>
                <a:lnTo>
                  <a:pt x="53" y="830"/>
                </a:lnTo>
                <a:lnTo>
                  <a:pt x="46" y="837"/>
                </a:lnTo>
                <a:lnTo>
                  <a:pt x="40" y="845"/>
                </a:lnTo>
                <a:lnTo>
                  <a:pt x="34" y="853"/>
                </a:lnTo>
                <a:lnTo>
                  <a:pt x="28" y="862"/>
                </a:lnTo>
                <a:lnTo>
                  <a:pt x="23" y="871"/>
                </a:lnTo>
                <a:lnTo>
                  <a:pt x="18" y="881"/>
                </a:lnTo>
                <a:lnTo>
                  <a:pt x="14" y="892"/>
                </a:lnTo>
                <a:lnTo>
                  <a:pt x="10" y="903"/>
                </a:lnTo>
                <a:lnTo>
                  <a:pt x="7" y="915"/>
                </a:lnTo>
                <a:lnTo>
                  <a:pt x="5" y="927"/>
                </a:lnTo>
                <a:lnTo>
                  <a:pt x="3" y="940"/>
                </a:lnTo>
                <a:lnTo>
                  <a:pt x="2" y="955"/>
                </a:lnTo>
                <a:lnTo>
                  <a:pt x="0" y="969"/>
                </a:lnTo>
                <a:lnTo>
                  <a:pt x="0" y="985"/>
                </a:lnTo>
                <a:lnTo>
                  <a:pt x="0" y="1280"/>
                </a:lnTo>
                <a:lnTo>
                  <a:pt x="619" y="1280"/>
                </a:lnTo>
                <a:lnTo>
                  <a:pt x="1079" y="1280"/>
                </a:lnTo>
                <a:lnTo>
                  <a:pt x="1240" y="1280"/>
                </a:lnTo>
                <a:lnTo>
                  <a:pt x="1825" y="1280"/>
                </a:lnTo>
                <a:lnTo>
                  <a:pt x="1850" y="1280"/>
                </a:lnTo>
                <a:lnTo>
                  <a:pt x="1771" y="1359"/>
                </a:lnTo>
                <a:lnTo>
                  <a:pt x="1766" y="1365"/>
                </a:lnTo>
                <a:lnTo>
                  <a:pt x="1762" y="1372"/>
                </a:lnTo>
                <a:lnTo>
                  <a:pt x="1760" y="1379"/>
                </a:lnTo>
                <a:lnTo>
                  <a:pt x="1760" y="1387"/>
                </a:lnTo>
                <a:lnTo>
                  <a:pt x="1760" y="1395"/>
                </a:lnTo>
                <a:lnTo>
                  <a:pt x="1762" y="1403"/>
                </a:lnTo>
                <a:lnTo>
                  <a:pt x="1766" y="1409"/>
                </a:lnTo>
                <a:lnTo>
                  <a:pt x="1771" y="1415"/>
                </a:lnTo>
                <a:lnTo>
                  <a:pt x="1778" y="1421"/>
                </a:lnTo>
                <a:lnTo>
                  <a:pt x="1784" y="1424"/>
                </a:lnTo>
                <a:lnTo>
                  <a:pt x="1792" y="1426"/>
                </a:lnTo>
                <a:lnTo>
                  <a:pt x="1800" y="1427"/>
                </a:lnTo>
                <a:lnTo>
                  <a:pt x="1807" y="1426"/>
                </a:lnTo>
                <a:lnTo>
                  <a:pt x="1814" y="1424"/>
                </a:lnTo>
                <a:lnTo>
                  <a:pt x="1821" y="1421"/>
                </a:lnTo>
                <a:lnTo>
                  <a:pt x="1828" y="1415"/>
                </a:lnTo>
                <a:lnTo>
                  <a:pt x="1981" y="1262"/>
                </a:lnTo>
                <a:lnTo>
                  <a:pt x="1987" y="1255"/>
                </a:lnTo>
                <a:lnTo>
                  <a:pt x="1990" y="1248"/>
                </a:lnTo>
                <a:lnTo>
                  <a:pt x="1992" y="1241"/>
                </a:lnTo>
                <a:lnTo>
                  <a:pt x="1994" y="1234"/>
                </a:lnTo>
                <a:lnTo>
                  <a:pt x="1992" y="1226"/>
                </a:lnTo>
                <a:lnTo>
                  <a:pt x="1990" y="1218"/>
                </a:lnTo>
                <a:lnTo>
                  <a:pt x="1987" y="1211"/>
                </a:lnTo>
                <a:lnTo>
                  <a:pt x="1981" y="1205"/>
                </a:lnTo>
                <a:lnTo>
                  <a:pt x="1828" y="1051"/>
                </a:lnTo>
                <a:lnTo>
                  <a:pt x="1821" y="1046"/>
                </a:lnTo>
                <a:lnTo>
                  <a:pt x="1814" y="1042"/>
                </a:lnTo>
                <a:lnTo>
                  <a:pt x="1807" y="1040"/>
                </a:lnTo>
                <a:lnTo>
                  <a:pt x="1800" y="1039"/>
                </a:lnTo>
                <a:lnTo>
                  <a:pt x="1792" y="1040"/>
                </a:lnTo>
                <a:lnTo>
                  <a:pt x="1784" y="1042"/>
                </a:lnTo>
                <a:lnTo>
                  <a:pt x="1778" y="1046"/>
                </a:lnTo>
                <a:lnTo>
                  <a:pt x="1771" y="1051"/>
                </a:lnTo>
                <a:lnTo>
                  <a:pt x="1766" y="1057"/>
                </a:lnTo>
                <a:lnTo>
                  <a:pt x="1762" y="1065"/>
                </a:lnTo>
                <a:lnTo>
                  <a:pt x="1760" y="1071"/>
                </a:lnTo>
                <a:lnTo>
                  <a:pt x="1760" y="1079"/>
                </a:lnTo>
                <a:lnTo>
                  <a:pt x="1760" y="1087"/>
                </a:lnTo>
                <a:lnTo>
                  <a:pt x="1762" y="1094"/>
                </a:lnTo>
                <a:lnTo>
                  <a:pt x="1766" y="1102"/>
                </a:lnTo>
                <a:lnTo>
                  <a:pt x="1771" y="1107"/>
                </a:lnTo>
                <a:lnTo>
                  <a:pt x="1863" y="1199"/>
                </a:lnTo>
                <a:lnTo>
                  <a:pt x="1825" y="1199"/>
                </a:lnTo>
                <a:lnTo>
                  <a:pt x="1320" y="1199"/>
                </a:lnTo>
                <a:lnTo>
                  <a:pt x="1320" y="985"/>
                </a:lnTo>
                <a:lnTo>
                  <a:pt x="1321" y="966"/>
                </a:lnTo>
                <a:lnTo>
                  <a:pt x="1322" y="949"/>
                </a:lnTo>
                <a:lnTo>
                  <a:pt x="1324" y="935"/>
                </a:lnTo>
                <a:lnTo>
                  <a:pt x="1329" y="921"/>
                </a:lnTo>
                <a:lnTo>
                  <a:pt x="1333" y="909"/>
                </a:lnTo>
                <a:lnTo>
                  <a:pt x="1340" y="898"/>
                </a:lnTo>
                <a:lnTo>
                  <a:pt x="1348" y="889"/>
                </a:lnTo>
                <a:lnTo>
                  <a:pt x="1357" y="880"/>
                </a:lnTo>
                <a:lnTo>
                  <a:pt x="1368" y="872"/>
                </a:lnTo>
                <a:lnTo>
                  <a:pt x="1380" y="864"/>
                </a:lnTo>
                <a:lnTo>
                  <a:pt x="1395" y="858"/>
                </a:lnTo>
                <a:lnTo>
                  <a:pt x="1410" y="851"/>
                </a:lnTo>
                <a:lnTo>
                  <a:pt x="1447" y="838"/>
                </a:lnTo>
                <a:lnTo>
                  <a:pt x="1492" y="825"/>
                </a:lnTo>
                <a:lnTo>
                  <a:pt x="1510" y="819"/>
                </a:lnTo>
                <a:lnTo>
                  <a:pt x="1530" y="814"/>
                </a:lnTo>
                <a:lnTo>
                  <a:pt x="1550" y="807"/>
                </a:lnTo>
                <a:lnTo>
                  <a:pt x="1570" y="800"/>
                </a:lnTo>
                <a:lnTo>
                  <a:pt x="1585" y="795"/>
                </a:lnTo>
                <a:lnTo>
                  <a:pt x="1597" y="789"/>
                </a:lnTo>
                <a:lnTo>
                  <a:pt x="1610" y="784"/>
                </a:lnTo>
                <a:lnTo>
                  <a:pt x="1621" y="777"/>
                </a:lnTo>
                <a:lnTo>
                  <a:pt x="1632" y="770"/>
                </a:lnTo>
                <a:lnTo>
                  <a:pt x="1641" y="762"/>
                </a:lnTo>
                <a:lnTo>
                  <a:pt x="1650" y="755"/>
                </a:lnTo>
                <a:lnTo>
                  <a:pt x="1658" y="747"/>
                </a:lnTo>
                <a:lnTo>
                  <a:pt x="1666" y="739"/>
                </a:lnTo>
                <a:lnTo>
                  <a:pt x="1672" y="731"/>
                </a:lnTo>
                <a:lnTo>
                  <a:pt x="1678" y="722"/>
                </a:lnTo>
                <a:lnTo>
                  <a:pt x="1684" y="713"/>
                </a:lnTo>
                <a:lnTo>
                  <a:pt x="1692" y="696"/>
                </a:lnTo>
                <a:lnTo>
                  <a:pt x="1699" y="680"/>
                </a:lnTo>
                <a:lnTo>
                  <a:pt x="1719" y="685"/>
                </a:lnTo>
                <a:lnTo>
                  <a:pt x="1739" y="688"/>
                </a:lnTo>
                <a:lnTo>
                  <a:pt x="1760" y="691"/>
                </a:lnTo>
                <a:lnTo>
                  <a:pt x="1780" y="692"/>
                </a:lnTo>
                <a:lnTo>
                  <a:pt x="1801" y="691"/>
                </a:lnTo>
                <a:lnTo>
                  <a:pt x="1821" y="688"/>
                </a:lnTo>
                <a:lnTo>
                  <a:pt x="1841" y="685"/>
                </a:lnTo>
                <a:lnTo>
                  <a:pt x="1860" y="680"/>
                </a:lnTo>
                <a:lnTo>
                  <a:pt x="1867" y="696"/>
                </a:lnTo>
                <a:lnTo>
                  <a:pt x="1876" y="713"/>
                </a:lnTo>
                <a:lnTo>
                  <a:pt x="1882" y="722"/>
                </a:lnTo>
                <a:lnTo>
                  <a:pt x="1887" y="731"/>
                </a:lnTo>
                <a:lnTo>
                  <a:pt x="1894" y="739"/>
                </a:lnTo>
                <a:lnTo>
                  <a:pt x="1902" y="747"/>
                </a:lnTo>
                <a:lnTo>
                  <a:pt x="1910" y="755"/>
                </a:lnTo>
                <a:lnTo>
                  <a:pt x="1919" y="762"/>
                </a:lnTo>
                <a:lnTo>
                  <a:pt x="1929" y="770"/>
                </a:lnTo>
                <a:lnTo>
                  <a:pt x="1939" y="777"/>
                </a:lnTo>
                <a:lnTo>
                  <a:pt x="1950" y="784"/>
                </a:lnTo>
                <a:lnTo>
                  <a:pt x="1962" y="789"/>
                </a:lnTo>
                <a:lnTo>
                  <a:pt x="1976" y="795"/>
                </a:lnTo>
                <a:lnTo>
                  <a:pt x="1989" y="800"/>
                </a:lnTo>
                <a:lnTo>
                  <a:pt x="2010" y="807"/>
                </a:lnTo>
                <a:lnTo>
                  <a:pt x="2030" y="814"/>
                </a:lnTo>
                <a:lnTo>
                  <a:pt x="2049" y="819"/>
                </a:lnTo>
                <a:lnTo>
                  <a:pt x="2068" y="825"/>
                </a:lnTo>
                <a:lnTo>
                  <a:pt x="2113" y="838"/>
                </a:lnTo>
                <a:lnTo>
                  <a:pt x="2150" y="851"/>
                </a:lnTo>
                <a:lnTo>
                  <a:pt x="2166" y="858"/>
                </a:lnTo>
                <a:lnTo>
                  <a:pt x="2179" y="864"/>
                </a:lnTo>
                <a:lnTo>
                  <a:pt x="2192" y="872"/>
                </a:lnTo>
                <a:lnTo>
                  <a:pt x="2203" y="880"/>
                </a:lnTo>
                <a:lnTo>
                  <a:pt x="2212" y="889"/>
                </a:lnTo>
                <a:lnTo>
                  <a:pt x="2220" y="898"/>
                </a:lnTo>
                <a:lnTo>
                  <a:pt x="2226" y="909"/>
                </a:lnTo>
                <a:lnTo>
                  <a:pt x="2232" y="921"/>
                </a:lnTo>
                <a:lnTo>
                  <a:pt x="2235" y="935"/>
                </a:lnTo>
                <a:lnTo>
                  <a:pt x="2237" y="949"/>
                </a:lnTo>
                <a:lnTo>
                  <a:pt x="2240" y="966"/>
                </a:lnTo>
                <a:lnTo>
                  <a:pt x="2240" y="985"/>
                </a:lnTo>
                <a:lnTo>
                  <a:pt x="2240" y="1519"/>
                </a:lnTo>
                <a:lnTo>
                  <a:pt x="536" y="1519"/>
                </a:lnTo>
                <a:lnTo>
                  <a:pt x="628" y="1427"/>
                </a:lnTo>
                <a:lnTo>
                  <a:pt x="633" y="1421"/>
                </a:lnTo>
                <a:lnTo>
                  <a:pt x="637" y="1414"/>
                </a:lnTo>
                <a:lnTo>
                  <a:pt x="639" y="1407"/>
                </a:lnTo>
                <a:lnTo>
                  <a:pt x="639" y="1399"/>
                </a:lnTo>
                <a:lnTo>
                  <a:pt x="639" y="1391"/>
                </a:lnTo>
                <a:lnTo>
                  <a:pt x="637" y="1384"/>
                </a:lnTo>
                <a:lnTo>
                  <a:pt x="633" y="1377"/>
                </a:lnTo>
                <a:lnTo>
                  <a:pt x="628" y="1371"/>
                </a:lnTo>
                <a:lnTo>
                  <a:pt x="622" y="1366"/>
                </a:lnTo>
                <a:lnTo>
                  <a:pt x="615" y="1362"/>
                </a:lnTo>
                <a:lnTo>
                  <a:pt x="607" y="1360"/>
                </a:lnTo>
                <a:lnTo>
                  <a:pt x="600" y="1359"/>
                </a:lnTo>
                <a:lnTo>
                  <a:pt x="592" y="1360"/>
                </a:lnTo>
                <a:lnTo>
                  <a:pt x="585" y="1362"/>
                </a:lnTo>
                <a:lnTo>
                  <a:pt x="578" y="1366"/>
                </a:lnTo>
                <a:lnTo>
                  <a:pt x="571" y="1371"/>
                </a:lnTo>
                <a:lnTo>
                  <a:pt x="418" y="1525"/>
                </a:lnTo>
                <a:lnTo>
                  <a:pt x="412" y="1531"/>
                </a:lnTo>
                <a:lnTo>
                  <a:pt x="409" y="1538"/>
                </a:lnTo>
                <a:lnTo>
                  <a:pt x="407" y="1545"/>
                </a:lnTo>
                <a:lnTo>
                  <a:pt x="406" y="1553"/>
                </a:lnTo>
                <a:lnTo>
                  <a:pt x="407" y="1560"/>
                </a:lnTo>
                <a:lnTo>
                  <a:pt x="409" y="1568"/>
                </a:lnTo>
                <a:lnTo>
                  <a:pt x="412" y="1575"/>
                </a:lnTo>
                <a:lnTo>
                  <a:pt x="418" y="1582"/>
                </a:lnTo>
                <a:lnTo>
                  <a:pt x="571" y="1735"/>
                </a:lnTo>
                <a:lnTo>
                  <a:pt x="578" y="1741"/>
                </a:lnTo>
                <a:lnTo>
                  <a:pt x="585" y="1744"/>
                </a:lnTo>
                <a:lnTo>
                  <a:pt x="592" y="1746"/>
                </a:lnTo>
                <a:lnTo>
                  <a:pt x="600" y="1747"/>
                </a:lnTo>
                <a:lnTo>
                  <a:pt x="607" y="1746"/>
                </a:lnTo>
                <a:lnTo>
                  <a:pt x="615" y="1744"/>
                </a:lnTo>
                <a:lnTo>
                  <a:pt x="622" y="1741"/>
                </a:lnTo>
                <a:lnTo>
                  <a:pt x="628" y="1735"/>
                </a:lnTo>
                <a:lnTo>
                  <a:pt x="633" y="1729"/>
                </a:lnTo>
                <a:lnTo>
                  <a:pt x="637" y="1722"/>
                </a:lnTo>
                <a:lnTo>
                  <a:pt x="639" y="1715"/>
                </a:lnTo>
                <a:lnTo>
                  <a:pt x="639" y="1707"/>
                </a:lnTo>
                <a:lnTo>
                  <a:pt x="639" y="1699"/>
                </a:lnTo>
                <a:lnTo>
                  <a:pt x="637" y="1693"/>
                </a:lnTo>
                <a:lnTo>
                  <a:pt x="633" y="1685"/>
                </a:lnTo>
                <a:lnTo>
                  <a:pt x="628" y="1679"/>
                </a:lnTo>
                <a:lnTo>
                  <a:pt x="549" y="1599"/>
                </a:lnTo>
                <a:lnTo>
                  <a:pt x="2280" y="1599"/>
                </a:lnTo>
                <a:lnTo>
                  <a:pt x="2288" y="1599"/>
                </a:lnTo>
                <a:lnTo>
                  <a:pt x="2296" y="1596"/>
                </a:lnTo>
                <a:lnTo>
                  <a:pt x="2302" y="1592"/>
                </a:lnTo>
                <a:lnTo>
                  <a:pt x="2308" y="1587"/>
                </a:lnTo>
                <a:lnTo>
                  <a:pt x="2312" y="1582"/>
                </a:lnTo>
                <a:lnTo>
                  <a:pt x="2317" y="1575"/>
                </a:lnTo>
                <a:lnTo>
                  <a:pt x="2319" y="1567"/>
                </a:lnTo>
                <a:lnTo>
                  <a:pt x="2320" y="1559"/>
                </a:lnTo>
                <a:lnTo>
                  <a:pt x="2320" y="985"/>
                </a:lnTo>
                <a:lnTo>
                  <a:pt x="2319" y="969"/>
                </a:lnTo>
                <a:lnTo>
                  <a:pt x="2318" y="955"/>
                </a:lnTo>
                <a:lnTo>
                  <a:pt x="2317" y="940"/>
                </a:lnTo>
                <a:lnTo>
                  <a:pt x="2315" y="927"/>
                </a:lnTo>
                <a:lnTo>
                  <a:pt x="2312" y="915"/>
                </a:lnTo>
                <a:lnTo>
                  <a:pt x="2309" y="903"/>
                </a:lnTo>
                <a:lnTo>
                  <a:pt x="2306" y="892"/>
                </a:lnTo>
                <a:lnTo>
                  <a:pt x="2301" y="881"/>
                </a:lnTo>
                <a:lnTo>
                  <a:pt x="2297" y="871"/>
                </a:lnTo>
                <a:lnTo>
                  <a:pt x="2291" y="862"/>
                </a:lnTo>
                <a:lnTo>
                  <a:pt x="2286" y="853"/>
                </a:lnTo>
                <a:lnTo>
                  <a:pt x="2280" y="845"/>
                </a:lnTo>
                <a:lnTo>
                  <a:pt x="2273" y="837"/>
                </a:lnTo>
                <a:lnTo>
                  <a:pt x="2267" y="830"/>
                </a:lnTo>
                <a:lnTo>
                  <a:pt x="2259" y="823"/>
                </a:lnTo>
                <a:lnTo>
                  <a:pt x="2251" y="816"/>
                </a:lnTo>
                <a:lnTo>
                  <a:pt x="2235" y="805"/>
                </a:lnTo>
                <a:lnTo>
                  <a:pt x="2217" y="794"/>
                </a:lnTo>
                <a:lnTo>
                  <a:pt x="2198" y="785"/>
                </a:lnTo>
                <a:lnTo>
                  <a:pt x="2178" y="777"/>
                </a:lnTo>
                <a:lnTo>
                  <a:pt x="2136" y="761"/>
                </a:lnTo>
                <a:lnTo>
                  <a:pt x="2091" y="7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F75C63D-1FE7-48F4-B779-488B1C34A34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379983" y="4203673"/>
            <a:ext cx="17053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Peer connections &amp; Live events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3185DE5-D5DC-4170-9E59-3A9C8004BF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016498" y="4203673"/>
            <a:ext cx="1353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Library of case studies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53065B3-8AB9-4104-9B4B-D2DE3C4ED2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95489" y="4203673"/>
            <a:ext cx="15225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Research and analyst calls</a:t>
            </a:r>
          </a:p>
        </p:txBody>
      </p:sp>
    </p:spTree>
    <p:extLst>
      <p:ext uri="{BB962C8B-B14F-4D97-AF65-F5344CB8AC3E}">
        <p14:creationId xmlns:p14="http://schemas.microsoft.com/office/powerpoint/2010/main" val="1268246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6322E6C-8DDF-4BE1-A68D-078FBD640E66}"/>
              </a:ext>
            </a:extLst>
          </p:cNvPr>
          <p:cNvSpPr txBox="1">
            <a:spLocks/>
          </p:cNvSpPr>
          <p:nvPr/>
        </p:nvSpPr>
        <p:spPr>
          <a:xfrm>
            <a:off x="311700" y="3434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Want to learn more?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9A1ACB9-121B-445F-A892-D7EE23295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863550"/>
            <a:ext cx="5536650" cy="3416400"/>
          </a:xfrm>
        </p:spPr>
        <p:txBody>
          <a:bodyPr/>
          <a:lstStyle/>
          <a:p>
            <a:pPr marL="114300" indent="0" fontAlgn="base">
              <a:buNone/>
            </a:pPr>
            <a:r>
              <a:rPr lang="en-US" sz="800" b="1" dirty="0"/>
              <a:t>Trade Finance Blockchain: Redesigning The World of Trades and Businesses</a:t>
            </a:r>
          </a:p>
          <a:p>
            <a:pPr marL="114300" indent="0">
              <a:buNone/>
            </a:pPr>
            <a:r>
              <a:rPr lang="en-US" sz="800" dirty="0">
                <a:hlinkClick r:id="rId3"/>
              </a:rPr>
              <a:t>https://101blockchains.com/trade-finance-blockchain/ 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Corda Blockchain: Ruler of The Financial Enterprises </a:t>
            </a:r>
          </a:p>
          <a:p>
            <a:pPr marL="114300" indent="0">
              <a:buNone/>
            </a:pPr>
            <a:r>
              <a:rPr lang="en-US" sz="800" dirty="0">
                <a:hlinkClick r:id="rId4"/>
              </a:rPr>
              <a:t>https://101blockchains.com/corda-blockchain/ </a:t>
            </a:r>
            <a:endParaRPr lang="en-US" sz="800" dirty="0"/>
          </a:p>
          <a:p>
            <a:pPr marL="114300" indent="0" fontAlgn="base">
              <a:buNone/>
            </a:pPr>
            <a:r>
              <a:rPr lang="en-US" sz="800" b="1" dirty="0"/>
              <a:t>Blockchain vs Database: Understanding The Difference Between The Two</a:t>
            </a:r>
          </a:p>
          <a:p>
            <a:pPr marL="114300" indent="0">
              <a:buNone/>
            </a:pPr>
            <a:r>
              <a:rPr lang="en-US" sz="800" dirty="0">
                <a:hlinkClick r:id="rId5"/>
              </a:rPr>
              <a:t>https://101blockchains.com/blockchain-vs-database-the-difference/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Corda Blockchain: Ruler of The Financial Enterprises </a:t>
            </a:r>
          </a:p>
          <a:p>
            <a:pPr marL="114300" indent="0">
              <a:buNone/>
            </a:pPr>
            <a:r>
              <a:rPr lang="en-US" sz="800" dirty="0">
                <a:hlinkClick r:id="rId4"/>
              </a:rPr>
              <a:t>https://101blockchains.com/corda-blockchain/ 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Quorum Blockchain Ultimate Guide</a:t>
            </a:r>
          </a:p>
          <a:p>
            <a:pPr marL="114300" indent="0">
              <a:buNone/>
            </a:pPr>
            <a:r>
              <a:rPr lang="en-US" sz="800" dirty="0">
                <a:hlinkClick r:id="rId6"/>
              </a:rPr>
              <a:t>https://101blockchains.com/quorum-blockchain-tutorial/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Blockchain For Enterprise: Training Guide</a:t>
            </a:r>
          </a:p>
          <a:p>
            <a:pPr marL="114300" indent="0">
              <a:buNone/>
            </a:pPr>
            <a:r>
              <a:rPr lang="en-US" sz="800" dirty="0">
                <a:hlinkClick r:id="rId7"/>
              </a:rPr>
              <a:t>https://101blockchains.com/blockchain-for-enterprise/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How to Implement Blockchain? Empower Your Business</a:t>
            </a:r>
          </a:p>
          <a:p>
            <a:pPr marL="114300" indent="0">
              <a:buNone/>
            </a:pPr>
            <a:r>
              <a:rPr lang="en-US" sz="800" dirty="0">
                <a:hlinkClick r:id="rId8"/>
              </a:rPr>
              <a:t>https://101blockchains.com/implement-blockchain/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2019 The Year of the Federated Blockchain – Blockchain Consortium Simply Explained</a:t>
            </a:r>
          </a:p>
          <a:p>
            <a:pPr marL="114300" indent="0">
              <a:buNone/>
            </a:pPr>
            <a:r>
              <a:rPr lang="en-US" sz="800" dirty="0">
                <a:hlinkClick r:id="rId9"/>
              </a:rPr>
              <a:t>https://101blockchains.com/federated-blockchain/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Introduction to Permissioned Blockchains</a:t>
            </a:r>
          </a:p>
          <a:p>
            <a:pPr marL="114300" indent="0">
              <a:buNone/>
            </a:pPr>
            <a:r>
              <a:rPr lang="en-US" sz="800" dirty="0">
                <a:hlinkClick r:id="rId10"/>
              </a:rPr>
              <a:t>https://101blockchains.com/permissioned-blockchain/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Enterprise Ethereum: Private Blockchain For Enterprises</a:t>
            </a:r>
          </a:p>
          <a:p>
            <a:pPr marL="114300" indent="0">
              <a:buNone/>
            </a:pPr>
            <a:r>
              <a:rPr lang="en-US" sz="800" dirty="0">
                <a:hlinkClick r:id="rId11"/>
              </a:rPr>
              <a:t>https://101blockchains.com/enterprise-ethereum/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Blockchain Proof of Concept: Enterprise POC Guide</a:t>
            </a:r>
          </a:p>
          <a:p>
            <a:pPr marL="114300" indent="0">
              <a:buNone/>
            </a:pPr>
            <a:r>
              <a:rPr lang="en-US" sz="800" dirty="0">
                <a:hlinkClick r:id="rId12"/>
              </a:rPr>
              <a:t>https://101blockchains.com/blockchain-proof-of-concept/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Blockchain As A Service: Enterprise-Grade BaaS Solutions</a:t>
            </a:r>
          </a:p>
          <a:p>
            <a:pPr marL="114300" indent="0">
              <a:buNone/>
            </a:pPr>
            <a:r>
              <a:rPr lang="en-US" sz="800" dirty="0">
                <a:hlinkClick r:id="rId13"/>
              </a:rPr>
              <a:t>https://101blockchains.com/blockchain-as-a-service/</a:t>
            </a:r>
            <a:endParaRPr lang="en-US" sz="800" dirty="0"/>
          </a:p>
          <a:p>
            <a:pPr marL="114300" indent="0">
              <a:buNone/>
            </a:pPr>
            <a:r>
              <a:rPr lang="en-US" sz="800" b="1" dirty="0"/>
              <a:t>Distributed Ledger Technology: Where Technological Revolution Starts</a:t>
            </a:r>
            <a:endParaRPr lang="he-IL" sz="800" b="1" dirty="0"/>
          </a:p>
          <a:p>
            <a:pPr marL="114300" indent="0">
              <a:buNone/>
            </a:pPr>
            <a:r>
              <a:rPr lang="en-US" sz="800" dirty="0">
                <a:hlinkClick r:id="rId14"/>
              </a:rPr>
              <a:t>https://101blockchains.com/distributed-ledger-technology-dlt/</a:t>
            </a:r>
            <a:endParaRPr lang="he-IL" sz="800" dirty="0"/>
          </a:p>
          <a:p>
            <a:pPr marL="114300" indent="0">
              <a:buNone/>
            </a:pPr>
            <a:r>
              <a:rPr lang="en-US" sz="800" b="1" dirty="0"/>
              <a:t>The Ultimate Blockchain Technology Guide: A Revolution to Change the World</a:t>
            </a:r>
            <a:endParaRPr lang="he-IL" sz="800" b="1" dirty="0"/>
          </a:p>
          <a:p>
            <a:pPr marL="114300" indent="0">
              <a:buNone/>
            </a:pPr>
            <a:r>
              <a:rPr lang="en-US" sz="800" dirty="0">
                <a:hlinkClick r:id="rId15"/>
              </a:rPr>
              <a:t>https://101blockchains.com/ultimate-blockchain-technology-guide/</a:t>
            </a:r>
            <a:endParaRPr lang="he-IL" sz="800" dirty="0"/>
          </a:p>
          <a:p>
            <a:pPr marL="114300" indent="0">
              <a:buNone/>
            </a:pPr>
            <a:endParaRPr lang="en-US" sz="800" dirty="0"/>
          </a:p>
          <a:p>
            <a:pPr marL="114300" indent="0">
              <a:buNone/>
            </a:pPr>
            <a:endParaRPr lang="en-US" sz="800" dirty="0"/>
          </a:p>
          <a:p>
            <a:pPr marL="114300" indent="0">
              <a:buNone/>
            </a:pPr>
            <a:endParaRPr lang="en-US" sz="800" dirty="0"/>
          </a:p>
          <a:p>
            <a:pPr marL="114300" indent="0">
              <a:buNone/>
            </a:pPr>
            <a:endParaRPr lang="en-US" sz="800" dirty="0"/>
          </a:p>
          <a:p>
            <a:pPr marL="114300" indent="0">
              <a:buNone/>
            </a:pPr>
            <a:endParaRPr lang="en-US" sz="800" dirty="0"/>
          </a:p>
          <a:p>
            <a:pPr marL="114300" indent="0">
              <a:buNone/>
            </a:pPr>
            <a:endParaRPr lang="he-IL" sz="800" dirty="0"/>
          </a:p>
          <a:p>
            <a:pPr marL="114300" indent="0">
              <a:buNone/>
            </a:pPr>
            <a:endParaRPr lang="he-IL" sz="800" dirty="0"/>
          </a:p>
          <a:p>
            <a:pPr marL="114300" indent="0">
              <a:buNone/>
            </a:pPr>
            <a:endParaRPr lang="en-US" sz="800" dirty="0"/>
          </a:p>
          <a:p>
            <a:pPr marL="114300" indent="0">
              <a:buNone/>
            </a:pPr>
            <a:endParaRPr lang="en-US" sz="800" dirty="0"/>
          </a:p>
          <a:p>
            <a:pPr marL="114300" lvl="1" indent="0">
              <a:spcBef>
                <a:spcPts val="0"/>
              </a:spcBef>
              <a:buSzPts val="1800"/>
              <a:buNone/>
            </a:pPr>
            <a:endParaRPr lang="en-US" sz="1000" dirty="0"/>
          </a:p>
          <a:p>
            <a:pPr marL="114300" lvl="1" indent="0">
              <a:spcBef>
                <a:spcPts val="0"/>
              </a:spcBef>
              <a:buSzPts val="1800"/>
              <a:buNone/>
            </a:pPr>
            <a:endParaRPr lang="en-US" sz="1000" dirty="0"/>
          </a:p>
          <a:p>
            <a:pPr marL="114300" lvl="1" indent="0">
              <a:spcBef>
                <a:spcPts val="0"/>
              </a:spcBef>
              <a:buSzPts val="1800"/>
              <a:buNone/>
            </a:pPr>
            <a:endParaRPr lang="en-US" sz="1000" dirty="0"/>
          </a:p>
          <a:p>
            <a:pPr marL="114300" lvl="1" indent="0">
              <a:spcBef>
                <a:spcPts val="0"/>
              </a:spcBef>
              <a:buSzPts val="1800"/>
              <a:buNone/>
            </a:pPr>
            <a:endParaRPr lang="en-US" sz="1000" dirty="0"/>
          </a:p>
          <a:p>
            <a:pPr marL="457200" lvl="1" indent="-342900">
              <a:spcBef>
                <a:spcPts val="0"/>
              </a:spcBef>
              <a:buSzPts val="1800"/>
              <a:buFont typeface="Arial"/>
              <a:buChar char="●"/>
            </a:pPr>
            <a:endParaRPr lang="en-US" dirty="0"/>
          </a:p>
          <a:p>
            <a:pPr marL="596900" lvl="1" indent="0">
              <a:buNone/>
            </a:pPr>
            <a:endParaRPr lang="en-US" sz="1100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FE95BE5-DC9D-482A-AA01-53DE458D6452}"/>
              </a:ext>
            </a:extLst>
          </p:cNvPr>
          <p:cNvSpPr txBox="1">
            <a:spLocks/>
          </p:cNvSpPr>
          <p:nvPr/>
        </p:nvSpPr>
        <p:spPr>
          <a:xfrm>
            <a:off x="5380604" y="457270"/>
            <a:ext cx="3267002" cy="1032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buNone/>
            </a:pPr>
            <a:r>
              <a:rPr lang="en-US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Become a Member</a:t>
            </a:r>
          </a:p>
          <a:p>
            <a:pPr marL="114300" indent="0" fontAlgn="base">
              <a:buNone/>
            </a:pPr>
            <a:r>
              <a:rPr lang="en-US" sz="12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A cross-industry community of the world’s leading Blockchain practitioners. </a:t>
            </a:r>
            <a:r>
              <a:rPr lang="en-US" sz="1000" dirty="0">
                <a:hlinkClick r:id="rId16"/>
              </a:rPr>
              <a:t>https://101blockchains.com/become-a-member/</a:t>
            </a:r>
            <a:endParaRPr lang="en-US" sz="9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0FC432-59C3-4C55-92D3-ECCEA37A7FA5}"/>
              </a:ext>
            </a:extLst>
          </p:cNvPr>
          <p:cNvSpPr/>
          <p:nvPr/>
        </p:nvSpPr>
        <p:spPr>
          <a:xfrm>
            <a:off x="5380603" y="468845"/>
            <a:ext cx="3267001" cy="1028921"/>
          </a:xfrm>
          <a:prstGeom prst="rect">
            <a:avLst/>
          </a:prstGeom>
          <a:noFill/>
          <a:ln>
            <a:solidFill>
              <a:srgbClr val="48B4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D0123E6-F5FD-4B7B-9DA4-6962C1FA3963}"/>
              </a:ext>
            </a:extLst>
          </p:cNvPr>
          <p:cNvCxnSpPr/>
          <p:nvPr/>
        </p:nvCxnSpPr>
        <p:spPr>
          <a:xfrm flipH="1" flipV="1">
            <a:off x="5697504" y="2191120"/>
            <a:ext cx="301692" cy="144332"/>
          </a:xfrm>
          <a:prstGeom prst="line">
            <a:avLst/>
          </a:prstGeom>
          <a:ln w="254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EFE893D-7010-484F-85AE-DDE0FB0BD663}"/>
              </a:ext>
            </a:extLst>
          </p:cNvPr>
          <p:cNvCxnSpPr>
            <a:endCxn id="40" idx="5"/>
          </p:cNvCxnSpPr>
          <p:nvPr/>
        </p:nvCxnSpPr>
        <p:spPr>
          <a:xfrm flipH="1" flipV="1">
            <a:off x="4717264" y="3554822"/>
            <a:ext cx="345898" cy="171408"/>
          </a:xfrm>
          <a:prstGeom prst="line">
            <a:avLst/>
          </a:prstGeom>
          <a:ln w="127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4A53F2F-1147-40A6-8239-A3E9AECA065B}"/>
              </a:ext>
            </a:extLst>
          </p:cNvPr>
          <p:cNvCxnSpPr>
            <a:endCxn id="41" idx="6"/>
          </p:cNvCxnSpPr>
          <p:nvPr/>
        </p:nvCxnSpPr>
        <p:spPr>
          <a:xfrm flipH="1">
            <a:off x="4859435" y="4075431"/>
            <a:ext cx="344322" cy="269183"/>
          </a:xfrm>
          <a:prstGeom prst="line">
            <a:avLst/>
          </a:prstGeom>
          <a:ln w="127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3460F35-99CD-4508-8F5B-7DDE58125911}"/>
              </a:ext>
            </a:extLst>
          </p:cNvPr>
          <p:cNvCxnSpPr/>
          <p:nvPr/>
        </p:nvCxnSpPr>
        <p:spPr>
          <a:xfrm flipH="1">
            <a:off x="5843037" y="3387300"/>
            <a:ext cx="304838" cy="190633"/>
          </a:xfrm>
          <a:prstGeom prst="line">
            <a:avLst/>
          </a:prstGeom>
          <a:ln w="254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059F9AC-B58E-4606-9AF0-AE274BEB1118}"/>
              </a:ext>
            </a:extLst>
          </p:cNvPr>
          <p:cNvCxnSpPr/>
          <p:nvPr/>
        </p:nvCxnSpPr>
        <p:spPr>
          <a:xfrm flipH="1" flipV="1">
            <a:off x="4826587" y="1720347"/>
            <a:ext cx="621391" cy="355931"/>
          </a:xfrm>
          <a:prstGeom prst="line">
            <a:avLst/>
          </a:prstGeom>
          <a:ln w="127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B2F27B-3E69-4DC2-A0FB-A5DC44294CAA}"/>
              </a:ext>
            </a:extLst>
          </p:cNvPr>
          <p:cNvCxnSpPr>
            <a:stCxn id="37" idx="3"/>
          </p:cNvCxnSpPr>
          <p:nvPr/>
        </p:nvCxnSpPr>
        <p:spPr>
          <a:xfrm flipH="1">
            <a:off x="4914759" y="2249303"/>
            <a:ext cx="325236" cy="270748"/>
          </a:xfrm>
          <a:prstGeom prst="line">
            <a:avLst/>
          </a:prstGeom>
          <a:ln w="127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DFBD98-E1DE-4091-A1E3-713411C0A332}"/>
              </a:ext>
            </a:extLst>
          </p:cNvPr>
          <p:cNvGrpSpPr/>
          <p:nvPr/>
        </p:nvGrpSpPr>
        <p:grpSpPr>
          <a:xfrm>
            <a:off x="5697503" y="1957386"/>
            <a:ext cx="1717672" cy="2195526"/>
            <a:chOff x="6281738" y="7510463"/>
            <a:chExt cx="1238249" cy="1582737"/>
          </a:xfrm>
        </p:grpSpPr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459ABD2C-8127-4095-BDFA-60C74C4AF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1738" y="7510463"/>
              <a:ext cx="1238249" cy="1220787"/>
            </a:xfrm>
            <a:custGeom>
              <a:avLst/>
              <a:gdLst>
                <a:gd name="T0" fmla="*/ 881 w 2611"/>
                <a:gd name="T1" fmla="*/ 2575 h 2575"/>
                <a:gd name="T2" fmla="*/ 1683 w 2611"/>
                <a:gd name="T3" fmla="*/ 2575 h 2575"/>
                <a:gd name="T4" fmla="*/ 2093 w 2611"/>
                <a:gd name="T5" fmla="*/ 2006 h 2575"/>
                <a:gd name="T6" fmla="*/ 2288 w 2611"/>
                <a:gd name="T7" fmla="*/ 818 h 2575"/>
                <a:gd name="T8" fmla="*/ 243 w 2611"/>
                <a:gd name="T9" fmla="*/ 920 h 2575"/>
                <a:gd name="T10" fmla="*/ 462 w 2611"/>
                <a:gd name="T11" fmla="*/ 1973 h 2575"/>
                <a:gd name="T12" fmla="*/ 881 w 2611"/>
                <a:gd name="T13" fmla="*/ 2575 h 2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1" h="2575">
                  <a:moveTo>
                    <a:pt x="881" y="2575"/>
                  </a:moveTo>
                  <a:cubicBezTo>
                    <a:pt x="1683" y="2575"/>
                    <a:pt x="1683" y="2575"/>
                    <a:pt x="1683" y="2575"/>
                  </a:cubicBezTo>
                  <a:cubicBezTo>
                    <a:pt x="1683" y="2575"/>
                    <a:pt x="1774" y="2249"/>
                    <a:pt x="2093" y="2006"/>
                  </a:cubicBezTo>
                  <a:cubicBezTo>
                    <a:pt x="2093" y="2006"/>
                    <a:pt x="2611" y="1529"/>
                    <a:pt x="2288" y="818"/>
                  </a:cubicBezTo>
                  <a:cubicBezTo>
                    <a:pt x="1932" y="34"/>
                    <a:pt x="632" y="0"/>
                    <a:pt x="243" y="920"/>
                  </a:cubicBezTo>
                  <a:cubicBezTo>
                    <a:pt x="243" y="920"/>
                    <a:pt x="0" y="1499"/>
                    <a:pt x="462" y="1973"/>
                  </a:cubicBezTo>
                  <a:cubicBezTo>
                    <a:pt x="859" y="2381"/>
                    <a:pt x="872" y="2545"/>
                    <a:pt x="881" y="257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6">
              <a:extLst>
                <a:ext uri="{FF2B5EF4-FFF2-40B4-BE49-F238E27FC236}">
                  <a16:creationId xmlns:a16="http://schemas.microsoft.com/office/drawing/2014/main" id="{F7FDCE08-33D6-441C-81DC-F29564A11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9688" y="7629525"/>
              <a:ext cx="1020762" cy="1089025"/>
            </a:xfrm>
            <a:custGeom>
              <a:avLst/>
              <a:gdLst>
                <a:gd name="T0" fmla="*/ 759 w 2153"/>
                <a:gd name="T1" fmla="*/ 2298 h 2298"/>
                <a:gd name="T2" fmla="*/ 1341 w 2153"/>
                <a:gd name="T3" fmla="*/ 2298 h 2298"/>
                <a:gd name="T4" fmla="*/ 1726 w 2153"/>
                <a:gd name="T5" fmla="*/ 1654 h 2298"/>
                <a:gd name="T6" fmla="*/ 1887 w 2153"/>
                <a:gd name="T7" fmla="*/ 674 h 2298"/>
                <a:gd name="T8" fmla="*/ 200 w 2153"/>
                <a:gd name="T9" fmla="*/ 758 h 2298"/>
                <a:gd name="T10" fmla="*/ 381 w 2153"/>
                <a:gd name="T11" fmla="*/ 1627 h 2298"/>
                <a:gd name="T12" fmla="*/ 759 w 2153"/>
                <a:gd name="T13" fmla="*/ 2298 h 2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3" h="2298">
                  <a:moveTo>
                    <a:pt x="759" y="2298"/>
                  </a:moveTo>
                  <a:cubicBezTo>
                    <a:pt x="1341" y="2298"/>
                    <a:pt x="1341" y="2298"/>
                    <a:pt x="1341" y="2298"/>
                  </a:cubicBezTo>
                  <a:cubicBezTo>
                    <a:pt x="1341" y="2298"/>
                    <a:pt x="1463" y="1855"/>
                    <a:pt x="1726" y="1654"/>
                  </a:cubicBezTo>
                  <a:cubicBezTo>
                    <a:pt x="1726" y="1654"/>
                    <a:pt x="2153" y="1261"/>
                    <a:pt x="1887" y="674"/>
                  </a:cubicBezTo>
                  <a:cubicBezTo>
                    <a:pt x="1593" y="27"/>
                    <a:pt x="520" y="0"/>
                    <a:pt x="200" y="758"/>
                  </a:cubicBezTo>
                  <a:cubicBezTo>
                    <a:pt x="200" y="758"/>
                    <a:pt x="0" y="1236"/>
                    <a:pt x="381" y="1627"/>
                  </a:cubicBezTo>
                  <a:cubicBezTo>
                    <a:pt x="708" y="1964"/>
                    <a:pt x="752" y="2273"/>
                    <a:pt x="759" y="229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7">
              <a:extLst>
                <a:ext uri="{FF2B5EF4-FFF2-40B4-BE49-F238E27FC236}">
                  <a16:creationId xmlns:a16="http://schemas.microsoft.com/office/drawing/2014/main" id="{73F8728F-7A69-4FAA-82E7-6539D69FE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4175" y="7704138"/>
              <a:ext cx="525462" cy="441325"/>
            </a:xfrm>
            <a:custGeom>
              <a:avLst/>
              <a:gdLst>
                <a:gd name="T0" fmla="*/ 0 w 1109"/>
                <a:gd name="T1" fmla="*/ 390 h 933"/>
                <a:gd name="T2" fmla="*/ 1062 w 1109"/>
                <a:gd name="T3" fmla="*/ 933 h 933"/>
                <a:gd name="T4" fmla="*/ 1010 w 1109"/>
                <a:gd name="T5" fmla="*/ 544 h 933"/>
                <a:gd name="T6" fmla="*/ 0 w 1109"/>
                <a:gd name="T7" fmla="*/ 39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9" h="933">
                  <a:moveTo>
                    <a:pt x="0" y="390"/>
                  </a:moveTo>
                  <a:cubicBezTo>
                    <a:pt x="0" y="390"/>
                    <a:pt x="731" y="37"/>
                    <a:pt x="1062" y="933"/>
                  </a:cubicBezTo>
                  <a:cubicBezTo>
                    <a:pt x="1062" y="933"/>
                    <a:pt x="1109" y="739"/>
                    <a:pt x="1010" y="544"/>
                  </a:cubicBezTo>
                  <a:cubicBezTo>
                    <a:pt x="868" y="264"/>
                    <a:pt x="422" y="0"/>
                    <a:pt x="0" y="39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8">
              <a:extLst>
                <a:ext uri="{FF2B5EF4-FFF2-40B4-BE49-F238E27FC236}">
                  <a16:creationId xmlns:a16="http://schemas.microsoft.com/office/drawing/2014/main" id="{367ECD82-C0D2-4524-B092-CA7C7C632F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5138" y="8269288"/>
              <a:ext cx="158750" cy="449262"/>
            </a:xfrm>
            <a:custGeom>
              <a:avLst/>
              <a:gdLst>
                <a:gd name="T0" fmla="*/ 321 w 335"/>
                <a:gd name="T1" fmla="*/ 97 h 948"/>
                <a:gd name="T2" fmla="*/ 217 w 335"/>
                <a:gd name="T3" fmla="*/ 92 h 948"/>
                <a:gd name="T4" fmla="*/ 206 w 335"/>
                <a:gd name="T5" fmla="*/ 159 h 948"/>
                <a:gd name="T6" fmla="*/ 206 w 335"/>
                <a:gd name="T7" fmla="*/ 202 h 948"/>
                <a:gd name="T8" fmla="*/ 131 w 335"/>
                <a:gd name="T9" fmla="*/ 202 h 948"/>
                <a:gd name="T10" fmla="*/ 131 w 335"/>
                <a:gd name="T11" fmla="*/ 183 h 948"/>
                <a:gd name="T12" fmla="*/ 42 w 335"/>
                <a:gd name="T13" fmla="*/ 51 h 948"/>
                <a:gd name="T14" fmla="*/ 8 w 335"/>
                <a:gd name="T15" fmla="*/ 140 h 948"/>
                <a:gd name="T16" fmla="*/ 61 w 335"/>
                <a:gd name="T17" fmla="*/ 254 h 948"/>
                <a:gd name="T18" fmla="*/ 101 w 335"/>
                <a:gd name="T19" fmla="*/ 254 h 948"/>
                <a:gd name="T20" fmla="*/ 101 w 335"/>
                <a:gd name="T21" fmla="*/ 947 h 948"/>
                <a:gd name="T22" fmla="*/ 131 w 335"/>
                <a:gd name="T23" fmla="*/ 947 h 948"/>
                <a:gd name="T24" fmla="*/ 131 w 335"/>
                <a:gd name="T25" fmla="*/ 254 h 948"/>
                <a:gd name="T26" fmla="*/ 206 w 335"/>
                <a:gd name="T27" fmla="*/ 254 h 948"/>
                <a:gd name="T28" fmla="*/ 206 w 335"/>
                <a:gd name="T29" fmla="*/ 948 h 948"/>
                <a:gd name="T30" fmla="*/ 232 w 335"/>
                <a:gd name="T31" fmla="*/ 948 h 948"/>
                <a:gd name="T32" fmla="*/ 232 w 335"/>
                <a:gd name="T33" fmla="*/ 254 h 948"/>
                <a:gd name="T34" fmla="*/ 268 w 335"/>
                <a:gd name="T35" fmla="*/ 254 h 948"/>
                <a:gd name="T36" fmla="*/ 320 w 335"/>
                <a:gd name="T37" fmla="*/ 205 h 948"/>
                <a:gd name="T38" fmla="*/ 321 w 335"/>
                <a:gd name="T39" fmla="*/ 97 h 948"/>
                <a:gd name="T40" fmla="*/ 67 w 335"/>
                <a:gd name="T41" fmla="*/ 202 h 948"/>
                <a:gd name="T42" fmla="*/ 54 w 335"/>
                <a:gd name="T43" fmla="*/ 107 h 948"/>
                <a:gd name="T44" fmla="*/ 101 w 335"/>
                <a:gd name="T45" fmla="*/ 160 h 948"/>
                <a:gd name="T46" fmla="*/ 101 w 335"/>
                <a:gd name="T47" fmla="*/ 202 h 948"/>
                <a:gd name="T48" fmla="*/ 67 w 335"/>
                <a:gd name="T49" fmla="*/ 202 h 948"/>
                <a:gd name="T50" fmla="*/ 267 w 335"/>
                <a:gd name="T51" fmla="*/ 202 h 948"/>
                <a:gd name="T52" fmla="*/ 232 w 335"/>
                <a:gd name="T53" fmla="*/ 202 h 948"/>
                <a:gd name="T54" fmla="*/ 232 w 335"/>
                <a:gd name="T55" fmla="*/ 187 h 948"/>
                <a:gd name="T56" fmla="*/ 294 w 335"/>
                <a:gd name="T57" fmla="*/ 123 h 948"/>
                <a:gd name="T58" fmla="*/ 267 w 335"/>
                <a:gd name="T59" fmla="*/ 202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5" h="948">
                  <a:moveTo>
                    <a:pt x="321" y="97"/>
                  </a:moveTo>
                  <a:cubicBezTo>
                    <a:pt x="294" y="12"/>
                    <a:pt x="235" y="37"/>
                    <a:pt x="217" y="92"/>
                  </a:cubicBezTo>
                  <a:cubicBezTo>
                    <a:pt x="207" y="122"/>
                    <a:pt x="206" y="159"/>
                    <a:pt x="206" y="159"/>
                  </a:cubicBezTo>
                  <a:cubicBezTo>
                    <a:pt x="206" y="202"/>
                    <a:pt x="206" y="202"/>
                    <a:pt x="206" y="202"/>
                  </a:cubicBezTo>
                  <a:cubicBezTo>
                    <a:pt x="182" y="202"/>
                    <a:pt x="155" y="202"/>
                    <a:pt x="131" y="202"/>
                  </a:cubicBezTo>
                  <a:cubicBezTo>
                    <a:pt x="131" y="195"/>
                    <a:pt x="131" y="189"/>
                    <a:pt x="131" y="183"/>
                  </a:cubicBezTo>
                  <a:cubicBezTo>
                    <a:pt x="131" y="0"/>
                    <a:pt x="42" y="51"/>
                    <a:pt x="42" y="51"/>
                  </a:cubicBezTo>
                  <a:cubicBezTo>
                    <a:pt x="23" y="64"/>
                    <a:pt x="11" y="97"/>
                    <a:pt x="8" y="140"/>
                  </a:cubicBezTo>
                  <a:cubicBezTo>
                    <a:pt x="0" y="249"/>
                    <a:pt x="61" y="254"/>
                    <a:pt x="61" y="254"/>
                  </a:cubicBezTo>
                  <a:cubicBezTo>
                    <a:pt x="61" y="254"/>
                    <a:pt x="77" y="254"/>
                    <a:pt x="101" y="254"/>
                  </a:cubicBezTo>
                  <a:cubicBezTo>
                    <a:pt x="101" y="947"/>
                    <a:pt x="101" y="947"/>
                    <a:pt x="101" y="947"/>
                  </a:cubicBezTo>
                  <a:cubicBezTo>
                    <a:pt x="131" y="947"/>
                    <a:pt x="131" y="947"/>
                    <a:pt x="131" y="947"/>
                  </a:cubicBezTo>
                  <a:cubicBezTo>
                    <a:pt x="131" y="947"/>
                    <a:pt x="131" y="484"/>
                    <a:pt x="131" y="254"/>
                  </a:cubicBezTo>
                  <a:cubicBezTo>
                    <a:pt x="155" y="254"/>
                    <a:pt x="181" y="254"/>
                    <a:pt x="206" y="254"/>
                  </a:cubicBezTo>
                  <a:cubicBezTo>
                    <a:pt x="206" y="948"/>
                    <a:pt x="206" y="948"/>
                    <a:pt x="206" y="948"/>
                  </a:cubicBezTo>
                  <a:cubicBezTo>
                    <a:pt x="232" y="948"/>
                    <a:pt x="232" y="948"/>
                    <a:pt x="232" y="948"/>
                  </a:cubicBezTo>
                  <a:cubicBezTo>
                    <a:pt x="232" y="948"/>
                    <a:pt x="232" y="460"/>
                    <a:pt x="232" y="254"/>
                  </a:cubicBezTo>
                  <a:cubicBezTo>
                    <a:pt x="245" y="254"/>
                    <a:pt x="257" y="254"/>
                    <a:pt x="268" y="254"/>
                  </a:cubicBezTo>
                  <a:cubicBezTo>
                    <a:pt x="298" y="254"/>
                    <a:pt x="311" y="235"/>
                    <a:pt x="320" y="205"/>
                  </a:cubicBezTo>
                  <a:cubicBezTo>
                    <a:pt x="335" y="147"/>
                    <a:pt x="321" y="97"/>
                    <a:pt x="321" y="97"/>
                  </a:cubicBezTo>
                  <a:close/>
                  <a:moveTo>
                    <a:pt x="67" y="202"/>
                  </a:moveTo>
                  <a:cubicBezTo>
                    <a:pt x="36" y="202"/>
                    <a:pt x="23" y="130"/>
                    <a:pt x="54" y="107"/>
                  </a:cubicBezTo>
                  <a:cubicBezTo>
                    <a:pt x="90" y="80"/>
                    <a:pt x="101" y="160"/>
                    <a:pt x="101" y="160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85" y="202"/>
                    <a:pt x="72" y="202"/>
                    <a:pt x="67" y="202"/>
                  </a:cubicBezTo>
                  <a:close/>
                  <a:moveTo>
                    <a:pt x="267" y="202"/>
                  </a:moveTo>
                  <a:cubicBezTo>
                    <a:pt x="267" y="202"/>
                    <a:pt x="253" y="202"/>
                    <a:pt x="232" y="202"/>
                  </a:cubicBezTo>
                  <a:cubicBezTo>
                    <a:pt x="232" y="197"/>
                    <a:pt x="232" y="191"/>
                    <a:pt x="232" y="187"/>
                  </a:cubicBezTo>
                  <a:cubicBezTo>
                    <a:pt x="232" y="58"/>
                    <a:pt x="290" y="86"/>
                    <a:pt x="294" y="123"/>
                  </a:cubicBezTo>
                  <a:cubicBezTo>
                    <a:pt x="303" y="198"/>
                    <a:pt x="267" y="202"/>
                    <a:pt x="267" y="2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9">
              <a:extLst>
                <a:ext uri="{FF2B5EF4-FFF2-40B4-BE49-F238E27FC236}">
                  <a16:creationId xmlns:a16="http://schemas.microsoft.com/office/drawing/2014/main" id="{0A1D5937-91E7-45A3-A5A6-10CFFC98A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9413" y="8991600"/>
              <a:ext cx="333375" cy="101600"/>
            </a:xfrm>
            <a:custGeom>
              <a:avLst/>
              <a:gdLst>
                <a:gd name="T0" fmla="*/ 0 w 704"/>
                <a:gd name="T1" fmla="*/ 0 h 215"/>
                <a:gd name="T2" fmla="*/ 704 w 704"/>
                <a:gd name="T3" fmla="*/ 0 h 215"/>
                <a:gd name="T4" fmla="*/ 352 w 704"/>
                <a:gd name="T5" fmla="*/ 215 h 215"/>
                <a:gd name="T6" fmla="*/ 0 w 704"/>
                <a:gd name="T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4" h="215">
                  <a:moveTo>
                    <a:pt x="0" y="0"/>
                  </a:moveTo>
                  <a:cubicBezTo>
                    <a:pt x="704" y="0"/>
                    <a:pt x="704" y="0"/>
                    <a:pt x="704" y="0"/>
                  </a:cubicBezTo>
                  <a:cubicBezTo>
                    <a:pt x="704" y="0"/>
                    <a:pt x="624" y="215"/>
                    <a:pt x="352" y="215"/>
                  </a:cubicBezTo>
                  <a:cubicBezTo>
                    <a:pt x="119" y="215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0">
              <a:extLst>
                <a:ext uri="{FF2B5EF4-FFF2-40B4-BE49-F238E27FC236}">
                  <a16:creationId xmlns:a16="http://schemas.microsoft.com/office/drawing/2014/main" id="{2753C48D-D45D-4BA7-A11C-21FBEB1EC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0" y="8731250"/>
              <a:ext cx="430212" cy="85725"/>
            </a:xfrm>
            <a:custGeom>
              <a:avLst/>
              <a:gdLst>
                <a:gd name="T0" fmla="*/ 910 w 910"/>
                <a:gd name="T1" fmla="*/ 120 h 184"/>
                <a:gd name="T2" fmla="*/ 840 w 910"/>
                <a:gd name="T3" fmla="*/ 184 h 184"/>
                <a:gd name="T4" fmla="*/ 70 w 910"/>
                <a:gd name="T5" fmla="*/ 184 h 184"/>
                <a:gd name="T6" fmla="*/ 0 w 910"/>
                <a:gd name="T7" fmla="*/ 120 h 184"/>
                <a:gd name="T8" fmla="*/ 0 w 910"/>
                <a:gd name="T9" fmla="*/ 64 h 184"/>
                <a:gd name="T10" fmla="*/ 70 w 910"/>
                <a:gd name="T11" fmla="*/ 0 h 184"/>
                <a:gd name="T12" fmla="*/ 840 w 910"/>
                <a:gd name="T13" fmla="*/ 0 h 184"/>
                <a:gd name="T14" fmla="*/ 910 w 910"/>
                <a:gd name="T15" fmla="*/ 64 h 184"/>
                <a:gd name="T16" fmla="*/ 910 w 910"/>
                <a:gd name="T17" fmla="*/ 1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0" h="184">
                  <a:moveTo>
                    <a:pt x="910" y="120"/>
                  </a:moveTo>
                  <a:cubicBezTo>
                    <a:pt x="910" y="155"/>
                    <a:pt x="879" y="184"/>
                    <a:pt x="84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31" y="184"/>
                    <a:pt x="0" y="155"/>
                    <a:pt x="0" y="1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31" y="0"/>
                    <a:pt x="70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79" y="0"/>
                    <a:pt x="910" y="29"/>
                    <a:pt x="910" y="64"/>
                  </a:cubicBezTo>
                  <a:lnTo>
                    <a:pt x="910" y="1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1">
              <a:extLst>
                <a:ext uri="{FF2B5EF4-FFF2-40B4-BE49-F238E27FC236}">
                  <a16:creationId xmlns:a16="http://schemas.microsoft.com/office/drawing/2014/main" id="{32DECB7E-4903-4626-B44C-72D8160A4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225" y="8323263"/>
              <a:ext cx="277812" cy="398462"/>
            </a:xfrm>
            <a:custGeom>
              <a:avLst/>
              <a:gdLst>
                <a:gd name="T0" fmla="*/ 561 w 585"/>
                <a:gd name="T1" fmla="*/ 85 h 839"/>
                <a:gd name="T2" fmla="*/ 379 w 585"/>
                <a:gd name="T3" fmla="*/ 81 h 839"/>
                <a:gd name="T4" fmla="*/ 359 w 585"/>
                <a:gd name="T5" fmla="*/ 139 h 839"/>
                <a:gd name="T6" fmla="*/ 359 w 585"/>
                <a:gd name="T7" fmla="*/ 177 h 839"/>
                <a:gd name="T8" fmla="*/ 230 w 585"/>
                <a:gd name="T9" fmla="*/ 177 h 839"/>
                <a:gd name="T10" fmla="*/ 230 w 585"/>
                <a:gd name="T11" fmla="*/ 160 h 839"/>
                <a:gd name="T12" fmla="*/ 74 w 585"/>
                <a:gd name="T13" fmla="*/ 44 h 839"/>
                <a:gd name="T14" fmla="*/ 14 w 585"/>
                <a:gd name="T15" fmla="*/ 123 h 839"/>
                <a:gd name="T16" fmla="*/ 106 w 585"/>
                <a:gd name="T17" fmla="*/ 223 h 839"/>
                <a:gd name="T18" fmla="*/ 177 w 585"/>
                <a:gd name="T19" fmla="*/ 223 h 839"/>
                <a:gd name="T20" fmla="*/ 177 w 585"/>
                <a:gd name="T21" fmla="*/ 839 h 839"/>
                <a:gd name="T22" fmla="*/ 230 w 585"/>
                <a:gd name="T23" fmla="*/ 839 h 839"/>
                <a:gd name="T24" fmla="*/ 230 w 585"/>
                <a:gd name="T25" fmla="*/ 223 h 839"/>
                <a:gd name="T26" fmla="*/ 359 w 585"/>
                <a:gd name="T27" fmla="*/ 223 h 839"/>
                <a:gd name="T28" fmla="*/ 359 w 585"/>
                <a:gd name="T29" fmla="*/ 833 h 839"/>
                <a:gd name="T30" fmla="*/ 404 w 585"/>
                <a:gd name="T31" fmla="*/ 833 h 839"/>
                <a:gd name="T32" fmla="*/ 404 w 585"/>
                <a:gd name="T33" fmla="*/ 223 h 839"/>
                <a:gd name="T34" fmla="*/ 467 w 585"/>
                <a:gd name="T35" fmla="*/ 223 h 839"/>
                <a:gd name="T36" fmla="*/ 558 w 585"/>
                <a:gd name="T37" fmla="*/ 180 h 839"/>
                <a:gd name="T38" fmla="*/ 561 w 585"/>
                <a:gd name="T39" fmla="*/ 85 h 839"/>
                <a:gd name="T40" fmla="*/ 117 w 585"/>
                <a:gd name="T41" fmla="*/ 177 h 839"/>
                <a:gd name="T42" fmla="*/ 95 w 585"/>
                <a:gd name="T43" fmla="*/ 93 h 839"/>
                <a:gd name="T44" fmla="*/ 177 w 585"/>
                <a:gd name="T45" fmla="*/ 140 h 839"/>
                <a:gd name="T46" fmla="*/ 177 w 585"/>
                <a:gd name="T47" fmla="*/ 177 h 839"/>
                <a:gd name="T48" fmla="*/ 117 w 585"/>
                <a:gd name="T49" fmla="*/ 177 h 839"/>
                <a:gd name="T50" fmla="*/ 466 w 585"/>
                <a:gd name="T51" fmla="*/ 177 h 839"/>
                <a:gd name="T52" fmla="*/ 404 w 585"/>
                <a:gd name="T53" fmla="*/ 177 h 839"/>
                <a:gd name="T54" fmla="*/ 404 w 585"/>
                <a:gd name="T55" fmla="*/ 164 h 839"/>
                <a:gd name="T56" fmla="*/ 514 w 585"/>
                <a:gd name="T57" fmla="*/ 108 h 839"/>
                <a:gd name="T58" fmla="*/ 466 w 585"/>
                <a:gd name="T59" fmla="*/ 17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5" h="839">
                  <a:moveTo>
                    <a:pt x="561" y="85"/>
                  </a:moveTo>
                  <a:cubicBezTo>
                    <a:pt x="514" y="10"/>
                    <a:pt x="410" y="32"/>
                    <a:pt x="379" y="81"/>
                  </a:cubicBezTo>
                  <a:cubicBezTo>
                    <a:pt x="362" y="107"/>
                    <a:pt x="359" y="139"/>
                    <a:pt x="359" y="139"/>
                  </a:cubicBezTo>
                  <a:cubicBezTo>
                    <a:pt x="359" y="177"/>
                    <a:pt x="359" y="177"/>
                    <a:pt x="359" y="177"/>
                  </a:cubicBezTo>
                  <a:cubicBezTo>
                    <a:pt x="318" y="177"/>
                    <a:pt x="271" y="177"/>
                    <a:pt x="230" y="177"/>
                  </a:cubicBezTo>
                  <a:cubicBezTo>
                    <a:pt x="230" y="171"/>
                    <a:pt x="230" y="166"/>
                    <a:pt x="230" y="160"/>
                  </a:cubicBezTo>
                  <a:cubicBezTo>
                    <a:pt x="230" y="0"/>
                    <a:pt x="74" y="44"/>
                    <a:pt x="74" y="44"/>
                  </a:cubicBezTo>
                  <a:cubicBezTo>
                    <a:pt x="41" y="56"/>
                    <a:pt x="20" y="85"/>
                    <a:pt x="14" y="123"/>
                  </a:cubicBezTo>
                  <a:cubicBezTo>
                    <a:pt x="0" y="218"/>
                    <a:pt x="106" y="223"/>
                    <a:pt x="106" y="223"/>
                  </a:cubicBezTo>
                  <a:cubicBezTo>
                    <a:pt x="106" y="223"/>
                    <a:pt x="135" y="223"/>
                    <a:pt x="177" y="223"/>
                  </a:cubicBezTo>
                  <a:cubicBezTo>
                    <a:pt x="177" y="839"/>
                    <a:pt x="177" y="839"/>
                    <a:pt x="177" y="839"/>
                  </a:cubicBezTo>
                  <a:cubicBezTo>
                    <a:pt x="230" y="839"/>
                    <a:pt x="230" y="839"/>
                    <a:pt x="230" y="839"/>
                  </a:cubicBezTo>
                  <a:cubicBezTo>
                    <a:pt x="230" y="839"/>
                    <a:pt x="230" y="426"/>
                    <a:pt x="230" y="223"/>
                  </a:cubicBezTo>
                  <a:cubicBezTo>
                    <a:pt x="270" y="223"/>
                    <a:pt x="316" y="223"/>
                    <a:pt x="359" y="223"/>
                  </a:cubicBezTo>
                  <a:cubicBezTo>
                    <a:pt x="359" y="833"/>
                    <a:pt x="359" y="833"/>
                    <a:pt x="359" y="833"/>
                  </a:cubicBezTo>
                  <a:cubicBezTo>
                    <a:pt x="404" y="833"/>
                    <a:pt x="404" y="833"/>
                    <a:pt x="404" y="833"/>
                  </a:cubicBezTo>
                  <a:cubicBezTo>
                    <a:pt x="404" y="833"/>
                    <a:pt x="404" y="404"/>
                    <a:pt x="404" y="223"/>
                  </a:cubicBezTo>
                  <a:cubicBezTo>
                    <a:pt x="427" y="223"/>
                    <a:pt x="449" y="223"/>
                    <a:pt x="467" y="223"/>
                  </a:cubicBezTo>
                  <a:cubicBezTo>
                    <a:pt x="520" y="223"/>
                    <a:pt x="544" y="206"/>
                    <a:pt x="558" y="180"/>
                  </a:cubicBezTo>
                  <a:cubicBezTo>
                    <a:pt x="585" y="129"/>
                    <a:pt x="561" y="85"/>
                    <a:pt x="561" y="85"/>
                  </a:cubicBezTo>
                  <a:close/>
                  <a:moveTo>
                    <a:pt x="117" y="177"/>
                  </a:moveTo>
                  <a:cubicBezTo>
                    <a:pt x="63" y="177"/>
                    <a:pt x="41" y="114"/>
                    <a:pt x="95" y="93"/>
                  </a:cubicBezTo>
                  <a:cubicBezTo>
                    <a:pt x="158" y="70"/>
                    <a:pt x="177" y="140"/>
                    <a:pt x="177" y="140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48" y="177"/>
                    <a:pt x="126" y="177"/>
                    <a:pt x="117" y="177"/>
                  </a:cubicBezTo>
                  <a:close/>
                  <a:moveTo>
                    <a:pt x="466" y="177"/>
                  </a:moveTo>
                  <a:cubicBezTo>
                    <a:pt x="466" y="177"/>
                    <a:pt x="441" y="177"/>
                    <a:pt x="404" y="177"/>
                  </a:cubicBezTo>
                  <a:cubicBezTo>
                    <a:pt x="404" y="172"/>
                    <a:pt x="404" y="168"/>
                    <a:pt x="404" y="164"/>
                  </a:cubicBezTo>
                  <a:cubicBezTo>
                    <a:pt x="404" y="50"/>
                    <a:pt x="507" y="76"/>
                    <a:pt x="514" y="108"/>
                  </a:cubicBezTo>
                  <a:cubicBezTo>
                    <a:pt x="529" y="174"/>
                    <a:pt x="466" y="177"/>
                    <a:pt x="466" y="17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2">
              <a:extLst>
                <a:ext uri="{FF2B5EF4-FFF2-40B4-BE49-F238E27FC236}">
                  <a16:creationId xmlns:a16="http://schemas.microsoft.com/office/drawing/2014/main" id="{E8D13769-46D9-4D19-8BAA-AA3A53D14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0" y="8731250"/>
              <a:ext cx="430212" cy="66675"/>
            </a:xfrm>
            <a:custGeom>
              <a:avLst/>
              <a:gdLst>
                <a:gd name="T0" fmla="*/ 840 w 910"/>
                <a:gd name="T1" fmla="*/ 0 h 142"/>
                <a:gd name="T2" fmla="*/ 70 w 910"/>
                <a:gd name="T3" fmla="*/ 0 h 142"/>
                <a:gd name="T4" fmla="*/ 0 w 910"/>
                <a:gd name="T5" fmla="*/ 60 h 142"/>
                <a:gd name="T6" fmla="*/ 466 w 910"/>
                <a:gd name="T7" fmla="*/ 142 h 142"/>
                <a:gd name="T8" fmla="*/ 910 w 910"/>
                <a:gd name="T9" fmla="*/ 75 h 142"/>
                <a:gd name="T10" fmla="*/ 910 w 910"/>
                <a:gd name="T11" fmla="*/ 64 h 142"/>
                <a:gd name="T12" fmla="*/ 840 w 910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142">
                  <a:moveTo>
                    <a:pt x="840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33" y="0"/>
                    <a:pt x="2" y="26"/>
                    <a:pt x="0" y="60"/>
                  </a:cubicBezTo>
                  <a:cubicBezTo>
                    <a:pt x="46" y="107"/>
                    <a:pt x="237" y="142"/>
                    <a:pt x="466" y="142"/>
                  </a:cubicBezTo>
                  <a:cubicBezTo>
                    <a:pt x="668" y="142"/>
                    <a:pt x="841" y="114"/>
                    <a:pt x="910" y="75"/>
                  </a:cubicBezTo>
                  <a:cubicBezTo>
                    <a:pt x="910" y="64"/>
                    <a:pt x="910" y="64"/>
                    <a:pt x="910" y="64"/>
                  </a:cubicBezTo>
                  <a:cubicBezTo>
                    <a:pt x="910" y="29"/>
                    <a:pt x="879" y="0"/>
                    <a:pt x="84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3">
              <a:extLst>
                <a:ext uri="{FF2B5EF4-FFF2-40B4-BE49-F238E27FC236}">
                  <a16:creationId xmlns:a16="http://schemas.microsoft.com/office/drawing/2014/main" id="{85604E25-8069-4C19-AAA9-E6999BA48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0" y="8816975"/>
              <a:ext cx="430212" cy="87312"/>
            </a:xfrm>
            <a:custGeom>
              <a:avLst/>
              <a:gdLst>
                <a:gd name="T0" fmla="*/ 910 w 910"/>
                <a:gd name="T1" fmla="*/ 120 h 183"/>
                <a:gd name="T2" fmla="*/ 840 w 910"/>
                <a:gd name="T3" fmla="*/ 183 h 183"/>
                <a:gd name="T4" fmla="*/ 70 w 910"/>
                <a:gd name="T5" fmla="*/ 183 h 183"/>
                <a:gd name="T6" fmla="*/ 0 w 910"/>
                <a:gd name="T7" fmla="*/ 120 h 183"/>
                <a:gd name="T8" fmla="*/ 0 w 910"/>
                <a:gd name="T9" fmla="*/ 63 h 183"/>
                <a:gd name="T10" fmla="*/ 70 w 910"/>
                <a:gd name="T11" fmla="*/ 0 h 183"/>
                <a:gd name="T12" fmla="*/ 840 w 910"/>
                <a:gd name="T13" fmla="*/ 0 h 183"/>
                <a:gd name="T14" fmla="*/ 910 w 910"/>
                <a:gd name="T15" fmla="*/ 63 h 183"/>
                <a:gd name="T16" fmla="*/ 910 w 910"/>
                <a:gd name="T17" fmla="*/ 12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0" h="183">
                  <a:moveTo>
                    <a:pt x="910" y="120"/>
                  </a:moveTo>
                  <a:cubicBezTo>
                    <a:pt x="910" y="155"/>
                    <a:pt x="879" y="183"/>
                    <a:pt x="84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31" y="183"/>
                    <a:pt x="0" y="155"/>
                    <a:pt x="0" y="12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31" y="0"/>
                    <a:pt x="70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79" y="0"/>
                    <a:pt x="910" y="28"/>
                    <a:pt x="910" y="63"/>
                  </a:cubicBezTo>
                  <a:lnTo>
                    <a:pt x="910" y="1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4">
              <a:extLst>
                <a:ext uri="{FF2B5EF4-FFF2-40B4-BE49-F238E27FC236}">
                  <a16:creationId xmlns:a16="http://schemas.microsoft.com/office/drawing/2014/main" id="{5BC9C919-645C-4F5F-B176-7EE211FF9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0" y="8816975"/>
              <a:ext cx="430212" cy="68262"/>
            </a:xfrm>
            <a:custGeom>
              <a:avLst/>
              <a:gdLst>
                <a:gd name="T0" fmla="*/ 840 w 910"/>
                <a:gd name="T1" fmla="*/ 0 h 142"/>
                <a:gd name="T2" fmla="*/ 70 w 910"/>
                <a:gd name="T3" fmla="*/ 0 h 142"/>
                <a:gd name="T4" fmla="*/ 0 w 910"/>
                <a:gd name="T5" fmla="*/ 59 h 142"/>
                <a:gd name="T6" fmla="*/ 466 w 910"/>
                <a:gd name="T7" fmla="*/ 142 h 142"/>
                <a:gd name="T8" fmla="*/ 910 w 910"/>
                <a:gd name="T9" fmla="*/ 75 h 142"/>
                <a:gd name="T10" fmla="*/ 910 w 910"/>
                <a:gd name="T11" fmla="*/ 63 h 142"/>
                <a:gd name="T12" fmla="*/ 840 w 910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142">
                  <a:moveTo>
                    <a:pt x="840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33" y="0"/>
                    <a:pt x="2" y="26"/>
                    <a:pt x="0" y="59"/>
                  </a:cubicBezTo>
                  <a:cubicBezTo>
                    <a:pt x="46" y="106"/>
                    <a:pt x="237" y="142"/>
                    <a:pt x="466" y="142"/>
                  </a:cubicBezTo>
                  <a:cubicBezTo>
                    <a:pt x="668" y="142"/>
                    <a:pt x="841" y="114"/>
                    <a:pt x="910" y="75"/>
                  </a:cubicBezTo>
                  <a:cubicBezTo>
                    <a:pt x="910" y="63"/>
                    <a:pt x="910" y="63"/>
                    <a:pt x="910" y="63"/>
                  </a:cubicBezTo>
                  <a:cubicBezTo>
                    <a:pt x="910" y="28"/>
                    <a:pt x="879" y="0"/>
                    <a:pt x="84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5">
              <a:extLst>
                <a:ext uri="{FF2B5EF4-FFF2-40B4-BE49-F238E27FC236}">
                  <a16:creationId xmlns:a16="http://schemas.microsoft.com/office/drawing/2014/main" id="{974D70AA-88C2-4A7D-AE88-0E10D17DF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8904288"/>
              <a:ext cx="392112" cy="87312"/>
            </a:xfrm>
            <a:custGeom>
              <a:avLst/>
              <a:gdLst>
                <a:gd name="T0" fmla="*/ 826 w 826"/>
                <a:gd name="T1" fmla="*/ 120 h 184"/>
                <a:gd name="T2" fmla="*/ 763 w 826"/>
                <a:gd name="T3" fmla="*/ 184 h 184"/>
                <a:gd name="T4" fmla="*/ 63 w 826"/>
                <a:gd name="T5" fmla="*/ 184 h 184"/>
                <a:gd name="T6" fmla="*/ 0 w 826"/>
                <a:gd name="T7" fmla="*/ 120 h 184"/>
                <a:gd name="T8" fmla="*/ 0 w 826"/>
                <a:gd name="T9" fmla="*/ 64 h 184"/>
                <a:gd name="T10" fmla="*/ 63 w 826"/>
                <a:gd name="T11" fmla="*/ 0 h 184"/>
                <a:gd name="T12" fmla="*/ 763 w 826"/>
                <a:gd name="T13" fmla="*/ 0 h 184"/>
                <a:gd name="T14" fmla="*/ 826 w 826"/>
                <a:gd name="T15" fmla="*/ 64 h 184"/>
                <a:gd name="T16" fmla="*/ 826 w 826"/>
                <a:gd name="T17" fmla="*/ 1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6" h="184">
                  <a:moveTo>
                    <a:pt x="826" y="120"/>
                  </a:moveTo>
                  <a:cubicBezTo>
                    <a:pt x="826" y="155"/>
                    <a:pt x="798" y="184"/>
                    <a:pt x="763" y="184"/>
                  </a:cubicBezTo>
                  <a:cubicBezTo>
                    <a:pt x="63" y="184"/>
                    <a:pt x="63" y="184"/>
                    <a:pt x="63" y="184"/>
                  </a:cubicBezTo>
                  <a:cubicBezTo>
                    <a:pt x="28" y="184"/>
                    <a:pt x="0" y="155"/>
                    <a:pt x="0" y="1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8" y="0"/>
                    <a:pt x="63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798" y="0"/>
                    <a:pt x="826" y="29"/>
                    <a:pt x="826" y="64"/>
                  </a:cubicBezTo>
                  <a:lnTo>
                    <a:pt x="826" y="1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6">
              <a:extLst>
                <a:ext uri="{FF2B5EF4-FFF2-40B4-BE49-F238E27FC236}">
                  <a16:creationId xmlns:a16="http://schemas.microsoft.com/office/drawing/2014/main" id="{44AD63C6-E667-4705-991A-B3EDCC107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0" y="8904288"/>
              <a:ext cx="392112" cy="68262"/>
            </a:xfrm>
            <a:custGeom>
              <a:avLst/>
              <a:gdLst>
                <a:gd name="T0" fmla="*/ 763 w 826"/>
                <a:gd name="T1" fmla="*/ 0 h 142"/>
                <a:gd name="T2" fmla="*/ 63 w 826"/>
                <a:gd name="T3" fmla="*/ 0 h 142"/>
                <a:gd name="T4" fmla="*/ 0 w 826"/>
                <a:gd name="T5" fmla="*/ 60 h 142"/>
                <a:gd name="T6" fmla="*/ 423 w 826"/>
                <a:gd name="T7" fmla="*/ 142 h 142"/>
                <a:gd name="T8" fmla="*/ 826 w 826"/>
                <a:gd name="T9" fmla="*/ 75 h 142"/>
                <a:gd name="T10" fmla="*/ 826 w 826"/>
                <a:gd name="T11" fmla="*/ 64 h 142"/>
                <a:gd name="T12" fmla="*/ 763 w 826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142">
                  <a:moveTo>
                    <a:pt x="7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30" y="0"/>
                    <a:pt x="2" y="27"/>
                    <a:pt x="0" y="60"/>
                  </a:cubicBezTo>
                  <a:cubicBezTo>
                    <a:pt x="42" y="107"/>
                    <a:pt x="215" y="142"/>
                    <a:pt x="423" y="142"/>
                  </a:cubicBezTo>
                  <a:cubicBezTo>
                    <a:pt x="607" y="142"/>
                    <a:pt x="764" y="115"/>
                    <a:pt x="826" y="75"/>
                  </a:cubicBezTo>
                  <a:cubicBezTo>
                    <a:pt x="826" y="64"/>
                    <a:pt x="826" y="64"/>
                    <a:pt x="826" y="64"/>
                  </a:cubicBezTo>
                  <a:cubicBezTo>
                    <a:pt x="826" y="29"/>
                    <a:pt x="798" y="0"/>
                    <a:pt x="763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47040653-B5EA-4B85-BCB2-951F95E44ECE}"/>
              </a:ext>
            </a:extLst>
          </p:cNvPr>
          <p:cNvSpPr/>
          <p:nvPr/>
        </p:nvSpPr>
        <p:spPr>
          <a:xfrm>
            <a:off x="5067180" y="3356518"/>
            <a:ext cx="843998" cy="843998"/>
          </a:xfrm>
          <a:prstGeom prst="ellipse">
            <a:avLst/>
          </a:prstGeom>
          <a:solidFill>
            <a:srgbClr val="7DC7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9CFDB50-FB43-4AA9-9992-F0D17EA1A006}"/>
              </a:ext>
            </a:extLst>
          </p:cNvPr>
          <p:cNvSpPr/>
          <p:nvPr/>
        </p:nvSpPr>
        <p:spPr>
          <a:xfrm>
            <a:off x="5153846" y="1747190"/>
            <a:ext cx="588264" cy="588262"/>
          </a:xfrm>
          <a:prstGeom prst="ellipse">
            <a:avLst/>
          </a:prstGeom>
          <a:solidFill>
            <a:srgbClr val="999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57C6A9A0-C102-4B98-9D1A-F90B8BF57746}"/>
              </a:ext>
            </a:extLst>
          </p:cNvPr>
          <p:cNvSpPr/>
          <p:nvPr/>
        </p:nvSpPr>
        <p:spPr>
          <a:xfrm>
            <a:off x="4396168" y="1401910"/>
            <a:ext cx="446622" cy="446620"/>
          </a:xfrm>
          <a:prstGeom prst="ellipse">
            <a:avLst/>
          </a:prstGeom>
          <a:noFill/>
          <a:ln w="19050">
            <a:solidFill>
              <a:srgbClr val="A1BB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0158EE-BD02-4933-BB26-35CA4D1655F4}"/>
              </a:ext>
            </a:extLst>
          </p:cNvPr>
          <p:cNvSpPr/>
          <p:nvPr/>
        </p:nvSpPr>
        <p:spPr>
          <a:xfrm>
            <a:off x="4500943" y="2417019"/>
            <a:ext cx="446622" cy="446620"/>
          </a:xfrm>
          <a:prstGeom prst="ellipse">
            <a:avLst/>
          </a:prstGeom>
          <a:noFill/>
          <a:ln w="19050">
            <a:solidFill>
              <a:srgbClr val="A1BB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3B8601C-9FB0-4328-A7F4-55CE485E50A8}"/>
              </a:ext>
            </a:extLst>
          </p:cNvPr>
          <p:cNvSpPr/>
          <p:nvPr/>
        </p:nvSpPr>
        <p:spPr>
          <a:xfrm rot="20363233">
            <a:off x="4290567" y="3239307"/>
            <a:ext cx="446622" cy="446620"/>
          </a:xfrm>
          <a:prstGeom prst="ellipse">
            <a:avLst/>
          </a:prstGeom>
          <a:noFill/>
          <a:ln w="19050">
            <a:solidFill>
              <a:srgbClr val="A1BB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E2CAADB-25A2-4CF2-9441-CE08975E7DA9}"/>
              </a:ext>
            </a:extLst>
          </p:cNvPr>
          <p:cNvSpPr/>
          <p:nvPr/>
        </p:nvSpPr>
        <p:spPr>
          <a:xfrm rot="19484491">
            <a:off x="4453778" y="4250214"/>
            <a:ext cx="446622" cy="446620"/>
          </a:xfrm>
          <a:prstGeom prst="ellipse">
            <a:avLst/>
          </a:prstGeom>
          <a:noFill/>
          <a:ln w="19050">
            <a:solidFill>
              <a:srgbClr val="A1BB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149">
            <a:extLst>
              <a:ext uri="{FF2B5EF4-FFF2-40B4-BE49-F238E27FC236}">
                <a16:creationId xmlns:a16="http://schemas.microsoft.com/office/drawing/2014/main" id="{AF2B0EEC-9804-40FB-9884-B40DB2A5FCA9}"/>
              </a:ext>
            </a:extLst>
          </p:cNvPr>
          <p:cNvSpPr>
            <a:spLocks noEditPoints="1"/>
          </p:cNvSpPr>
          <p:nvPr/>
        </p:nvSpPr>
        <p:spPr bwMode="auto">
          <a:xfrm>
            <a:off x="4371003" y="3344348"/>
            <a:ext cx="285750" cy="236538"/>
          </a:xfrm>
          <a:custGeom>
            <a:avLst/>
            <a:gdLst>
              <a:gd name="T0" fmla="*/ 870 w 900"/>
              <a:gd name="T1" fmla="*/ 73 h 748"/>
              <a:gd name="T2" fmla="*/ 451 w 900"/>
              <a:gd name="T3" fmla="*/ 583 h 748"/>
              <a:gd name="T4" fmla="*/ 446 w 900"/>
              <a:gd name="T5" fmla="*/ 622 h 748"/>
              <a:gd name="T6" fmla="*/ 433 w 900"/>
              <a:gd name="T7" fmla="*/ 654 h 748"/>
              <a:gd name="T8" fmla="*/ 412 w 900"/>
              <a:gd name="T9" fmla="*/ 678 h 748"/>
              <a:gd name="T10" fmla="*/ 384 w 900"/>
              <a:gd name="T11" fmla="*/ 695 h 748"/>
              <a:gd name="T12" fmla="*/ 350 w 900"/>
              <a:gd name="T13" fmla="*/ 703 h 748"/>
              <a:gd name="T14" fmla="*/ 314 w 900"/>
              <a:gd name="T15" fmla="*/ 702 h 748"/>
              <a:gd name="T16" fmla="*/ 279 w 900"/>
              <a:gd name="T17" fmla="*/ 692 h 748"/>
              <a:gd name="T18" fmla="*/ 249 w 900"/>
              <a:gd name="T19" fmla="*/ 674 h 748"/>
              <a:gd name="T20" fmla="*/ 227 w 900"/>
              <a:gd name="T21" fmla="*/ 647 h 748"/>
              <a:gd name="T22" fmla="*/ 213 w 900"/>
              <a:gd name="T23" fmla="*/ 612 h 748"/>
              <a:gd name="T24" fmla="*/ 210 w 900"/>
              <a:gd name="T25" fmla="*/ 505 h 748"/>
              <a:gd name="T26" fmla="*/ 885 w 900"/>
              <a:gd name="T27" fmla="*/ 0 h 748"/>
              <a:gd name="T28" fmla="*/ 876 w 900"/>
              <a:gd name="T29" fmla="*/ 2 h 748"/>
              <a:gd name="T30" fmla="*/ 871 w 900"/>
              <a:gd name="T31" fmla="*/ 9 h 748"/>
              <a:gd name="T32" fmla="*/ 870 w 900"/>
              <a:gd name="T33" fmla="*/ 42 h 748"/>
              <a:gd name="T34" fmla="*/ 30 w 900"/>
              <a:gd name="T35" fmla="*/ 276 h 748"/>
              <a:gd name="T36" fmla="*/ 26 w 900"/>
              <a:gd name="T37" fmla="*/ 269 h 748"/>
              <a:gd name="T38" fmla="*/ 18 w 900"/>
              <a:gd name="T39" fmla="*/ 264 h 748"/>
              <a:gd name="T40" fmla="*/ 10 w 900"/>
              <a:gd name="T41" fmla="*/ 265 h 748"/>
              <a:gd name="T42" fmla="*/ 3 w 900"/>
              <a:gd name="T43" fmla="*/ 271 h 748"/>
              <a:gd name="T44" fmla="*/ 0 w 900"/>
              <a:gd name="T45" fmla="*/ 279 h 748"/>
              <a:gd name="T46" fmla="*/ 0 w 900"/>
              <a:gd name="T47" fmla="*/ 469 h 748"/>
              <a:gd name="T48" fmla="*/ 3 w 900"/>
              <a:gd name="T49" fmla="*/ 476 h 748"/>
              <a:gd name="T50" fmla="*/ 10 w 900"/>
              <a:gd name="T51" fmla="*/ 482 h 748"/>
              <a:gd name="T52" fmla="*/ 18 w 900"/>
              <a:gd name="T53" fmla="*/ 482 h 748"/>
              <a:gd name="T54" fmla="*/ 26 w 900"/>
              <a:gd name="T55" fmla="*/ 479 h 748"/>
              <a:gd name="T56" fmla="*/ 30 w 900"/>
              <a:gd name="T57" fmla="*/ 471 h 748"/>
              <a:gd name="T58" fmla="*/ 180 w 900"/>
              <a:gd name="T59" fmla="*/ 496 h 748"/>
              <a:gd name="T60" fmla="*/ 184 w 900"/>
              <a:gd name="T61" fmla="*/ 618 h 748"/>
              <a:gd name="T62" fmla="*/ 201 w 900"/>
              <a:gd name="T63" fmla="*/ 663 h 748"/>
              <a:gd name="T64" fmla="*/ 230 w 900"/>
              <a:gd name="T65" fmla="*/ 696 h 748"/>
              <a:gd name="T66" fmla="*/ 268 w 900"/>
              <a:gd name="T67" fmla="*/ 719 h 748"/>
              <a:gd name="T68" fmla="*/ 308 w 900"/>
              <a:gd name="T69" fmla="*/ 731 h 748"/>
              <a:gd name="T70" fmla="*/ 352 w 900"/>
              <a:gd name="T71" fmla="*/ 733 h 748"/>
              <a:gd name="T72" fmla="*/ 395 w 900"/>
              <a:gd name="T73" fmla="*/ 723 h 748"/>
              <a:gd name="T74" fmla="*/ 430 w 900"/>
              <a:gd name="T75" fmla="*/ 703 h 748"/>
              <a:gd name="T76" fmla="*/ 456 w 900"/>
              <a:gd name="T77" fmla="*/ 672 h 748"/>
              <a:gd name="T78" fmla="*/ 473 w 900"/>
              <a:gd name="T79" fmla="*/ 633 h 748"/>
              <a:gd name="T80" fmla="*/ 479 w 900"/>
              <a:gd name="T81" fmla="*/ 587 h 748"/>
              <a:gd name="T82" fmla="*/ 870 w 900"/>
              <a:gd name="T83" fmla="*/ 736 h 748"/>
              <a:gd name="T84" fmla="*/ 874 w 900"/>
              <a:gd name="T85" fmla="*/ 744 h 748"/>
              <a:gd name="T86" fmla="*/ 882 w 900"/>
              <a:gd name="T87" fmla="*/ 748 h 748"/>
              <a:gd name="T88" fmla="*/ 890 w 900"/>
              <a:gd name="T89" fmla="*/ 747 h 748"/>
              <a:gd name="T90" fmla="*/ 898 w 900"/>
              <a:gd name="T91" fmla="*/ 741 h 748"/>
              <a:gd name="T92" fmla="*/ 900 w 900"/>
              <a:gd name="T93" fmla="*/ 733 h 748"/>
              <a:gd name="T94" fmla="*/ 900 w 900"/>
              <a:gd name="T95" fmla="*/ 15 h 748"/>
              <a:gd name="T96" fmla="*/ 898 w 900"/>
              <a:gd name="T97" fmla="*/ 6 h 748"/>
              <a:gd name="T98" fmla="*/ 890 w 900"/>
              <a:gd name="T99" fmla="*/ 1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0" h="748">
                <a:moveTo>
                  <a:pt x="30" y="419"/>
                </a:moveTo>
                <a:lnTo>
                  <a:pt x="30" y="328"/>
                </a:lnTo>
                <a:lnTo>
                  <a:pt x="870" y="73"/>
                </a:lnTo>
                <a:lnTo>
                  <a:pt x="870" y="675"/>
                </a:lnTo>
                <a:lnTo>
                  <a:pt x="30" y="419"/>
                </a:lnTo>
                <a:close/>
                <a:moveTo>
                  <a:pt x="451" y="583"/>
                </a:moveTo>
                <a:lnTo>
                  <a:pt x="449" y="597"/>
                </a:lnTo>
                <a:lnTo>
                  <a:pt x="448" y="610"/>
                </a:lnTo>
                <a:lnTo>
                  <a:pt x="446" y="622"/>
                </a:lnTo>
                <a:lnTo>
                  <a:pt x="442" y="633"/>
                </a:lnTo>
                <a:lnTo>
                  <a:pt x="438" y="644"/>
                </a:lnTo>
                <a:lnTo>
                  <a:pt x="433" y="654"/>
                </a:lnTo>
                <a:lnTo>
                  <a:pt x="427" y="663"/>
                </a:lnTo>
                <a:lnTo>
                  <a:pt x="421" y="671"/>
                </a:lnTo>
                <a:lnTo>
                  <a:pt x="412" y="678"/>
                </a:lnTo>
                <a:lnTo>
                  <a:pt x="403" y="685"/>
                </a:lnTo>
                <a:lnTo>
                  <a:pt x="395" y="690"/>
                </a:lnTo>
                <a:lnTo>
                  <a:pt x="384" y="695"/>
                </a:lnTo>
                <a:lnTo>
                  <a:pt x="373" y="699"/>
                </a:lnTo>
                <a:lnTo>
                  <a:pt x="362" y="701"/>
                </a:lnTo>
                <a:lnTo>
                  <a:pt x="350" y="703"/>
                </a:lnTo>
                <a:lnTo>
                  <a:pt x="337" y="703"/>
                </a:lnTo>
                <a:lnTo>
                  <a:pt x="325" y="703"/>
                </a:lnTo>
                <a:lnTo>
                  <a:pt x="314" y="702"/>
                </a:lnTo>
                <a:lnTo>
                  <a:pt x="302" y="699"/>
                </a:lnTo>
                <a:lnTo>
                  <a:pt x="290" y="696"/>
                </a:lnTo>
                <a:lnTo>
                  <a:pt x="279" y="692"/>
                </a:lnTo>
                <a:lnTo>
                  <a:pt x="269" y="687"/>
                </a:lnTo>
                <a:lnTo>
                  <a:pt x="259" y="681"/>
                </a:lnTo>
                <a:lnTo>
                  <a:pt x="249" y="674"/>
                </a:lnTo>
                <a:lnTo>
                  <a:pt x="242" y="666"/>
                </a:lnTo>
                <a:lnTo>
                  <a:pt x="233" y="657"/>
                </a:lnTo>
                <a:lnTo>
                  <a:pt x="227" y="647"/>
                </a:lnTo>
                <a:lnTo>
                  <a:pt x="222" y="637"/>
                </a:lnTo>
                <a:lnTo>
                  <a:pt x="216" y="625"/>
                </a:lnTo>
                <a:lnTo>
                  <a:pt x="213" y="612"/>
                </a:lnTo>
                <a:lnTo>
                  <a:pt x="211" y="598"/>
                </a:lnTo>
                <a:lnTo>
                  <a:pt x="210" y="583"/>
                </a:lnTo>
                <a:lnTo>
                  <a:pt x="210" y="505"/>
                </a:lnTo>
                <a:lnTo>
                  <a:pt x="451" y="579"/>
                </a:lnTo>
                <a:lnTo>
                  <a:pt x="451" y="583"/>
                </a:lnTo>
                <a:close/>
                <a:moveTo>
                  <a:pt x="885" y="0"/>
                </a:moveTo>
                <a:lnTo>
                  <a:pt x="882" y="0"/>
                </a:lnTo>
                <a:lnTo>
                  <a:pt x="878" y="1"/>
                </a:lnTo>
                <a:lnTo>
                  <a:pt x="876" y="2"/>
                </a:lnTo>
                <a:lnTo>
                  <a:pt x="874" y="4"/>
                </a:lnTo>
                <a:lnTo>
                  <a:pt x="872" y="6"/>
                </a:lnTo>
                <a:lnTo>
                  <a:pt x="871" y="9"/>
                </a:lnTo>
                <a:lnTo>
                  <a:pt x="870" y="12"/>
                </a:lnTo>
                <a:lnTo>
                  <a:pt x="870" y="15"/>
                </a:lnTo>
                <a:lnTo>
                  <a:pt x="870" y="42"/>
                </a:lnTo>
                <a:lnTo>
                  <a:pt x="30" y="296"/>
                </a:lnTo>
                <a:lnTo>
                  <a:pt x="30" y="279"/>
                </a:lnTo>
                <a:lnTo>
                  <a:pt x="30" y="276"/>
                </a:lnTo>
                <a:lnTo>
                  <a:pt x="29" y="274"/>
                </a:lnTo>
                <a:lnTo>
                  <a:pt x="28" y="271"/>
                </a:lnTo>
                <a:lnTo>
                  <a:pt x="26" y="269"/>
                </a:lnTo>
                <a:lnTo>
                  <a:pt x="24" y="266"/>
                </a:lnTo>
                <a:lnTo>
                  <a:pt x="22" y="265"/>
                </a:lnTo>
                <a:lnTo>
                  <a:pt x="18" y="264"/>
                </a:lnTo>
                <a:lnTo>
                  <a:pt x="15" y="264"/>
                </a:lnTo>
                <a:lnTo>
                  <a:pt x="13" y="264"/>
                </a:lnTo>
                <a:lnTo>
                  <a:pt x="10" y="265"/>
                </a:lnTo>
                <a:lnTo>
                  <a:pt x="8" y="266"/>
                </a:lnTo>
                <a:lnTo>
                  <a:pt x="4" y="269"/>
                </a:lnTo>
                <a:lnTo>
                  <a:pt x="3" y="271"/>
                </a:lnTo>
                <a:lnTo>
                  <a:pt x="1" y="274"/>
                </a:lnTo>
                <a:lnTo>
                  <a:pt x="1" y="276"/>
                </a:lnTo>
                <a:lnTo>
                  <a:pt x="0" y="279"/>
                </a:lnTo>
                <a:lnTo>
                  <a:pt x="0" y="317"/>
                </a:lnTo>
                <a:lnTo>
                  <a:pt x="0" y="430"/>
                </a:lnTo>
                <a:lnTo>
                  <a:pt x="0" y="469"/>
                </a:lnTo>
                <a:lnTo>
                  <a:pt x="1" y="471"/>
                </a:lnTo>
                <a:lnTo>
                  <a:pt x="1" y="474"/>
                </a:lnTo>
                <a:lnTo>
                  <a:pt x="3" y="476"/>
                </a:lnTo>
                <a:lnTo>
                  <a:pt x="4" y="479"/>
                </a:lnTo>
                <a:lnTo>
                  <a:pt x="8" y="480"/>
                </a:lnTo>
                <a:lnTo>
                  <a:pt x="10" y="482"/>
                </a:lnTo>
                <a:lnTo>
                  <a:pt x="13" y="482"/>
                </a:lnTo>
                <a:lnTo>
                  <a:pt x="15" y="484"/>
                </a:lnTo>
                <a:lnTo>
                  <a:pt x="18" y="482"/>
                </a:lnTo>
                <a:lnTo>
                  <a:pt x="22" y="482"/>
                </a:lnTo>
                <a:lnTo>
                  <a:pt x="24" y="480"/>
                </a:lnTo>
                <a:lnTo>
                  <a:pt x="26" y="479"/>
                </a:lnTo>
                <a:lnTo>
                  <a:pt x="28" y="476"/>
                </a:lnTo>
                <a:lnTo>
                  <a:pt x="29" y="474"/>
                </a:lnTo>
                <a:lnTo>
                  <a:pt x="30" y="471"/>
                </a:lnTo>
                <a:lnTo>
                  <a:pt x="30" y="469"/>
                </a:lnTo>
                <a:lnTo>
                  <a:pt x="30" y="450"/>
                </a:lnTo>
                <a:lnTo>
                  <a:pt x="180" y="496"/>
                </a:lnTo>
                <a:lnTo>
                  <a:pt x="180" y="583"/>
                </a:lnTo>
                <a:lnTo>
                  <a:pt x="181" y="601"/>
                </a:lnTo>
                <a:lnTo>
                  <a:pt x="184" y="618"/>
                </a:lnTo>
                <a:lnTo>
                  <a:pt x="188" y="635"/>
                </a:lnTo>
                <a:lnTo>
                  <a:pt x="194" y="649"/>
                </a:lnTo>
                <a:lnTo>
                  <a:pt x="201" y="663"/>
                </a:lnTo>
                <a:lnTo>
                  <a:pt x="210" y="676"/>
                </a:lnTo>
                <a:lnTo>
                  <a:pt x="219" y="687"/>
                </a:lnTo>
                <a:lnTo>
                  <a:pt x="230" y="696"/>
                </a:lnTo>
                <a:lnTo>
                  <a:pt x="242" y="705"/>
                </a:lnTo>
                <a:lnTo>
                  <a:pt x="254" y="712"/>
                </a:lnTo>
                <a:lnTo>
                  <a:pt x="268" y="719"/>
                </a:lnTo>
                <a:lnTo>
                  <a:pt x="280" y="724"/>
                </a:lnTo>
                <a:lnTo>
                  <a:pt x="294" y="727"/>
                </a:lnTo>
                <a:lnTo>
                  <a:pt x="308" y="731"/>
                </a:lnTo>
                <a:lnTo>
                  <a:pt x="322" y="733"/>
                </a:lnTo>
                <a:lnTo>
                  <a:pt x="337" y="733"/>
                </a:lnTo>
                <a:lnTo>
                  <a:pt x="352" y="733"/>
                </a:lnTo>
                <a:lnTo>
                  <a:pt x="367" y="731"/>
                </a:lnTo>
                <a:lnTo>
                  <a:pt x="382" y="727"/>
                </a:lnTo>
                <a:lnTo>
                  <a:pt x="395" y="723"/>
                </a:lnTo>
                <a:lnTo>
                  <a:pt x="408" y="717"/>
                </a:lnTo>
                <a:lnTo>
                  <a:pt x="419" y="710"/>
                </a:lnTo>
                <a:lnTo>
                  <a:pt x="430" y="703"/>
                </a:lnTo>
                <a:lnTo>
                  <a:pt x="440" y="693"/>
                </a:lnTo>
                <a:lnTo>
                  <a:pt x="448" y="684"/>
                </a:lnTo>
                <a:lnTo>
                  <a:pt x="456" y="672"/>
                </a:lnTo>
                <a:lnTo>
                  <a:pt x="463" y="660"/>
                </a:lnTo>
                <a:lnTo>
                  <a:pt x="469" y="647"/>
                </a:lnTo>
                <a:lnTo>
                  <a:pt x="473" y="633"/>
                </a:lnTo>
                <a:lnTo>
                  <a:pt x="477" y="619"/>
                </a:lnTo>
                <a:lnTo>
                  <a:pt x="479" y="603"/>
                </a:lnTo>
                <a:lnTo>
                  <a:pt x="479" y="587"/>
                </a:lnTo>
                <a:lnTo>
                  <a:pt x="870" y="706"/>
                </a:lnTo>
                <a:lnTo>
                  <a:pt x="870" y="733"/>
                </a:lnTo>
                <a:lnTo>
                  <a:pt x="870" y="736"/>
                </a:lnTo>
                <a:lnTo>
                  <a:pt x="871" y="738"/>
                </a:lnTo>
                <a:lnTo>
                  <a:pt x="872" y="741"/>
                </a:lnTo>
                <a:lnTo>
                  <a:pt x="874" y="744"/>
                </a:lnTo>
                <a:lnTo>
                  <a:pt x="876" y="746"/>
                </a:lnTo>
                <a:lnTo>
                  <a:pt x="878" y="747"/>
                </a:lnTo>
                <a:lnTo>
                  <a:pt x="882" y="748"/>
                </a:lnTo>
                <a:lnTo>
                  <a:pt x="885" y="748"/>
                </a:lnTo>
                <a:lnTo>
                  <a:pt x="888" y="748"/>
                </a:lnTo>
                <a:lnTo>
                  <a:pt x="890" y="747"/>
                </a:lnTo>
                <a:lnTo>
                  <a:pt x="893" y="746"/>
                </a:lnTo>
                <a:lnTo>
                  <a:pt x="895" y="744"/>
                </a:lnTo>
                <a:lnTo>
                  <a:pt x="898" y="741"/>
                </a:lnTo>
                <a:lnTo>
                  <a:pt x="899" y="738"/>
                </a:lnTo>
                <a:lnTo>
                  <a:pt x="900" y="736"/>
                </a:lnTo>
                <a:lnTo>
                  <a:pt x="900" y="733"/>
                </a:lnTo>
                <a:lnTo>
                  <a:pt x="900" y="695"/>
                </a:lnTo>
                <a:lnTo>
                  <a:pt x="900" y="52"/>
                </a:lnTo>
                <a:lnTo>
                  <a:pt x="900" y="15"/>
                </a:lnTo>
                <a:lnTo>
                  <a:pt x="900" y="12"/>
                </a:lnTo>
                <a:lnTo>
                  <a:pt x="899" y="9"/>
                </a:lnTo>
                <a:lnTo>
                  <a:pt x="898" y="6"/>
                </a:lnTo>
                <a:lnTo>
                  <a:pt x="895" y="4"/>
                </a:lnTo>
                <a:lnTo>
                  <a:pt x="893" y="2"/>
                </a:lnTo>
                <a:lnTo>
                  <a:pt x="890" y="1"/>
                </a:lnTo>
                <a:lnTo>
                  <a:pt x="888" y="0"/>
                </a:lnTo>
                <a:lnTo>
                  <a:pt x="885" y="0"/>
                </a:lnTo>
                <a:close/>
              </a:path>
            </a:pathLst>
          </a:custGeom>
          <a:solidFill>
            <a:srgbClr val="A1BB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en-US"/>
          </a:p>
        </p:txBody>
      </p:sp>
      <p:sp>
        <p:nvSpPr>
          <p:cNvPr id="51" name="Freeform 229">
            <a:extLst>
              <a:ext uri="{FF2B5EF4-FFF2-40B4-BE49-F238E27FC236}">
                <a16:creationId xmlns:a16="http://schemas.microsoft.com/office/drawing/2014/main" id="{D5018589-55CB-48F7-AB05-07D3CF25D7B5}"/>
              </a:ext>
            </a:extLst>
          </p:cNvPr>
          <p:cNvSpPr>
            <a:spLocks noEditPoints="1"/>
          </p:cNvSpPr>
          <p:nvPr/>
        </p:nvSpPr>
        <p:spPr bwMode="auto">
          <a:xfrm>
            <a:off x="4541358" y="4333824"/>
            <a:ext cx="271462" cy="279400"/>
          </a:xfrm>
          <a:custGeom>
            <a:avLst/>
            <a:gdLst>
              <a:gd name="T0" fmla="*/ 571 w 852"/>
              <a:gd name="T1" fmla="*/ 332 h 881"/>
              <a:gd name="T2" fmla="*/ 465 w 852"/>
              <a:gd name="T3" fmla="*/ 271 h 881"/>
              <a:gd name="T4" fmla="*/ 540 w 852"/>
              <a:gd name="T5" fmla="*/ 137 h 881"/>
              <a:gd name="T6" fmla="*/ 644 w 852"/>
              <a:gd name="T7" fmla="*/ 195 h 881"/>
              <a:gd name="T8" fmla="*/ 720 w 852"/>
              <a:gd name="T9" fmla="*/ 287 h 881"/>
              <a:gd name="T10" fmla="*/ 759 w 852"/>
              <a:gd name="T11" fmla="*/ 402 h 881"/>
              <a:gd name="T12" fmla="*/ 495 w 852"/>
              <a:gd name="T13" fmla="*/ 616 h 881"/>
              <a:gd name="T14" fmla="*/ 588 w 852"/>
              <a:gd name="T15" fmla="*/ 538 h 881"/>
              <a:gd name="T16" fmla="*/ 759 w 852"/>
              <a:gd name="T17" fmla="*/ 494 h 881"/>
              <a:gd name="T18" fmla="*/ 720 w 852"/>
              <a:gd name="T19" fmla="*/ 609 h 881"/>
              <a:gd name="T20" fmla="*/ 644 w 852"/>
              <a:gd name="T21" fmla="*/ 700 h 881"/>
              <a:gd name="T22" fmla="*/ 540 w 852"/>
              <a:gd name="T23" fmla="*/ 759 h 881"/>
              <a:gd name="T24" fmla="*/ 583 w 852"/>
              <a:gd name="T25" fmla="*/ 463 h 881"/>
              <a:gd name="T26" fmla="*/ 539 w 852"/>
              <a:gd name="T27" fmla="*/ 554 h 881"/>
              <a:gd name="T28" fmla="*/ 449 w 852"/>
              <a:gd name="T29" fmla="*/ 596 h 881"/>
              <a:gd name="T30" fmla="*/ 520 w 852"/>
              <a:gd name="T31" fmla="*/ 326 h 881"/>
              <a:gd name="T32" fmla="*/ 578 w 852"/>
              <a:gd name="T33" fmla="*/ 407 h 881"/>
              <a:gd name="T34" fmla="*/ 372 w 852"/>
              <a:gd name="T35" fmla="*/ 280 h 881"/>
              <a:gd name="T36" fmla="*/ 279 w 852"/>
              <a:gd name="T37" fmla="*/ 358 h 881"/>
              <a:gd name="T38" fmla="*/ 108 w 852"/>
              <a:gd name="T39" fmla="*/ 402 h 881"/>
              <a:gd name="T40" fmla="*/ 148 w 852"/>
              <a:gd name="T41" fmla="*/ 286 h 881"/>
              <a:gd name="T42" fmla="*/ 223 w 852"/>
              <a:gd name="T43" fmla="*/ 195 h 881"/>
              <a:gd name="T44" fmla="*/ 327 w 852"/>
              <a:gd name="T45" fmla="*/ 137 h 881"/>
              <a:gd name="T46" fmla="*/ 419 w 852"/>
              <a:gd name="T47" fmla="*/ 433 h 881"/>
              <a:gd name="T48" fmla="*/ 320 w 852"/>
              <a:gd name="T49" fmla="*/ 352 h 881"/>
              <a:gd name="T50" fmla="*/ 405 w 852"/>
              <a:gd name="T51" fmla="*/ 301 h 881"/>
              <a:gd name="T52" fmla="*/ 358 w 852"/>
              <a:gd name="T53" fmla="*/ 577 h 881"/>
              <a:gd name="T54" fmla="*/ 294 w 852"/>
              <a:gd name="T55" fmla="*/ 501 h 881"/>
              <a:gd name="T56" fmla="*/ 387 w 852"/>
              <a:gd name="T57" fmla="*/ 774 h 881"/>
              <a:gd name="T58" fmla="*/ 273 w 852"/>
              <a:gd name="T59" fmla="*/ 734 h 881"/>
              <a:gd name="T60" fmla="*/ 182 w 852"/>
              <a:gd name="T61" fmla="*/ 658 h 881"/>
              <a:gd name="T62" fmla="*/ 123 w 852"/>
              <a:gd name="T63" fmla="*/ 554 h 881"/>
              <a:gd name="T64" fmla="*/ 258 w 852"/>
              <a:gd name="T65" fmla="*/ 479 h 881"/>
              <a:gd name="T66" fmla="*/ 319 w 852"/>
              <a:gd name="T67" fmla="*/ 585 h 881"/>
              <a:gd name="T68" fmla="*/ 419 w 852"/>
              <a:gd name="T69" fmla="*/ 776 h 881"/>
              <a:gd name="T70" fmla="*/ 773 w 852"/>
              <a:gd name="T71" fmla="*/ 333 h 881"/>
              <a:gd name="T72" fmla="*/ 709 w 852"/>
              <a:gd name="T73" fmla="*/ 219 h 881"/>
              <a:gd name="T74" fmla="*/ 610 w 852"/>
              <a:gd name="T75" fmla="*/ 136 h 881"/>
              <a:gd name="T76" fmla="*/ 483 w 852"/>
              <a:gd name="T77" fmla="*/ 93 h 881"/>
              <a:gd name="T78" fmla="*/ 442 w 852"/>
              <a:gd name="T79" fmla="*/ 2 h 881"/>
              <a:gd name="T80" fmla="*/ 421 w 852"/>
              <a:gd name="T81" fmla="*/ 6 h 881"/>
              <a:gd name="T82" fmla="*/ 351 w 852"/>
              <a:gd name="T83" fmla="*/ 99 h 881"/>
              <a:gd name="T84" fmla="*/ 231 w 852"/>
              <a:gd name="T85" fmla="*/ 153 h 881"/>
              <a:gd name="T86" fmla="*/ 139 w 852"/>
              <a:gd name="T87" fmla="*/ 245 h 881"/>
              <a:gd name="T88" fmla="*/ 84 w 852"/>
              <a:gd name="T89" fmla="*/ 365 h 881"/>
              <a:gd name="T90" fmla="*/ 7 w 852"/>
              <a:gd name="T91" fmla="*/ 436 h 881"/>
              <a:gd name="T92" fmla="*/ 3 w 852"/>
              <a:gd name="T93" fmla="*/ 456 h 881"/>
              <a:gd name="T94" fmla="*/ 79 w 852"/>
              <a:gd name="T95" fmla="*/ 497 h 881"/>
              <a:gd name="T96" fmla="*/ 121 w 852"/>
              <a:gd name="T97" fmla="*/ 623 h 881"/>
              <a:gd name="T98" fmla="*/ 204 w 852"/>
              <a:gd name="T99" fmla="*/ 724 h 881"/>
              <a:gd name="T100" fmla="*/ 319 w 852"/>
              <a:gd name="T101" fmla="*/ 788 h 881"/>
              <a:gd name="T102" fmla="*/ 419 w 852"/>
              <a:gd name="T103" fmla="*/ 869 h 881"/>
              <a:gd name="T104" fmla="*/ 436 w 852"/>
              <a:gd name="T105" fmla="*/ 881 h 881"/>
              <a:gd name="T106" fmla="*/ 449 w 852"/>
              <a:gd name="T107" fmla="*/ 806 h 881"/>
              <a:gd name="T108" fmla="*/ 580 w 852"/>
              <a:gd name="T109" fmla="*/ 775 h 881"/>
              <a:gd name="T110" fmla="*/ 688 w 852"/>
              <a:gd name="T111" fmla="*/ 701 h 881"/>
              <a:gd name="T112" fmla="*/ 762 w 852"/>
              <a:gd name="T113" fmla="*/ 594 h 881"/>
              <a:gd name="T114" fmla="*/ 793 w 852"/>
              <a:gd name="T115" fmla="*/ 463 h 881"/>
              <a:gd name="T116" fmla="*/ 852 w 852"/>
              <a:gd name="T117" fmla="*/ 451 h 881"/>
              <a:gd name="T118" fmla="*/ 841 w 852"/>
              <a:gd name="T119" fmla="*/ 434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2" h="881">
                <a:moveTo>
                  <a:pt x="613" y="433"/>
                </a:moveTo>
                <a:lnTo>
                  <a:pt x="611" y="417"/>
                </a:lnTo>
                <a:lnTo>
                  <a:pt x="606" y="402"/>
                </a:lnTo>
                <a:lnTo>
                  <a:pt x="602" y="386"/>
                </a:lnTo>
                <a:lnTo>
                  <a:pt x="596" y="372"/>
                </a:lnTo>
                <a:lnTo>
                  <a:pt x="588" y="358"/>
                </a:lnTo>
                <a:lnTo>
                  <a:pt x="581" y="345"/>
                </a:lnTo>
                <a:lnTo>
                  <a:pt x="571" y="332"/>
                </a:lnTo>
                <a:lnTo>
                  <a:pt x="560" y="322"/>
                </a:lnTo>
                <a:lnTo>
                  <a:pt x="549" y="311"/>
                </a:lnTo>
                <a:lnTo>
                  <a:pt x="537" y="301"/>
                </a:lnTo>
                <a:lnTo>
                  <a:pt x="524" y="293"/>
                </a:lnTo>
                <a:lnTo>
                  <a:pt x="510" y="286"/>
                </a:lnTo>
                <a:lnTo>
                  <a:pt x="495" y="280"/>
                </a:lnTo>
                <a:lnTo>
                  <a:pt x="480" y="275"/>
                </a:lnTo>
                <a:lnTo>
                  <a:pt x="465" y="271"/>
                </a:lnTo>
                <a:lnTo>
                  <a:pt x="449" y="269"/>
                </a:lnTo>
                <a:lnTo>
                  <a:pt x="449" y="120"/>
                </a:lnTo>
                <a:lnTo>
                  <a:pt x="464" y="121"/>
                </a:lnTo>
                <a:lnTo>
                  <a:pt x="480" y="123"/>
                </a:lnTo>
                <a:lnTo>
                  <a:pt x="495" y="125"/>
                </a:lnTo>
                <a:lnTo>
                  <a:pt x="510" y="128"/>
                </a:lnTo>
                <a:lnTo>
                  <a:pt x="525" y="132"/>
                </a:lnTo>
                <a:lnTo>
                  <a:pt x="540" y="137"/>
                </a:lnTo>
                <a:lnTo>
                  <a:pt x="554" y="142"/>
                </a:lnTo>
                <a:lnTo>
                  <a:pt x="568" y="148"/>
                </a:lnTo>
                <a:lnTo>
                  <a:pt x="582" y="155"/>
                </a:lnTo>
                <a:lnTo>
                  <a:pt x="595" y="161"/>
                </a:lnTo>
                <a:lnTo>
                  <a:pt x="607" y="170"/>
                </a:lnTo>
                <a:lnTo>
                  <a:pt x="620" y="177"/>
                </a:lnTo>
                <a:lnTo>
                  <a:pt x="632" y="186"/>
                </a:lnTo>
                <a:lnTo>
                  <a:pt x="644" y="195"/>
                </a:lnTo>
                <a:lnTo>
                  <a:pt x="656" y="205"/>
                </a:lnTo>
                <a:lnTo>
                  <a:pt x="666" y="216"/>
                </a:lnTo>
                <a:lnTo>
                  <a:pt x="676" y="226"/>
                </a:lnTo>
                <a:lnTo>
                  <a:pt x="687" y="238"/>
                </a:lnTo>
                <a:lnTo>
                  <a:pt x="695" y="249"/>
                </a:lnTo>
                <a:lnTo>
                  <a:pt x="705" y="262"/>
                </a:lnTo>
                <a:lnTo>
                  <a:pt x="712" y="273"/>
                </a:lnTo>
                <a:lnTo>
                  <a:pt x="720" y="287"/>
                </a:lnTo>
                <a:lnTo>
                  <a:pt x="727" y="300"/>
                </a:lnTo>
                <a:lnTo>
                  <a:pt x="734" y="314"/>
                </a:lnTo>
                <a:lnTo>
                  <a:pt x="740" y="328"/>
                </a:lnTo>
                <a:lnTo>
                  <a:pt x="745" y="342"/>
                </a:lnTo>
                <a:lnTo>
                  <a:pt x="750" y="357"/>
                </a:lnTo>
                <a:lnTo>
                  <a:pt x="754" y="371"/>
                </a:lnTo>
                <a:lnTo>
                  <a:pt x="757" y="387"/>
                </a:lnTo>
                <a:lnTo>
                  <a:pt x="759" y="402"/>
                </a:lnTo>
                <a:lnTo>
                  <a:pt x="762" y="418"/>
                </a:lnTo>
                <a:lnTo>
                  <a:pt x="763" y="433"/>
                </a:lnTo>
                <a:lnTo>
                  <a:pt x="613" y="433"/>
                </a:lnTo>
                <a:close/>
                <a:moveTo>
                  <a:pt x="449" y="776"/>
                </a:moveTo>
                <a:lnTo>
                  <a:pt x="449" y="626"/>
                </a:lnTo>
                <a:lnTo>
                  <a:pt x="465" y="624"/>
                </a:lnTo>
                <a:lnTo>
                  <a:pt x="480" y="621"/>
                </a:lnTo>
                <a:lnTo>
                  <a:pt x="495" y="616"/>
                </a:lnTo>
                <a:lnTo>
                  <a:pt x="510" y="610"/>
                </a:lnTo>
                <a:lnTo>
                  <a:pt x="524" y="603"/>
                </a:lnTo>
                <a:lnTo>
                  <a:pt x="537" y="594"/>
                </a:lnTo>
                <a:lnTo>
                  <a:pt x="549" y="585"/>
                </a:lnTo>
                <a:lnTo>
                  <a:pt x="560" y="575"/>
                </a:lnTo>
                <a:lnTo>
                  <a:pt x="571" y="563"/>
                </a:lnTo>
                <a:lnTo>
                  <a:pt x="581" y="551"/>
                </a:lnTo>
                <a:lnTo>
                  <a:pt x="588" y="538"/>
                </a:lnTo>
                <a:lnTo>
                  <a:pt x="596" y="524"/>
                </a:lnTo>
                <a:lnTo>
                  <a:pt x="602" y="510"/>
                </a:lnTo>
                <a:lnTo>
                  <a:pt x="606" y="495"/>
                </a:lnTo>
                <a:lnTo>
                  <a:pt x="611" y="479"/>
                </a:lnTo>
                <a:lnTo>
                  <a:pt x="613" y="463"/>
                </a:lnTo>
                <a:lnTo>
                  <a:pt x="763" y="463"/>
                </a:lnTo>
                <a:lnTo>
                  <a:pt x="762" y="479"/>
                </a:lnTo>
                <a:lnTo>
                  <a:pt x="759" y="494"/>
                </a:lnTo>
                <a:lnTo>
                  <a:pt x="757" y="510"/>
                </a:lnTo>
                <a:lnTo>
                  <a:pt x="754" y="525"/>
                </a:lnTo>
                <a:lnTo>
                  <a:pt x="750" y="540"/>
                </a:lnTo>
                <a:lnTo>
                  <a:pt x="745" y="554"/>
                </a:lnTo>
                <a:lnTo>
                  <a:pt x="740" y="569"/>
                </a:lnTo>
                <a:lnTo>
                  <a:pt x="734" y="582"/>
                </a:lnTo>
                <a:lnTo>
                  <a:pt x="727" y="595"/>
                </a:lnTo>
                <a:lnTo>
                  <a:pt x="720" y="609"/>
                </a:lnTo>
                <a:lnTo>
                  <a:pt x="712" y="622"/>
                </a:lnTo>
                <a:lnTo>
                  <a:pt x="705" y="635"/>
                </a:lnTo>
                <a:lnTo>
                  <a:pt x="695" y="647"/>
                </a:lnTo>
                <a:lnTo>
                  <a:pt x="687" y="658"/>
                </a:lnTo>
                <a:lnTo>
                  <a:pt x="676" y="669"/>
                </a:lnTo>
                <a:lnTo>
                  <a:pt x="666" y="680"/>
                </a:lnTo>
                <a:lnTo>
                  <a:pt x="656" y="690"/>
                </a:lnTo>
                <a:lnTo>
                  <a:pt x="644" y="700"/>
                </a:lnTo>
                <a:lnTo>
                  <a:pt x="632" y="710"/>
                </a:lnTo>
                <a:lnTo>
                  <a:pt x="620" y="718"/>
                </a:lnTo>
                <a:lnTo>
                  <a:pt x="607" y="727"/>
                </a:lnTo>
                <a:lnTo>
                  <a:pt x="595" y="734"/>
                </a:lnTo>
                <a:lnTo>
                  <a:pt x="582" y="742"/>
                </a:lnTo>
                <a:lnTo>
                  <a:pt x="568" y="748"/>
                </a:lnTo>
                <a:lnTo>
                  <a:pt x="554" y="754"/>
                </a:lnTo>
                <a:lnTo>
                  <a:pt x="540" y="759"/>
                </a:lnTo>
                <a:lnTo>
                  <a:pt x="525" y="763"/>
                </a:lnTo>
                <a:lnTo>
                  <a:pt x="510" y="767"/>
                </a:lnTo>
                <a:lnTo>
                  <a:pt x="495" y="771"/>
                </a:lnTo>
                <a:lnTo>
                  <a:pt x="480" y="774"/>
                </a:lnTo>
                <a:lnTo>
                  <a:pt x="464" y="775"/>
                </a:lnTo>
                <a:lnTo>
                  <a:pt x="449" y="776"/>
                </a:lnTo>
                <a:close/>
                <a:moveTo>
                  <a:pt x="449" y="463"/>
                </a:moveTo>
                <a:lnTo>
                  <a:pt x="583" y="463"/>
                </a:lnTo>
                <a:lnTo>
                  <a:pt x="581" y="476"/>
                </a:lnTo>
                <a:lnTo>
                  <a:pt x="578" y="488"/>
                </a:lnTo>
                <a:lnTo>
                  <a:pt x="573" y="501"/>
                </a:lnTo>
                <a:lnTo>
                  <a:pt x="569" y="513"/>
                </a:lnTo>
                <a:lnTo>
                  <a:pt x="563" y="524"/>
                </a:lnTo>
                <a:lnTo>
                  <a:pt x="556" y="534"/>
                </a:lnTo>
                <a:lnTo>
                  <a:pt x="548" y="544"/>
                </a:lnTo>
                <a:lnTo>
                  <a:pt x="539" y="554"/>
                </a:lnTo>
                <a:lnTo>
                  <a:pt x="530" y="562"/>
                </a:lnTo>
                <a:lnTo>
                  <a:pt x="520" y="570"/>
                </a:lnTo>
                <a:lnTo>
                  <a:pt x="509" y="577"/>
                </a:lnTo>
                <a:lnTo>
                  <a:pt x="498" y="582"/>
                </a:lnTo>
                <a:lnTo>
                  <a:pt x="487" y="588"/>
                </a:lnTo>
                <a:lnTo>
                  <a:pt x="475" y="592"/>
                </a:lnTo>
                <a:lnTo>
                  <a:pt x="462" y="594"/>
                </a:lnTo>
                <a:lnTo>
                  <a:pt x="449" y="596"/>
                </a:lnTo>
                <a:lnTo>
                  <a:pt x="449" y="463"/>
                </a:lnTo>
                <a:close/>
                <a:moveTo>
                  <a:pt x="449" y="299"/>
                </a:moveTo>
                <a:lnTo>
                  <a:pt x="462" y="301"/>
                </a:lnTo>
                <a:lnTo>
                  <a:pt x="475" y="304"/>
                </a:lnTo>
                <a:lnTo>
                  <a:pt x="487" y="309"/>
                </a:lnTo>
                <a:lnTo>
                  <a:pt x="498" y="313"/>
                </a:lnTo>
                <a:lnTo>
                  <a:pt x="509" y="319"/>
                </a:lnTo>
                <a:lnTo>
                  <a:pt x="520" y="326"/>
                </a:lnTo>
                <a:lnTo>
                  <a:pt x="530" y="334"/>
                </a:lnTo>
                <a:lnTo>
                  <a:pt x="539" y="342"/>
                </a:lnTo>
                <a:lnTo>
                  <a:pt x="548" y="352"/>
                </a:lnTo>
                <a:lnTo>
                  <a:pt x="556" y="361"/>
                </a:lnTo>
                <a:lnTo>
                  <a:pt x="563" y="372"/>
                </a:lnTo>
                <a:lnTo>
                  <a:pt x="569" y="384"/>
                </a:lnTo>
                <a:lnTo>
                  <a:pt x="573" y="395"/>
                </a:lnTo>
                <a:lnTo>
                  <a:pt x="578" y="407"/>
                </a:lnTo>
                <a:lnTo>
                  <a:pt x="581" y="420"/>
                </a:lnTo>
                <a:lnTo>
                  <a:pt x="583" y="433"/>
                </a:lnTo>
                <a:lnTo>
                  <a:pt x="449" y="433"/>
                </a:lnTo>
                <a:lnTo>
                  <a:pt x="449" y="299"/>
                </a:lnTo>
                <a:close/>
                <a:moveTo>
                  <a:pt x="419" y="269"/>
                </a:moveTo>
                <a:lnTo>
                  <a:pt x="403" y="271"/>
                </a:lnTo>
                <a:lnTo>
                  <a:pt x="387" y="275"/>
                </a:lnTo>
                <a:lnTo>
                  <a:pt x="372" y="280"/>
                </a:lnTo>
                <a:lnTo>
                  <a:pt x="357" y="286"/>
                </a:lnTo>
                <a:lnTo>
                  <a:pt x="344" y="293"/>
                </a:lnTo>
                <a:lnTo>
                  <a:pt x="330" y="301"/>
                </a:lnTo>
                <a:lnTo>
                  <a:pt x="319" y="311"/>
                </a:lnTo>
                <a:lnTo>
                  <a:pt x="307" y="322"/>
                </a:lnTo>
                <a:lnTo>
                  <a:pt x="296" y="332"/>
                </a:lnTo>
                <a:lnTo>
                  <a:pt x="288" y="345"/>
                </a:lnTo>
                <a:lnTo>
                  <a:pt x="279" y="358"/>
                </a:lnTo>
                <a:lnTo>
                  <a:pt x="272" y="372"/>
                </a:lnTo>
                <a:lnTo>
                  <a:pt x="265" y="387"/>
                </a:lnTo>
                <a:lnTo>
                  <a:pt x="261" y="402"/>
                </a:lnTo>
                <a:lnTo>
                  <a:pt x="258" y="417"/>
                </a:lnTo>
                <a:lnTo>
                  <a:pt x="256" y="433"/>
                </a:lnTo>
                <a:lnTo>
                  <a:pt x="106" y="433"/>
                </a:lnTo>
                <a:lnTo>
                  <a:pt x="107" y="417"/>
                </a:lnTo>
                <a:lnTo>
                  <a:pt x="108" y="402"/>
                </a:lnTo>
                <a:lnTo>
                  <a:pt x="111" y="387"/>
                </a:lnTo>
                <a:lnTo>
                  <a:pt x="114" y="371"/>
                </a:lnTo>
                <a:lnTo>
                  <a:pt x="118" y="357"/>
                </a:lnTo>
                <a:lnTo>
                  <a:pt x="123" y="342"/>
                </a:lnTo>
                <a:lnTo>
                  <a:pt x="128" y="328"/>
                </a:lnTo>
                <a:lnTo>
                  <a:pt x="134" y="314"/>
                </a:lnTo>
                <a:lnTo>
                  <a:pt x="140" y="300"/>
                </a:lnTo>
                <a:lnTo>
                  <a:pt x="148" y="286"/>
                </a:lnTo>
                <a:lnTo>
                  <a:pt x="155" y="273"/>
                </a:lnTo>
                <a:lnTo>
                  <a:pt x="164" y="262"/>
                </a:lnTo>
                <a:lnTo>
                  <a:pt x="172" y="249"/>
                </a:lnTo>
                <a:lnTo>
                  <a:pt x="182" y="238"/>
                </a:lnTo>
                <a:lnTo>
                  <a:pt x="191" y="226"/>
                </a:lnTo>
                <a:lnTo>
                  <a:pt x="201" y="216"/>
                </a:lnTo>
                <a:lnTo>
                  <a:pt x="213" y="205"/>
                </a:lnTo>
                <a:lnTo>
                  <a:pt x="223" y="195"/>
                </a:lnTo>
                <a:lnTo>
                  <a:pt x="235" y="186"/>
                </a:lnTo>
                <a:lnTo>
                  <a:pt x="247" y="177"/>
                </a:lnTo>
                <a:lnTo>
                  <a:pt x="260" y="170"/>
                </a:lnTo>
                <a:lnTo>
                  <a:pt x="273" y="161"/>
                </a:lnTo>
                <a:lnTo>
                  <a:pt x="285" y="155"/>
                </a:lnTo>
                <a:lnTo>
                  <a:pt x="299" y="148"/>
                </a:lnTo>
                <a:lnTo>
                  <a:pt x="313" y="142"/>
                </a:lnTo>
                <a:lnTo>
                  <a:pt x="327" y="137"/>
                </a:lnTo>
                <a:lnTo>
                  <a:pt x="342" y="132"/>
                </a:lnTo>
                <a:lnTo>
                  <a:pt x="357" y="128"/>
                </a:lnTo>
                <a:lnTo>
                  <a:pt x="372" y="125"/>
                </a:lnTo>
                <a:lnTo>
                  <a:pt x="387" y="123"/>
                </a:lnTo>
                <a:lnTo>
                  <a:pt x="403" y="121"/>
                </a:lnTo>
                <a:lnTo>
                  <a:pt x="419" y="120"/>
                </a:lnTo>
                <a:lnTo>
                  <a:pt x="419" y="269"/>
                </a:lnTo>
                <a:close/>
                <a:moveTo>
                  <a:pt x="419" y="433"/>
                </a:moveTo>
                <a:lnTo>
                  <a:pt x="285" y="433"/>
                </a:lnTo>
                <a:lnTo>
                  <a:pt x="287" y="420"/>
                </a:lnTo>
                <a:lnTo>
                  <a:pt x="290" y="407"/>
                </a:lnTo>
                <a:lnTo>
                  <a:pt x="294" y="395"/>
                </a:lnTo>
                <a:lnTo>
                  <a:pt x="299" y="384"/>
                </a:lnTo>
                <a:lnTo>
                  <a:pt x="305" y="372"/>
                </a:lnTo>
                <a:lnTo>
                  <a:pt x="312" y="361"/>
                </a:lnTo>
                <a:lnTo>
                  <a:pt x="320" y="352"/>
                </a:lnTo>
                <a:lnTo>
                  <a:pt x="328" y="342"/>
                </a:lnTo>
                <a:lnTo>
                  <a:pt x="338" y="334"/>
                </a:lnTo>
                <a:lnTo>
                  <a:pt x="348" y="326"/>
                </a:lnTo>
                <a:lnTo>
                  <a:pt x="358" y="319"/>
                </a:lnTo>
                <a:lnTo>
                  <a:pt x="369" y="313"/>
                </a:lnTo>
                <a:lnTo>
                  <a:pt x="381" y="309"/>
                </a:lnTo>
                <a:lnTo>
                  <a:pt x="394" y="304"/>
                </a:lnTo>
                <a:lnTo>
                  <a:pt x="405" y="301"/>
                </a:lnTo>
                <a:lnTo>
                  <a:pt x="419" y="299"/>
                </a:lnTo>
                <a:lnTo>
                  <a:pt x="419" y="433"/>
                </a:lnTo>
                <a:close/>
                <a:moveTo>
                  <a:pt x="419" y="596"/>
                </a:moveTo>
                <a:lnTo>
                  <a:pt x="405" y="594"/>
                </a:lnTo>
                <a:lnTo>
                  <a:pt x="394" y="592"/>
                </a:lnTo>
                <a:lnTo>
                  <a:pt x="381" y="588"/>
                </a:lnTo>
                <a:lnTo>
                  <a:pt x="369" y="582"/>
                </a:lnTo>
                <a:lnTo>
                  <a:pt x="358" y="577"/>
                </a:lnTo>
                <a:lnTo>
                  <a:pt x="348" y="570"/>
                </a:lnTo>
                <a:lnTo>
                  <a:pt x="338" y="562"/>
                </a:lnTo>
                <a:lnTo>
                  <a:pt x="328" y="554"/>
                </a:lnTo>
                <a:lnTo>
                  <a:pt x="320" y="544"/>
                </a:lnTo>
                <a:lnTo>
                  <a:pt x="312" y="534"/>
                </a:lnTo>
                <a:lnTo>
                  <a:pt x="305" y="524"/>
                </a:lnTo>
                <a:lnTo>
                  <a:pt x="299" y="513"/>
                </a:lnTo>
                <a:lnTo>
                  <a:pt x="294" y="501"/>
                </a:lnTo>
                <a:lnTo>
                  <a:pt x="290" y="488"/>
                </a:lnTo>
                <a:lnTo>
                  <a:pt x="287" y="476"/>
                </a:lnTo>
                <a:lnTo>
                  <a:pt x="285" y="463"/>
                </a:lnTo>
                <a:lnTo>
                  <a:pt x="419" y="463"/>
                </a:lnTo>
                <a:lnTo>
                  <a:pt x="419" y="596"/>
                </a:lnTo>
                <a:close/>
                <a:moveTo>
                  <a:pt x="419" y="776"/>
                </a:moveTo>
                <a:lnTo>
                  <a:pt x="403" y="775"/>
                </a:lnTo>
                <a:lnTo>
                  <a:pt x="387" y="774"/>
                </a:lnTo>
                <a:lnTo>
                  <a:pt x="372" y="771"/>
                </a:lnTo>
                <a:lnTo>
                  <a:pt x="357" y="767"/>
                </a:lnTo>
                <a:lnTo>
                  <a:pt x="342" y="763"/>
                </a:lnTo>
                <a:lnTo>
                  <a:pt x="327" y="759"/>
                </a:lnTo>
                <a:lnTo>
                  <a:pt x="313" y="754"/>
                </a:lnTo>
                <a:lnTo>
                  <a:pt x="299" y="748"/>
                </a:lnTo>
                <a:lnTo>
                  <a:pt x="285" y="742"/>
                </a:lnTo>
                <a:lnTo>
                  <a:pt x="273" y="734"/>
                </a:lnTo>
                <a:lnTo>
                  <a:pt x="260" y="727"/>
                </a:lnTo>
                <a:lnTo>
                  <a:pt x="247" y="718"/>
                </a:lnTo>
                <a:lnTo>
                  <a:pt x="235" y="710"/>
                </a:lnTo>
                <a:lnTo>
                  <a:pt x="223" y="700"/>
                </a:lnTo>
                <a:lnTo>
                  <a:pt x="213" y="690"/>
                </a:lnTo>
                <a:lnTo>
                  <a:pt x="201" y="680"/>
                </a:lnTo>
                <a:lnTo>
                  <a:pt x="191" y="669"/>
                </a:lnTo>
                <a:lnTo>
                  <a:pt x="182" y="658"/>
                </a:lnTo>
                <a:lnTo>
                  <a:pt x="172" y="647"/>
                </a:lnTo>
                <a:lnTo>
                  <a:pt x="164" y="635"/>
                </a:lnTo>
                <a:lnTo>
                  <a:pt x="155" y="622"/>
                </a:lnTo>
                <a:lnTo>
                  <a:pt x="148" y="609"/>
                </a:lnTo>
                <a:lnTo>
                  <a:pt x="140" y="596"/>
                </a:lnTo>
                <a:lnTo>
                  <a:pt x="134" y="582"/>
                </a:lnTo>
                <a:lnTo>
                  <a:pt x="128" y="569"/>
                </a:lnTo>
                <a:lnTo>
                  <a:pt x="123" y="554"/>
                </a:lnTo>
                <a:lnTo>
                  <a:pt x="118" y="540"/>
                </a:lnTo>
                <a:lnTo>
                  <a:pt x="114" y="525"/>
                </a:lnTo>
                <a:lnTo>
                  <a:pt x="111" y="510"/>
                </a:lnTo>
                <a:lnTo>
                  <a:pt x="108" y="495"/>
                </a:lnTo>
                <a:lnTo>
                  <a:pt x="107" y="479"/>
                </a:lnTo>
                <a:lnTo>
                  <a:pt x="106" y="463"/>
                </a:lnTo>
                <a:lnTo>
                  <a:pt x="256" y="463"/>
                </a:lnTo>
                <a:lnTo>
                  <a:pt x="258" y="479"/>
                </a:lnTo>
                <a:lnTo>
                  <a:pt x="261" y="495"/>
                </a:lnTo>
                <a:lnTo>
                  <a:pt x="265" y="510"/>
                </a:lnTo>
                <a:lnTo>
                  <a:pt x="272" y="524"/>
                </a:lnTo>
                <a:lnTo>
                  <a:pt x="279" y="538"/>
                </a:lnTo>
                <a:lnTo>
                  <a:pt x="288" y="551"/>
                </a:lnTo>
                <a:lnTo>
                  <a:pt x="296" y="563"/>
                </a:lnTo>
                <a:lnTo>
                  <a:pt x="307" y="575"/>
                </a:lnTo>
                <a:lnTo>
                  <a:pt x="319" y="585"/>
                </a:lnTo>
                <a:lnTo>
                  <a:pt x="330" y="594"/>
                </a:lnTo>
                <a:lnTo>
                  <a:pt x="344" y="603"/>
                </a:lnTo>
                <a:lnTo>
                  <a:pt x="357" y="610"/>
                </a:lnTo>
                <a:lnTo>
                  <a:pt x="372" y="617"/>
                </a:lnTo>
                <a:lnTo>
                  <a:pt x="387" y="621"/>
                </a:lnTo>
                <a:lnTo>
                  <a:pt x="403" y="624"/>
                </a:lnTo>
                <a:lnTo>
                  <a:pt x="419" y="626"/>
                </a:lnTo>
                <a:lnTo>
                  <a:pt x="419" y="776"/>
                </a:lnTo>
                <a:close/>
                <a:moveTo>
                  <a:pt x="837" y="433"/>
                </a:moveTo>
                <a:lnTo>
                  <a:pt x="793" y="433"/>
                </a:lnTo>
                <a:lnTo>
                  <a:pt x="791" y="416"/>
                </a:lnTo>
                <a:lnTo>
                  <a:pt x="789" y="399"/>
                </a:lnTo>
                <a:lnTo>
                  <a:pt x="786" y="381"/>
                </a:lnTo>
                <a:lnTo>
                  <a:pt x="783" y="365"/>
                </a:lnTo>
                <a:lnTo>
                  <a:pt x="779" y="349"/>
                </a:lnTo>
                <a:lnTo>
                  <a:pt x="773" y="333"/>
                </a:lnTo>
                <a:lnTo>
                  <a:pt x="768" y="317"/>
                </a:lnTo>
                <a:lnTo>
                  <a:pt x="762" y="302"/>
                </a:lnTo>
                <a:lnTo>
                  <a:pt x="754" y="287"/>
                </a:lnTo>
                <a:lnTo>
                  <a:pt x="747" y="272"/>
                </a:lnTo>
                <a:lnTo>
                  <a:pt x="738" y="259"/>
                </a:lnTo>
                <a:lnTo>
                  <a:pt x="729" y="245"/>
                </a:lnTo>
                <a:lnTo>
                  <a:pt x="720" y="232"/>
                </a:lnTo>
                <a:lnTo>
                  <a:pt x="709" y="219"/>
                </a:lnTo>
                <a:lnTo>
                  <a:pt x="698" y="206"/>
                </a:lnTo>
                <a:lnTo>
                  <a:pt x="688" y="194"/>
                </a:lnTo>
                <a:lnTo>
                  <a:pt x="676" y="184"/>
                </a:lnTo>
                <a:lnTo>
                  <a:pt x="663" y="173"/>
                </a:lnTo>
                <a:lnTo>
                  <a:pt x="650" y="162"/>
                </a:lnTo>
                <a:lnTo>
                  <a:pt x="637" y="153"/>
                </a:lnTo>
                <a:lnTo>
                  <a:pt x="624" y="144"/>
                </a:lnTo>
                <a:lnTo>
                  <a:pt x="610" y="136"/>
                </a:lnTo>
                <a:lnTo>
                  <a:pt x="595" y="128"/>
                </a:lnTo>
                <a:lnTo>
                  <a:pt x="580" y="121"/>
                </a:lnTo>
                <a:lnTo>
                  <a:pt x="565" y="114"/>
                </a:lnTo>
                <a:lnTo>
                  <a:pt x="549" y="109"/>
                </a:lnTo>
                <a:lnTo>
                  <a:pt x="533" y="103"/>
                </a:lnTo>
                <a:lnTo>
                  <a:pt x="517" y="99"/>
                </a:lnTo>
                <a:lnTo>
                  <a:pt x="500" y="96"/>
                </a:lnTo>
                <a:lnTo>
                  <a:pt x="483" y="93"/>
                </a:lnTo>
                <a:lnTo>
                  <a:pt x="466" y="91"/>
                </a:lnTo>
                <a:lnTo>
                  <a:pt x="449" y="90"/>
                </a:lnTo>
                <a:lnTo>
                  <a:pt x="449" y="15"/>
                </a:lnTo>
                <a:lnTo>
                  <a:pt x="448" y="12"/>
                </a:lnTo>
                <a:lnTo>
                  <a:pt x="448" y="9"/>
                </a:lnTo>
                <a:lnTo>
                  <a:pt x="446" y="6"/>
                </a:lnTo>
                <a:lnTo>
                  <a:pt x="445" y="4"/>
                </a:lnTo>
                <a:lnTo>
                  <a:pt x="442" y="2"/>
                </a:lnTo>
                <a:lnTo>
                  <a:pt x="440" y="1"/>
                </a:lnTo>
                <a:lnTo>
                  <a:pt x="436" y="0"/>
                </a:lnTo>
                <a:lnTo>
                  <a:pt x="434" y="0"/>
                </a:lnTo>
                <a:lnTo>
                  <a:pt x="431" y="0"/>
                </a:lnTo>
                <a:lnTo>
                  <a:pt x="428" y="1"/>
                </a:lnTo>
                <a:lnTo>
                  <a:pt x="426" y="2"/>
                </a:lnTo>
                <a:lnTo>
                  <a:pt x="423" y="4"/>
                </a:lnTo>
                <a:lnTo>
                  <a:pt x="421" y="6"/>
                </a:lnTo>
                <a:lnTo>
                  <a:pt x="420" y="9"/>
                </a:lnTo>
                <a:lnTo>
                  <a:pt x="419" y="12"/>
                </a:lnTo>
                <a:lnTo>
                  <a:pt x="419" y="15"/>
                </a:lnTo>
                <a:lnTo>
                  <a:pt x="419" y="90"/>
                </a:lnTo>
                <a:lnTo>
                  <a:pt x="401" y="91"/>
                </a:lnTo>
                <a:lnTo>
                  <a:pt x="384" y="93"/>
                </a:lnTo>
                <a:lnTo>
                  <a:pt x="368" y="96"/>
                </a:lnTo>
                <a:lnTo>
                  <a:pt x="351" y="99"/>
                </a:lnTo>
                <a:lnTo>
                  <a:pt x="335" y="103"/>
                </a:lnTo>
                <a:lnTo>
                  <a:pt x="319" y="109"/>
                </a:lnTo>
                <a:lnTo>
                  <a:pt x="304" y="114"/>
                </a:lnTo>
                <a:lnTo>
                  <a:pt x="288" y="121"/>
                </a:lnTo>
                <a:lnTo>
                  <a:pt x="273" y="128"/>
                </a:lnTo>
                <a:lnTo>
                  <a:pt x="259" y="136"/>
                </a:lnTo>
                <a:lnTo>
                  <a:pt x="244" y="144"/>
                </a:lnTo>
                <a:lnTo>
                  <a:pt x="231" y="153"/>
                </a:lnTo>
                <a:lnTo>
                  <a:pt x="217" y="162"/>
                </a:lnTo>
                <a:lnTo>
                  <a:pt x="204" y="173"/>
                </a:lnTo>
                <a:lnTo>
                  <a:pt x="192" y="184"/>
                </a:lnTo>
                <a:lnTo>
                  <a:pt x="181" y="194"/>
                </a:lnTo>
                <a:lnTo>
                  <a:pt x="169" y="206"/>
                </a:lnTo>
                <a:lnTo>
                  <a:pt x="158" y="219"/>
                </a:lnTo>
                <a:lnTo>
                  <a:pt x="149" y="232"/>
                </a:lnTo>
                <a:lnTo>
                  <a:pt x="139" y="245"/>
                </a:lnTo>
                <a:lnTo>
                  <a:pt x="129" y="259"/>
                </a:lnTo>
                <a:lnTo>
                  <a:pt x="121" y="272"/>
                </a:lnTo>
                <a:lnTo>
                  <a:pt x="113" y="287"/>
                </a:lnTo>
                <a:lnTo>
                  <a:pt x="106" y="302"/>
                </a:lnTo>
                <a:lnTo>
                  <a:pt x="99" y="317"/>
                </a:lnTo>
                <a:lnTo>
                  <a:pt x="94" y="333"/>
                </a:lnTo>
                <a:lnTo>
                  <a:pt x="89" y="349"/>
                </a:lnTo>
                <a:lnTo>
                  <a:pt x="84" y="365"/>
                </a:lnTo>
                <a:lnTo>
                  <a:pt x="81" y="381"/>
                </a:lnTo>
                <a:lnTo>
                  <a:pt x="79" y="399"/>
                </a:lnTo>
                <a:lnTo>
                  <a:pt x="77" y="416"/>
                </a:lnTo>
                <a:lnTo>
                  <a:pt x="76" y="433"/>
                </a:lnTo>
                <a:lnTo>
                  <a:pt x="15" y="433"/>
                </a:lnTo>
                <a:lnTo>
                  <a:pt x="13" y="434"/>
                </a:lnTo>
                <a:lnTo>
                  <a:pt x="10" y="434"/>
                </a:lnTo>
                <a:lnTo>
                  <a:pt x="7" y="436"/>
                </a:lnTo>
                <a:lnTo>
                  <a:pt x="5" y="437"/>
                </a:lnTo>
                <a:lnTo>
                  <a:pt x="3" y="439"/>
                </a:lnTo>
                <a:lnTo>
                  <a:pt x="2" y="442"/>
                </a:lnTo>
                <a:lnTo>
                  <a:pt x="1" y="445"/>
                </a:lnTo>
                <a:lnTo>
                  <a:pt x="0" y="448"/>
                </a:lnTo>
                <a:lnTo>
                  <a:pt x="1" y="451"/>
                </a:lnTo>
                <a:lnTo>
                  <a:pt x="2" y="454"/>
                </a:lnTo>
                <a:lnTo>
                  <a:pt x="3" y="456"/>
                </a:lnTo>
                <a:lnTo>
                  <a:pt x="5" y="458"/>
                </a:lnTo>
                <a:lnTo>
                  <a:pt x="7" y="461"/>
                </a:lnTo>
                <a:lnTo>
                  <a:pt x="10" y="462"/>
                </a:lnTo>
                <a:lnTo>
                  <a:pt x="13" y="463"/>
                </a:lnTo>
                <a:lnTo>
                  <a:pt x="15" y="463"/>
                </a:lnTo>
                <a:lnTo>
                  <a:pt x="76" y="463"/>
                </a:lnTo>
                <a:lnTo>
                  <a:pt x="77" y="480"/>
                </a:lnTo>
                <a:lnTo>
                  <a:pt x="79" y="497"/>
                </a:lnTo>
                <a:lnTo>
                  <a:pt x="81" y="514"/>
                </a:lnTo>
                <a:lnTo>
                  <a:pt x="84" y="531"/>
                </a:lnTo>
                <a:lnTo>
                  <a:pt x="89" y="547"/>
                </a:lnTo>
                <a:lnTo>
                  <a:pt x="94" y="563"/>
                </a:lnTo>
                <a:lnTo>
                  <a:pt x="99" y="578"/>
                </a:lnTo>
                <a:lnTo>
                  <a:pt x="106" y="594"/>
                </a:lnTo>
                <a:lnTo>
                  <a:pt x="113" y="609"/>
                </a:lnTo>
                <a:lnTo>
                  <a:pt x="121" y="623"/>
                </a:lnTo>
                <a:lnTo>
                  <a:pt x="129" y="637"/>
                </a:lnTo>
                <a:lnTo>
                  <a:pt x="139" y="651"/>
                </a:lnTo>
                <a:lnTo>
                  <a:pt x="149" y="665"/>
                </a:lnTo>
                <a:lnTo>
                  <a:pt x="158" y="678"/>
                </a:lnTo>
                <a:lnTo>
                  <a:pt x="169" y="689"/>
                </a:lnTo>
                <a:lnTo>
                  <a:pt x="181" y="701"/>
                </a:lnTo>
                <a:lnTo>
                  <a:pt x="192" y="713"/>
                </a:lnTo>
                <a:lnTo>
                  <a:pt x="204" y="724"/>
                </a:lnTo>
                <a:lnTo>
                  <a:pt x="217" y="733"/>
                </a:lnTo>
                <a:lnTo>
                  <a:pt x="231" y="743"/>
                </a:lnTo>
                <a:lnTo>
                  <a:pt x="244" y="753"/>
                </a:lnTo>
                <a:lnTo>
                  <a:pt x="259" y="761"/>
                </a:lnTo>
                <a:lnTo>
                  <a:pt x="273" y="769"/>
                </a:lnTo>
                <a:lnTo>
                  <a:pt x="288" y="775"/>
                </a:lnTo>
                <a:lnTo>
                  <a:pt x="304" y="781"/>
                </a:lnTo>
                <a:lnTo>
                  <a:pt x="319" y="788"/>
                </a:lnTo>
                <a:lnTo>
                  <a:pt x="335" y="792"/>
                </a:lnTo>
                <a:lnTo>
                  <a:pt x="351" y="796"/>
                </a:lnTo>
                <a:lnTo>
                  <a:pt x="368" y="801"/>
                </a:lnTo>
                <a:lnTo>
                  <a:pt x="384" y="803"/>
                </a:lnTo>
                <a:lnTo>
                  <a:pt x="401" y="805"/>
                </a:lnTo>
                <a:lnTo>
                  <a:pt x="419" y="806"/>
                </a:lnTo>
                <a:lnTo>
                  <a:pt x="419" y="866"/>
                </a:lnTo>
                <a:lnTo>
                  <a:pt x="419" y="869"/>
                </a:lnTo>
                <a:lnTo>
                  <a:pt x="420" y="872"/>
                </a:lnTo>
                <a:lnTo>
                  <a:pt x="421" y="874"/>
                </a:lnTo>
                <a:lnTo>
                  <a:pt x="423" y="877"/>
                </a:lnTo>
                <a:lnTo>
                  <a:pt x="426" y="879"/>
                </a:lnTo>
                <a:lnTo>
                  <a:pt x="428" y="880"/>
                </a:lnTo>
                <a:lnTo>
                  <a:pt x="431" y="881"/>
                </a:lnTo>
                <a:lnTo>
                  <a:pt x="434" y="881"/>
                </a:lnTo>
                <a:lnTo>
                  <a:pt x="436" y="881"/>
                </a:lnTo>
                <a:lnTo>
                  <a:pt x="440" y="880"/>
                </a:lnTo>
                <a:lnTo>
                  <a:pt x="442" y="879"/>
                </a:lnTo>
                <a:lnTo>
                  <a:pt x="445" y="877"/>
                </a:lnTo>
                <a:lnTo>
                  <a:pt x="446" y="874"/>
                </a:lnTo>
                <a:lnTo>
                  <a:pt x="448" y="872"/>
                </a:lnTo>
                <a:lnTo>
                  <a:pt x="448" y="869"/>
                </a:lnTo>
                <a:lnTo>
                  <a:pt x="449" y="866"/>
                </a:lnTo>
                <a:lnTo>
                  <a:pt x="449" y="806"/>
                </a:lnTo>
                <a:lnTo>
                  <a:pt x="466" y="805"/>
                </a:lnTo>
                <a:lnTo>
                  <a:pt x="483" y="803"/>
                </a:lnTo>
                <a:lnTo>
                  <a:pt x="500" y="801"/>
                </a:lnTo>
                <a:lnTo>
                  <a:pt x="517" y="796"/>
                </a:lnTo>
                <a:lnTo>
                  <a:pt x="533" y="792"/>
                </a:lnTo>
                <a:lnTo>
                  <a:pt x="549" y="788"/>
                </a:lnTo>
                <a:lnTo>
                  <a:pt x="565" y="781"/>
                </a:lnTo>
                <a:lnTo>
                  <a:pt x="580" y="775"/>
                </a:lnTo>
                <a:lnTo>
                  <a:pt x="595" y="769"/>
                </a:lnTo>
                <a:lnTo>
                  <a:pt x="610" y="761"/>
                </a:lnTo>
                <a:lnTo>
                  <a:pt x="624" y="753"/>
                </a:lnTo>
                <a:lnTo>
                  <a:pt x="637" y="743"/>
                </a:lnTo>
                <a:lnTo>
                  <a:pt x="650" y="733"/>
                </a:lnTo>
                <a:lnTo>
                  <a:pt x="663" y="724"/>
                </a:lnTo>
                <a:lnTo>
                  <a:pt x="676" y="713"/>
                </a:lnTo>
                <a:lnTo>
                  <a:pt x="688" y="701"/>
                </a:lnTo>
                <a:lnTo>
                  <a:pt x="698" y="689"/>
                </a:lnTo>
                <a:lnTo>
                  <a:pt x="709" y="678"/>
                </a:lnTo>
                <a:lnTo>
                  <a:pt x="720" y="665"/>
                </a:lnTo>
                <a:lnTo>
                  <a:pt x="729" y="651"/>
                </a:lnTo>
                <a:lnTo>
                  <a:pt x="738" y="637"/>
                </a:lnTo>
                <a:lnTo>
                  <a:pt x="747" y="623"/>
                </a:lnTo>
                <a:lnTo>
                  <a:pt x="754" y="609"/>
                </a:lnTo>
                <a:lnTo>
                  <a:pt x="762" y="594"/>
                </a:lnTo>
                <a:lnTo>
                  <a:pt x="768" y="578"/>
                </a:lnTo>
                <a:lnTo>
                  <a:pt x="773" y="563"/>
                </a:lnTo>
                <a:lnTo>
                  <a:pt x="779" y="547"/>
                </a:lnTo>
                <a:lnTo>
                  <a:pt x="783" y="531"/>
                </a:lnTo>
                <a:lnTo>
                  <a:pt x="786" y="514"/>
                </a:lnTo>
                <a:lnTo>
                  <a:pt x="789" y="497"/>
                </a:lnTo>
                <a:lnTo>
                  <a:pt x="791" y="480"/>
                </a:lnTo>
                <a:lnTo>
                  <a:pt x="793" y="463"/>
                </a:lnTo>
                <a:lnTo>
                  <a:pt x="837" y="463"/>
                </a:lnTo>
                <a:lnTo>
                  <a:pt x="841" y="463"/>
                </a:lnTo>
                <a:lnTo>
                  <a:pt x="843" y="462"/>
                </a:lnTo>
                <a:lnTo>
                  <a:pt x="846" y="461"/>
                </a:lnTo>
                <a:lnTo>
                  <a:pt x="848" y="458"/>
                </a:lnTo>
                <a:lnTo>
                  <a:pt x="849" y="456"/>
                </a:lnTo>
                <a:lnTo>
                  <a:pt x="851" y="454"/>
                </a:lnTo>
                <a:lnTo>
                  <a:pt x="852" y="451"/>
                </a:lnTo>
                <a:lnTo>
                  <a:pt x="852" y="448"/>
                </a:lnTo>
                <a:lnTo>
                  <a:pt x="852" y="445"/>
                </a:lnTo>
                <a:lnTo>
                  <a:pt x="851" y="442"/>
                </a:lnTo>
                <a:lnTo>
                  <a:pt x="849" y="439"/>
                </a:lnTo>
                <a:lnTo>
                  <a:pt x="848" y="437"/>
                </a:lnTo>
                <a:lnTo>
                  <a:pt x="846" y="436"/>
                </a:lnTo>
                <a:lnTo>
                  <a:pt x="843" y="434"/>
                </a:lnTo>
                <a:lnTo>
                  <a:pt x="841" y="434"/>
                </a:lnTo>
                <a:lnTo>
                  <a:pt x="837" y="433"/>
                </a:lnTo>
                <a:close/>
              </a:path>
            </a:pathLst>
          </a:custGeom>
          <a:solidFill>
            <a:srgbClr val="A1BB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12DB236-A065-4518-8692-53922F6AADC5}"/>
              </a:ext>
            </a:extLst>
          </p:cNvPr>
          <p:cNvGrpSpPr/>
          <p:nvPr/>
        </p:nvGrpSpPr>
        <p:grpSpPr>
          <a:xfrm>
            <a:off x="4526611" y="1482345"/>
            <a:ext cx="185737" cy="285750"/>
            <a:chOff x="1525588" y="2489200"/>
            <a:chExt cx="185737" cy="285750"/>
          </a:xfrm>
          <a:solidFill>
            <a:srgbClr val="A1BBCF"/>
          </a:solidFill>
        </p:grpSpPr>
        <p:sp>
          <p:nvSpPr>
            <p:cNvPr id="53" name="Freeform 196">
              <a:extLst>
                <a:ext uri="{FF2B5EF4-FFF2-40B4-BE49-F238E27FC236}">
                  <a16:creationId xmlns:a16="http://schemas.microsoft.com/office/drawing/2014/main" id="{EDCD2ECE-1852-4A09-8F12-7E4CF0BFCE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9400" y="2489200"/>
              <a:ext cx="95250" cy="95250"/>
            </a:xfrm>
            <a:custGeom>
              <a:avLst/>
              <a:gdLst>
                <a:gd name="T0" fmla="*/ 175 w 301"/>
                <a:gd name="T1" fmla="*/ 33 h 301"/>
                <a:gd name="T2" fmla="*/ 208 w 301"/>
                <a:gd name="T3" fmla="*/ 45 h 301"/>
                <a:gd name="T4" fmla="*/ 236 w 301"/>
                <a:gd name="T5" fmla="*/ 65 h 301"/>
                <a:gd name="T6" fmla="*/ 256 w 301"/>
                <a:gd name="T7" fmla="*/ 93 h 301"/>
                <a:gd name="T8" fmla="*/ 268 w 301"/>
                <a:gd name="T9" fmla="*/ 126 h 301"/>
                <a:gd name="T10" fmla="*/ 270 w 301"/>
                <a:gd name="T11" fmla="*/ 163 h 301"/>
                <a:gd name="T12" fmla="*/ 262 w 301"/>
                <a:gd name="T13" fmla="*/ 197 h 301"/>
                <a:gd name="T14" fmla="*/ 243 w 301"/>
                <a:gd name="T15" fmla="*/ 227 h 301"/>
                <a:gd name="T16" fmla="*/ 218 w 301"/>
                <a:gd name="T17" fmla="*/ 251 h 301"/>
                <a:gd name="T18" fmla="*/ 186 w 301"/>
                <a:gd name="T19" fmla="*/ 266 h 301"/>
                <a:gd name="T20" fmla="*/ 150 w 301"/>
                <a:gd name="T21" fmla="*/ 271 h 301"/>
                <a:gd name="T22" fmla="*/ 115 w 301"/>
                <a:gd name="T23" fmla="*/ 266 h 301"/>
                <a:gd name="T24" fmla="*/ 84 w 301"/>
                <a:gd name="T25" fmla="*/ 251 h 301"/>
                <a:gd name="T26" fmla="*/ 58 w 301"/>
                <a:gd name="T27" fmla="*/ 227 h 301"/>
                <a:gd name="T28" fmla="*/ 40 w 301"/>
                <a:gd name="T29" fmla="*/ 197 h 301"/>
                <a:gd name="T30" fmla="*/ 31 w 301"/>
                <a:gd name="T31" fmla="*/ 163 h 301"/>
                <a:gd name="T32" fmla="*/ 32 w 301"/>
                <a:gd name="T33" fmla="*/ 126 h 301"/>
                <a:gd name="T34" fmla="*/ 45 w 301"/>
                <a:gd name="T35" fmla="*/ 93 h 301"/>
                <a:gd name="T36" fmla="*/ 65 w 301"/>
                <a:gd name="T37" fmla="*/ 65 h 301"/>
                <a:gd name="T38" fmla="*/ 93 w 301"/>
                <a:gd name="T39" fmla="*/ 45 h 301"/>
                <a:gd name="T40" fmla="*/ 126 w 301"/>
                <a:gd name="T41" fmla="*/ 33 h 301"/>
                <a:gd name="T42" fmla="*/ 150 w 301"/>
                <a:gd name="T43" fmla="*/ 301 h 301"/>
                <a:gd name="T44" fmla="*/ 195 w 301"/>
                <a:gd name="T45" fmla="*/ 295 h 301"/>
                <a:gd name="T46" fmla="*/ 235 w 301"/>
                <a:gd name="T47" fmla="*/ 275 h 301"/>
                <a:gd name="T48" fmla="*/ 266 w 301"/>
                <a:gd name="T49" fmla="*/ 246 h 301"/>
                <a:gd name="T50" fmla="*/ 289 w 301"/>
                <a:gd name="T51" fmla="*/ 209 h 301"/>
                <a:gd name="T52" fmla="*/ 300 w 301"/>
                <a:gd name="T53" fmla="*/ 166 h 301"/>
                <a:gd name="T54" fmla="*/ 298 w 301"/>
                <a:gd name="T55" fmla="*/ 120 h 301"/>
                <a:gd name="T56" fmla="*/ 283 w 301"/>
                <a:gd name="T57" fmla="*/ 79 h 301"/>
                <a:gd name="T58" fmla="*/ 256 w 301"/>
                <a:gd name="T59" fmla="*/ 44 h 301"/>
                <a:gd name="T60" fmla="*/ 222 w 301"/>
                <a:gd name="T61" fmla="*/ 18 h 301"/>
                <a:gd name="T62" fmla="*/ 181 w 301"/>
                <a:gd name="T63" fmla="*/ 3 h 301"/>
                <a:gd name="T64" fmla="*/ 135 w 301"/>
                <a:gd name="T65" fmla="*/ 1 h 301"/>
                <a:gd name="T66" fmla="*/ 92 w 301"/>
                <a:gd name="T67" fmla="*/ 12 h 301"/>
                <a:gd name="T68" fmla="*/ 55 w 301"/>
                <a:gd name="T69" fmla="*/ 34 h 301"/>
                <a:gd name="T70" fmla="*/ 26 w 301"/>
                <a:gd name="T71" fmla="*/ 66 h 301"/>
                <a:gd name="T72" fmla="*/ 6 w 301"/>
                <a:gd name="T73" fmla="*/ 106 h 301"/>
                <a:gd name="T74" fmla="*/ 0 w 301"/>
                <a:gd name="T75" fmla="*/ 151 h 301"/>
                <a:gd name="T76" fmla="*/ 6 w 301"/>
                <a:gd name="T77" fmla="*/ 195 h 301"/>
                <a:gd name="T78" fmla="*/ 26 w 301"/>
                <a:gd name="T79" fmla="*/ 235 h 301"/>
                <a:gd name="T80" fmla="*/ 55 w 301"/>
                <a:gd name="T81" fmla="*/ 267 h 301"/>
                <a:gd name="T82" fmla="*/ 92 w 301"/>
                <a:gd name="T83" fmla="*/ 289 h 301"/>
                <a:gd name="T84" fmla="*/ 135 w 301"/>
                <a:gd name="T85" fmla="*/ 30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01">
                  <a:moveTo>
                    <a:pt x="150" y="30"/>
                  </a:moveTo>
                  <a:lnTo>
                    <a:pt x="163" y="31"/>
                  </a:lnTo>
                  <a:lnTo>
                    <a:pt x="175" y="33"/>
                  </a:lnTo>
                  <a:lnTo>
                    <a:pt x="186" y="35"/>
                  </a:lnTo>
                  <a:lnTo>
                    <a:pt x="197" y="40"/>
                  </a:lnTo>
                  <a:lnTo>
                    <a:pt x="208" y="45"/>
                  </a:lnTo>
                  <a:lnTo>
                    <a:pt x="218" y="51"/>
                  </a:lnTo>
                  <a:lnTo>
                    <a:pt x="227" y="58"/>
                  </a:lnTo>
                  <a:lnTo>
                    <a:pt x="236" y="65"/>
                  </a:lnTo>
                  <a:lnTo>
                    <a:pt x="243" y="74"/>
                  </a:lnTo>
                  <a:lnTo>
                    <a:pt x="250" y="83"/>
                  </a:lnTo>
                  <a:lnTo>
                    <a:pt x="256" y="93"/>
                  </a:lnTo>
                  <a:lnTo>
                    <a:pt x="262" y="104"/>
                  </a:lnTo>
                  <a:lnTo>
                    <a:pt x="265" y="115"/>
                  </a:lnTo>
                  <a:lnTo>
                    <a:pt x="268" y="126"/>
                  </a:lnTo>
                  <a:lnTo>
                    <a:pt x="270" y="138"/>
                  </a:lnTo>
                  <a:lnTo>
                    <a:pt x="270" y="151"/>
                  </a:lnTo>
                  <a:lnTo>
                    <a:pt x="270" y="163"/>
                  </a:lnTo>
                  <a:lnTo>
                    <a:pt x="268" y="175"/>
                  </a:lnTo>
                  <a:lnTo>
                    <a:pt x="265" y="186"/>
                  </a:lnTo>
                  <a:lnTo>
                    <a:pt x="262" y="197"/>
                  </a:lnTo>
                  <a:lnTo>
                    <a:pt x="256" y="208"/>
                  </a:lnTo>
                  <a:lnTo>
                    <a:pt x="250" y="217"/>
                  </a:lnTo>
                  <a:lnTo>
                    <a:pt x="243" y="227"/>
                  </a:lnTo>
                  <a:lnTo>
                    <a:pt x="236" y="236"/>
                  </a:lnTo>
                  <a:lnTo>
                    <a:pt x="227" y="243"/>
                  </a:lnTo>
                  <a:lnTo>
                    <a:pt x="218" y="251"/>
                  </a:lnTo>
                  <a:lnTo>
                    <a:pt x="208" y="256"/>
                  </a:lnTo>
                  <a:lnTo>
                    <a:pt x="197" y="261"/>
                  </a:lnTo>
                  <a:lnTo>
                    <a:pt x="186" y="266"/>
                  </a:lnTo>
                  <a:lnTo>
                    <a:pt x="175" y="269"/>
                  </a:lnTo>
                  <a:lnTo>
                    <a:pt x="163" y="270"/>
                  </a:lnTo>
                  <a:lnTo>
                    <a:pt x="150" y="271"/>
                  </a:lnTo>
                  <a:lnTo>
                    <a:pt x="138" y="270"/>
                  </a:lnTo>
                  <a:lnTo>
                    <a:pt x="126" y="269"/>
                  </a:lnTo>
                  <a:lnTo>
                    <a:pt x="115" y="266"/>
                  </a:lnTo>
                  <a:lnTo>
                    <a:pt x="104" y="261"/>
                  </a:lnTo>
                  <a:lnTo>
                    <a:pt x="93" y="256"/>
                  </a:lnTo>
                  <a:lnTo>
                    <a:pt x="84" y="251"/>
                  </a:lnTo>
                  <a:lnTo>
                    <a:pt x="74" y="243"/>
                  </a:lnTo>
                  <a:lnTo>
                    <a:pt x="65" y="236"/>
                  </a:lnTo>
                  <a:lnTo>
                    <a:pt x="58" y="227"/>
                  </a:lnTo>
                  <a:lnTo>
                    <a:pt x="50" y="217"/>
                  </a:lnTo>
                  <a:lnTo>
                    <a:pt x="45" y="208"/>
                  </a:lnTo>
                  <a:lnTo>
                    <a:pt x="40" y="197"/>
                  </a:lnTo>
                  <a:lnTo>
                    <a:pt x="35" y="186"/>
                  </a:lnTo>
                  <a:lnTo>
                    <a:pt x="32" y="175"/>
                  </a:lnTo>
                  <a:lnTo>
                    <a:pt x="31" y="163"/>
                  </a:lnTo>
                  <a:lnTo>
                    <a:pt x="30" y="151"/>
                  </a:lnTo>
                  <a:lnTo>
                    <a:pt x="31" y="138"/>
                  </a:lnTo>
                  <a:lnTo>
                    <a:pt x="32" y="126"/>
                  </a:lnTo>
                  <a:lnTo>
                    <a:pt x="35" y="115"/>
                  </a:lnTo>
                  <a:lnTo>
                    <a:pt x="40" y="104"/>
                  </a:lnTo>
                  <a:lnTo>
                    <a:pt x="45" y="93"/>
                  </a:lnTo>
                  <a:lnTo>
                    <a:pt x="50" y="83"/>
                  </a:lnTo>
                  <a:lnTo>
                    <a:pt x="58" y="74"/>
                  </a:lnTo>
                  <a:lnTo>
                    <a:pt x="65" y="65"/>
                  </a:lnTo>
                  <a:lnTo>
                    <a:pt x="74" y="58"/>
                  </a:lnTo>
                  <a:lnTo>
                    <a:pt x="84" y="51"/>
                  </a:lnTo>
                  <a:lnTo>
                    <a:pt x="93" y="45"/>
                  </a:lnTo>
                  <a:lnTo>
                    <a:pt x="104" y="40"/>
                  </a:lnTo>
                  <a:lnTo>
                    <a:pt x="115" y="35"/>
                  </a:lnTo>
                  <a:lnTo>
                    <a:pt x="126" y="33"/>
                  </a:lnTo>
                  <a:lnTo>
                    <a:pt x="138" y="31"/>
                  </a:lnTo>
                  <a:lnTo>
                    <a:pt x="150" y="30"/>
                  </a:lnTo>
                  <a:close/>
                  <a:moveTo>
                    <a:pt x="150" y="301"/>
                  </a:moveTo>
                  <a:lnTo>
                    <a:pt x="166" y="300"/>
                  </a:lnTo>
                  <a:lnTo>
                    <a:pt x="181" y="298"/>
                  </a:lnTo>
                  <a:lnTo>
                    <a:pt x="195" y="295"/>
                  </a:lnTo>
                  <a:lnTo>
                    <a:pt x="209" y="289"/>
                  </a:lnTo>
                  <a:lnTo>
                    <a:pt x="222" y="283"/>
                  </a:lnTo>
                  <a:lnTo>
                    <a:pt x="235" y="275"/>
                  </a:lnTo>
                  <a:lnTo>
                    <a:pt x="245" y="267"/>
                  </a:lnTo>
                  <a:lnTo>
                    <a:pt x="256" y="257"/>
                  </a:lnTo>
                  <a:lnTo>
                    <a:pt x="266" y="246"/>
                  </a:lnTo>
                  <a:lnTo>
                    <a:pt x="275" y="235"/>
                  </a:lnTo>
                  <a:lnTo>
                    <a:pt x="283" y="222"/>
                  </a:lnTo>
                  <a:lnTo>
                    <a:pt x="289" y="209"/>
                  </a:lnTo>
                  <a:lnTo>
                    <a:pt x="294" y="195"/>
                  </a:lnTo>
                  <a:lnTo>
                    <a:pt x="298" y="181"/>
                  </a:lnTo>
                  <a:lnTo>
                    <a:pt x="300" y="166"/>
                  </a:lnTo>
                  <a:lnTo>
                    <a:pt x="301" y="151"/>
                  </a:lnTo>
                  <a:lnTo>
                    <a:pt x="300" y="135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9" y="92"/>
                  </a:lnTo>
                  <a:lnTo>
                    <a:pt x="283" y="79"/>
                  </a:lnTo>
                  <a:lnTo>
                    <a:pt x="275" y="66"/>
                  </a:lnTo>
                  <a:lnTo>
                    <a:pt x="266" y="55"/>
                  </a:lnTo>
                  <a:lnTo>
                    <a:pt x="256" y="44"/>
                  </a:lnTo>
                  <a:lnTo>
                    <a:pt x="245" y="34"/>
                  </a:lnTo>
                  <a:lnTo>
                    <a:pt x="235" y="26"/>
                  </a:lnTo>
                  <a:lnTo>
                    <a:pt x="222" y="18"/>
                  </a:lnTo>
                  <a:lnTo>
                    <a:pt x="209" y="12"/>
                  </a:lnTo>
                  <a:lnTo>
                    <a:pt x="195" y="7"/>
                  </a:lnTo>
                  <a:lnTo>
                    <a:pt x="181" y="3"/>
                  </a:lnTo>
                  <a:lnTo>
                    <a:pt x="166" y="1"/>
                  </a:lnTo>
                  <a:lnTo>
                    <a:pt x="150" y="0"/>
                  </a:lnTo>
                  <a:lnTo>
                    <a:pt x="135" y="1"/>
                  </a:lnTo>
                  <a:lnTo>
                    <a:pt x="120" y="3"/>
                  </a:lnTo>
                  <a:lnTo>
                    <a:pt x="106" y="7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5" y="34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6"/>
                  </a:lnTo>
                  <a:lnTo>
                    <a:pt x="18" y="79"/>
                  </a:lnTo>
                  <a:lnTo>
                    <a:pt x="12" y="92"/>
                  </a:lnTo>
                  <a:lnTo>
                    <a:pt x="6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1"/>
                  </a:lnTo>
                  <a:lnTo>
                    <a:pt x="1" y="166"/>
                  </a:lnTo>
                  <a:lnTo>
                    <a:pt x="3" y="181"/>
                  </a:lnTo>
                  <a:lnTo>
                    <a:pt x="6" y="195"/>
                  </a:lnTo>
                  <a:lnTo>
                    <a:pt x="12" y="209"/>
                  </a:lnTo>
                  <a:lnTo>
                    <a:pt x="18" y="222"/>
                  </a:lnTo>
                  <a:lnTo>
                    <a:pt x="26" y="235"/>
                  </a:lnTo>
                  <a:lnTo>
                    <a:pt x="34" y="246"/>
                  </a:lnTo>
                  <a:lnTo>
                    <a:pt x="44" y="257"/>
                  </a:lnTo>
                  <a:lnTo>
                    <a:pt x="55" y="267"/>
                  </a:lnTo>
                  <a:lnTo>
                    <a:pt x="66" y="275"/>
                  </a:lnTo>
                  <a:lnTo>
                    <a:pt x="78" y="283"/>
                  </a:lnTo>
                  <a:lnTo>
                    <a:pt x="92" y="289"/>
                  </a:lnTo>
                  <a:lnTo>
                    <a:pt x="106" y="295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0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en-US"/>
            </a:p>
          </p:txBody>
        </p:sp>
        <p:sp>
          <p:nvSpPr>
            <p:cNvPr id="54" name="Freeform 197">
              <a:extLst>
                <a:ext uri="{FF2B5EF4-FFF2-40B4-BE49-F238E27FC236}">
                  <a16:creationId xmlns:a16="http://schemas.microsoft.com/office/drawing/2014/main" id="{D2264AC7-46B2-4241-B110-B5C9C547CD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5588" y="2593975"/>
              <a:ext cx="142875" cy="180975"/>
            </a:xfrm>
            <a:custGeom>
              <a:avLst/>
              <a:gdLst>
                <a:gd name="T0" fmla="*/ 285 w 451"/>
                <a:gd name="T1" fmla="*/ 307 h 572"/>
                <a:gd name="T2" fmla="*/ 165 w 451"/>
                <a:gd name="T3" fmla="*/ 542 h 572"/>
                <a:gd name="T4" fmla="*/ 157 w 451"/>
                <a:gd name="T5" fmla="*/ 302 h 572"/>
                <a:gd name="T6" fmla="*/ 136 w 451"/>
                <a:gd name="T7" fmla="*/ 287 h 572"/>
                <a:gd name="T8" fmla="*/ 115 w 451"/>
                <a:gd name="T9" fmla="*/ 267 h 572"/>
                <a:gd name="T10" fmla="*/ 93 w 451"/>
                <a:gd name="T11" fmla="*/ 241 h 572"/>
                <a:gd name="T12" fmla="*/ 74 w 451"/>
                <a:gd name="T13" fmla="*/ 210 h 572"/>
                <a:gd name="T14" fmla="*/ 57 w 451"/>
                <a:gd name="T15" fmla="*/ 174 h 572"/>
                <a:gd name="T16" fmla="*/ 44 w 451"/>
                <a:gd name="T17" fmla="*/ 131 h 572"/>
                <a:gd name="T18" fmla="*/ 34 w 451"/>
                <a:gd name="T19" fmla="*/ 84 h 572"/>
                <a:gd name="T20" fmla="*/ 30 w 451"/>
                <a:gd name="T21" fmla="*/ 30 h 572"/>
                <a:gd name="T22" fmla="*/ 170 w 451"/>
                <a:gd name="T23" fmla="*/ 252 h 572"/>
                <a:gd name="T24" fmla="*/ 171 w 451"/>
                <a:gd name="T25" fmla="*/ 259 h 572"/>
                <a:gd name="T26" fmla="*/ 175 w 451"/>
                <a:gd name="T27" fmla="*/ 264 h 572"/>
                <a:gd name="T28" fmla="*/ 215 w 451"/>
                <a:gd name="T29" fmla="*/ 304 h 572"/>
                <a:gd name="T30" fmla="*/ 221 w 451"/>
                <a:gd name="T31" fmla="*/ 306 h 572"/>
                <a:gd name="T32" fmla="*/ 226 w 451"/>
                <a:gd name="T33" fmla="*/ 306 h 572"/>
                <a:gd name="T34" fmla="*/ 231 w 451"/>
                <a:gd name="T35" fmla="*/ 304 h 572"/>
                <a:gd name="T36" fmla="*/ 272 w 451"/>
                <a:gd name="T37" fmla="*/ 264 h 572"/>
                <a:gd name="T38" fmla="*/ 275 w 451"/>
                <a:gd name="T39" fmla="*/ 259 h 572"/>
                <a:gd name="T40" fmla="*/ 276 w 451"/>
                <a:gd name="T41" fmla="*/ 252 h 572"/>
                <a:gd name="T42" fmla="*/ 420 w 451"/>
                <a:gd name="T43" fmla="*/ 30 h 572"/>
                <a:gd name="T44" fmla="*/ 416 w 451"/>
                <a:gd name="T45" fmla="*/ 84 h 572"/>
                <a:gd name="T46" fmla="*/ 407 w 451"/>
                <a:gd name="T47" fmla="*/ 131 h 572"/>
                <a:gd name="T48" fmla="*/ 393 w 451"/>
                <a:gd name="T49" fmla="*/ 174 h 572"/>
                <a:gd name="T50" fmla="*/ 376 w 451"/>
                <a:gd name="T51" fmla="*/ 210 h 572"/>
                <a:gd name="T52" fmla="*/ 357 w 451"/>
                <a:gd name="T53" fmla="*/ 241 h 572"/>
                <a:gd name="T54" fmla="*/ 337 w 451"/>
                <a:gd name="T55" fmla="*/ 267 h 572"/>
                <a:gd name="T56" fmla="*/ 315 w 451"/>
                <a:gd name="T57" fmla="*/ 287 h 572"/>
                <a:gd name="T58" fmla="*/ 293 w 451"/>
                <a:gd name="T59" fmla="*/ 302 h 572"/>
                <a:gd name="T60" fmla="*/ 223 w 451"/>
                <a:gd name="T61" fmla="*/ 269 h 572"/>
                <a:gd name="T62" fmla="*/ 219 w 451"/>
                <a:gd name="T63" fmla="*/ 30 h 572"/>
                <a:gd name="T64" fmla="*/ 245 w 451"/>
                <a:gd name="T65" fmla="*/ 248 h 572"/>
                <a:gd name="T66" fmla="*/ 0 w 451"/>
                <a:gd name="T67" fmla="*/ 0 h 572"/>
                <a:gd name="T68" fmla="*/ 1 w 451"/>
                <a:gd name="T69" fmla="*/ 45 h 572"/>
                <a:gd name="T70" fmla="*/ 6 w 451"/>
                <a:gd name="T71" fmla="*/ 101 h 572"/>
                <a:gd name="T72" fmla="*/ 18 w 451"/>
                <a:gd name="T73" fmla="*/ 151 h 572"/>
                <a:gd name="T74" fmla="*/ 34 w 451"/>
                <a:gd name="T75" fmla="*/ 196 h 572"/>
                <a:gd name="T76" fmla="*/ 53 w 451"/>
                <a:gd name="T77" fmla="*/ 235 h 572"/>
                <a:gd name="T78" fmla="*/ 75 w 451"/>
                <a:gd name="T79" fmla="*/ 268 h 572"/>
                <a:gd name="T80" fmla="*/ 99 w 451"/>
                <a:gd name="T81" fmla="*/ 295 h 572"/>
                <a:gd name="T82" fmla="*/ 123 w 451"/>
                <a:gd name="T83" fmla="*/ 316 h 572"/>
                <a:gd name="T84" fmla="*/ 135 w 451"/>
                <a:gd name="T85" fmla="*/ 572 h 572"/>
                <a:gd name="T86" fmla="*/ 315 w 451"/>
                <a:gd name="T87" fmla="*/ 324 h 572"/>
                <a:gd name="T88" fmla="*/ 340 w 451"/>
                <a:gd name="T89" fmla="*/ 306 h 572"/>
                <a:gd name="T90" fmla="*/ 363 w 451"/>
                <a:gd name="T91" fmla="*/ 282 h 572"/>
                <a:gd name="T92" fmla="*/ 387 w 451"/>
                <a:gd name="T93" fmla="*/ 252 h 572"/>
                <a:gd name="T94" fmla="*/ 407 w 451"/>
                <a:gd name="T95" fmla="*/ 217 h 572"/>
                <a:gd name="T96" fmla="*/ 426 w 451"/>
                <a:gd name="T97" fmla="*/ 175 h 572"/>
                <a:gd name="T98" fmla="*/ 438 w 451"/>
                <a:gd name="T99" fmla="*/ 128 h 572"/>
                <a:gd name="T100" fmla="*/ 448 w 451"/>
                <a:gd name="T101" fmla="*/ 74 h 572"/>
                <a:gd name="T102" fmla="*/ 451 w 451"/>
                <a:gd name="T103" fmla="*/ 15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1" h="572">
                  <a:moveTo>
                    <a:pt x="293" y="302"/>
                  </a:moveTo>
                  <a:lnTo>
                    <a:pt x="285" y="307"/>
                  </a:lnTo>
                  <a:lnTo>
                    <a:pt x="285" y="542"/>
                  </a:lnTo>
                  <a:lnTo>
                    <a:pt x="165" y="542"/>
                  </a:lnTo>
                  <a:lnTo>
                    <a:pt x="165" y="307"/>
                  </a:lnTo>
                  <a:lnTo>
                    <a:pt x="157" y="302"/>
                  </a:lnTo>
                  <a:lnTo>
                    <a:pt x="147" y="296"/>
                  </a:lnTo>
                  <a:lnTo>
                    <a:pt x="136" y="287"/>
                  </a:lnTo>
                  <a:lnTo>
                    <a:pt x="125" y="279"/>
                  </a:lnTo>
                  <a:lnTo>
                    <a:pt x="115" y="267"/>
                  </a:lnTo>
                  <a:lnTo>
                    <a:pt x="104" y="255"/>
                  </a:lnTo>
                  <a:lnTo>
                    <a:pt x="93" y="241"/>
                  </a:lnTo>
                  <a:lnTo>
                    <a:pt x="83" y="226"/>
                  </a:lnTo>
                  <a:lnTo>
                    <a:pt x="74" y="210"/>
                  </a:lnTo>
                  <a:lnTo>
                    <a:pt x="65" y="193"/>
                  </a:lnTo>
                  <a:lnTo>
                    <a:pt x="57" y="174"/>
                  </a:lnTo>
                  <a:lnTo>
                    <a:pt x="50" y="153"/>
                  </a:lnTo>
                  <a:lnTo>
                    <a:pt x="44" y="131"/>
                  </a:lnTo>
                  <a:lnTo>
                    <a:pt x="38" y="108"/>
                  </a:lnTo>
                  <a:lnTo>
                    <a:pt x="34" y="84"/>
                  </a:lnTo>
                  <a:lnTo>
                    <a:pt x="32" y="58"/>
                  </a:lnTo>
                  <a:lnTo>
                    <a:pt x="30" y="30"/>
                  </a:lnTo>
                  <a:lnTo>
                    <a:pt x="189" y="30"/>
                  </a:lnTo>
                  <a:lnTo>
                    <a:pt x="170" y="252"/>
                  </a:lnTo>
                  <a:lnTo>
                    <a:pt x="170" y="255"/>
                  </a:lnTo>
                  <a:lnTo>
                    <a:pt x="171" y="259"/>
                  </a:lnTo>
                  <a:lnTo>
                    <a:pt x="172" y="261"/>
                  </a:lnTo>
                  <a:lnTo>
                    <a:pt x="175" y="264"/>
                  </a:lnTo>
                  <a:lnTo>
                    <a:pt x="213" y="301"/>
                  </a:lnTo>
                  <a:lnTo>
                    <a:pt x="215" y="304"/>
                  </a:lnTo>
                  <a:lnTo>
                    <a:pt x="218" y="305"/>
                  </a:lnTo>
                  <a:lnTo>
                    <a:pt x="221" y="306"/>
                  </a:lnTo>
                  <a:lnTo>
                    <a:pt x="223" y="306"/>
                  </a:lnTo>
                  <a:lnTo>
                    <a:pt x="226" y="306"/>
                  </a:lnTo>
                  <a:lnTo>
                    <a:pt x="229" y="305"/>
                  </a:lnTo>
                  <a:lnTo>
                    <a:pt x="231" y="304"/>
                  </a:lnTo>
                  <a:lnTo>
                    <a:pt x="234" y="301"/>
                  </a:lnTo>
                  <a:lnTo>
                    <a:pt x="272" y="264"/>
                  </a:lnTo>
                  <a:lnTo>
                    <a:pt x="274" y="261"/>
                  </a:lnTo>
                  <a:lnTo>
                    <a:pt x="275" y="259"/>
                  </a:lnTo>
                  <a:lnTo>
                    <a:pt x="276" y="255"/>
                  </a:lnTo>
                  <a:lnTo>
                    <a:pt x="276" y="252"/>
                  </a:lnTo>
                  <a:lnTo>
                    <a:pt x="258" y="30"/>
                  </a:lnTo>
                  <a:lnTo>
                    <a:pt x="420" y="30"/>
                  </a:lnTo>
                  <a:lnTo>
                    <a:pt x="419" y="58"/>
                  </a:lnTo>
                  <a:lnTo>
                    <a:pt x="416" y="84"/>
                  </a:lnTo>
                  <a:lnTo>
                    <a:pt x="413" y="108"/>
                  </a:lnTo>
                  <a:lnTo>
                    <a:pt x="407" y="131"/>
                  </a:lnTo>
                  <a:lnTo>
                    <a:pt x="401" y="153"/>
                  </a:lnTo>
                  <a:lnTo>
                    <a:pt x="393" y="174"/>
                  </a:lnTo>
                  <a:lnTo>
                    <a:pt x="386" y="193"/>
                  </a:lnTo>
                  <a:lnTo>
                    <a:pt x="376" y="210"/>
                  </a:lnTo>
                  <a:lnTo>
                    <a:pt x="368" y="226"/>
                  </a:lnTo>
                  <a:lnTo>
                    <a:pt x="357" y="241"/>
                  </a:lnTo>
                  <a:lnTo>
                    <a:pt x="347" y="255"/>
                  </a:lnTo>
                  <a:lnTo>
                    <a:pt x="337" y="267"/>
                  </a:lnTo>
                  <a:lnTo>
                    <a:pt x="326" y="279"/>
                  </a:lnTo>
                  <a:lnTo>
                    <a:pt x="315" y="287"/>
                  </a:lnTo>
                  <a:lnTo>
                    <a:pt x="304" y="296"/>
                  </a:lnTo>
                  <a:lnTo>
                    <a:pt x="293" y="302"/>
                  </a:lnTo>
                  <a:close/>
                  <a:moveTo>
                    <a:pt x="245" y="248"/>
                  </a:moveTo>
                  <a:lnTo>
                    <a:pt x="223" y="269"/>
                  </a:lnTo>
                  <a:lnTo>
                    <a:pt x="201" y="248"/>
                  </a:lnTo>
                  <a:lnTo>
                    <a:pt x="219" y="30"/>
                  </a:lnTo>
                  <a:lnTo>
                    <a:pt x="228" y="30"/>
                  </a:lnTo>
                  <a:lnTo>
                    <a:pt x="245" y="248"/>
                  </a:lnTo>
                  <a:close/>
                  <a:moveTo>
                    <a:pt x="451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1" y="45"/>
                  </a:lnTo>
                  <a:lnTo>
                    <a:pt x="3" y="74"/>
                  </a:lnTo>
                  <a:lnTo>
                    <a:pt x="6" y="101"/>
                  </a:lnTo>
                  <a:lnTo>
                    <a:pt x="12" y="128"/>
                  </a:lnTo>
                  <a:lnTo>
                    <a:pt x="18" y="151"/>
                  </a:lnTo>
                  <a:lnTo>
                    <a:pt x="26" y="175"/>
                  </a:lnTo>
                  <a:lnTo>
                    <a:pt x="34" y="196"/>
                  </a:lnTo>
                  <a:lnTo>
                    <a:pt x="44" y="216"/>
                  </a:lnTo>
                  <a:lnTo>
                    <a:pt x="53" y="235"/>
                  </a:lnTo>
                  <a:lnTo>
                    <a:pt x="64" y="252"/>
                  </a:lnTo>
                  <a:lnTo>
                    <a:pt x="75" y="268"/>
                  </a:lnTo>
                  <a:lnTo>
                    <a:pt x="87" y="282"/>
                  </a:lnTo>
                  <a:lnTo>
                    <a:pt x="99" y="295"/>
                  </a:lnTo>
                  <a:lnTo>
                    <a:pt x="111" y="306"/>
                  </a:lnTo>
                  <a:lnTo>
                    <a:pt x="123" y="316"/>
                  </a:lnTo>
                  <a:lnTo>
                    <a:pt x="135" y="324"/>
                  </a:lnTo>
                  <a:lnTo>
                    <a:pt x="135" y="572"/>
                  </a:lnTo>
                  <a:lnTo>
                    <a:pt x="315" y="572"/>
                  </a:lnTo>
                  <a:lnTo>
                    <a:pt x="315" y="324"/>
                  </a:lnTo>
                  <a:lnTo>
                    <a:pt x="328" y="315"/>
                  </a:lnTo>
                  <a:lnTo>
                    <a:pt x="340" y="306"/>
                  </a:lnTo>
                  <a:lnTo>
                    <a:pt x="352" y="295"/>
                  </a:lnTo>
                  <a:lnTo>
                    <a:pt x="363" y="282"/>
                  </a:lnTo>
                  <a:lnTo>
                    <a:pt x="375" y="267"/>
                  </a:lnTo>
                  <a:lnTo>
                    <a:pt x="387" y="252"/>
                  </a:lnTo>
                  <a:lnTo>
                    <a:pt x="398" y="235"/>
                  </a:lnTo>
                  <a:lnTo>
                    <a:pt x="407" y="217"/>
                  </a:lnTo>
                  <a:lnTo>
                    <a:pt x="417" y="196"/>
                  </a:lnTo>
                  <a:lnTo>
                    <a:pt x="426" y="175"/>
                  </a:lnTo>
                  <a:lnTo>
                    <a:pt x="432" y="151"/>
                  </a:lnTo>
                  <a:lnTo>
                    <a:pt x="438" y="128"/>
                  </a:lnTo>
                  <a:lnTo>
                    <a:pt x="444" y="101"/>
                  </a:lnTo>
                  <a:lnTo>
                    <a:pt x="448" y="74"/>
                  </a:lnTo>
                  <a:lnTo>
                    <a:pt x="450" y="45"/>
                  </a:lnTo>
                  <a:lnTo>
                    <a:pt x="451" y="15"/>
                  </a:lnTo>
                  <a:lnTo>
                    <a:pt x="4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en-US"/>
            </a:p>
          </p:txBody>
        </p:sp>
        <p:sp>
          <p:nvSpPr>
            <p:cNvPr id="55" name="Freeform 198">
              <a:extLst>
                <a:ext uri="{FF2B5EF4-FFF2-40B4-BE49-F238E27FC236}">
                  <a16:creationId xmlns:a16="http://schemas.microsoft.com/office/drawing/2014/main" id="{07DEAF5C-B1AA-4C5E-96C3-C5C194517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3700" y="2670175"/>
              <a:ext cx="47625" cy="104775"/>
            </a:xfrm>
            <a:custGeom>
              <a:avLst/>
              <a:gdLst>
                <a:gd name="T0" fmla="*/ 120 w 150"/>
                <a:gd name="T1" fmla="*/ 302 h 332"/>
                <a:gd name="T2" fmla="*/ 30 w 150"/>
                <a:gd name="T3" fmla="*/ 302 h 332"/>
                <a:gd name="T4" fmla="*/ 30 w 150"/>
                <a:gd name="T5" fmla="*/ 60 h 332"/>
                <a:gd name="T6" fmla="*/ 120 w 150"/>
                <a:gd name="T7" fmla="*/ 60 h 332"/>
                <a:gd name="T8" fmla="*/ 120 w 150"/>
                <a:gd name="T9" fmla="*/ 302 h 332"/>
                <a:gd name="T10" fmla="*/ 90 w 150"/>
                <a:gd name="T11" fmla="*/ 30 h 332"/>
                <a:gd name="T12" fmla="*/ 90 w 150"/>
                <a:gd name="T13" fmla="*/ 0 h 332"/>
                <a:gd name="T14" fmla="*/ 60 w 150"/>
                <a:gd name="T15" fmla="*/ 0 h 332"/>
                <a:gd name="T16" fmla="*/ 60 w 150"/>
                <a:gd name="T17" fmla="*/ 30 h 332"/>
                <a:gd name="T18" fmla="*/ 0 w 150"/>
                <a:gd name="T19" fmla="*/ 30 h 332"/>
                <a:gd name="T20" fmla="*/ 0 w 150"/>
                <a:gd name="T21" fmla="*/ 332 h 332"/>
                <a:gd name="T22" fmla="*/ 150 w 150"/>
                <a:gd name="T23" fmla="*/ 332 h 332"/>
                <a:gd name="T24" fmla="*/ 150 w 150"/>
                <a:gd name="T25" fmla="*/ 30 h 332"/>
                <a:gd name="T26" fmla="*/ 90 w 150"/>
                <a:gd name="T27" fmla="*/ 3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332">
                  <a:moveTo>
                    <a:pt x="120" y="302"/>
                  </a:moveTo>
                  <a:lnTo>
                    <a:pt x="30" y="302"/>
                  </a:lnTo>
                  <a:lnTo>
                    <a:pt x="30" y="60"/>
                  </a:lnTo>
                  <a:lnTo>
                    <a:pt x="120" y="60"/>
                  </a:lnTo>
                  <a:lnTo>
                    <a:pt x="120" y="302"/>
                  </a:lnTo>
                  <a:close/>
                  <a:moveTo>
                    <a:pt x="90" y="30"/>
                  </a:moveTo>
                  <a:lnTo>
                    <a:pt x="90" y="0"/>
                  </a:lnTo>
                  <a:lnTo>
                    <a:pt x="60" y="0"/>
                  </a:lnTo>
                  <a:lnTo>
                    <a:pt x="60" y="30"/>
                  </a:lnTo>
                  <a:lnTo>
                    <a:pt x="0" y="30"/>
                  </a:lnTo>
                  <a:lnTo>
                    <a:pt x="0" y="332"/>
                  </a:lnTo>
                  <a:lnTo>
                    <a:pt x="150" y="332"/>
                  </a:lnTo>
                  <a:lnTo>
                    <a:pt x="150" y="30"/>
                  </a:lnTo>
                  <a:lnTo>
                    <a:pt x="9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en-US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C607F13-9F2A-4A5A-BD72-8CA5EC22E2AF}"/>
              </a:ext>
            </a:extLst>
          </p:cNvPr>
          <p:cNvGrpSpPr/>
          <p:nvPr/>
        </p:nvGrpSpPr>
        <p:grpSpPr>
          <a:xfrm>
            <a:off x="5257680" y="3545731"/>
            <a:ext cx="462998" cy="465572"/>
            <a:chOff x="10455275" y="2498725"/>
            <a:chExt cx="285750" cy="287338"/>
          </a:xfrm>
          <a:solidFill>
            <a:schemeClr val="bg1"/>
          </a:solidFill>
        </p:grpSpPr>
        <p:sp>
          <p:nvSpPr>
            <p:cNvPr id="66" name="Freeform 214">
              <a:extLst>
                <a:ext uri="{FF2B5EF4-FFF2-40B4-BE49-F238E27FC236}">
                  <a16:creationId xmlns:a16="http://schemas.microsoft.com/office/drawing/2014/main" id="{15DD980B-BE0B-4FF7-BFDD-BEE3158E02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15">
              <a:extLst>
                <a:ext uri="{FF2B5EF4-FFF2-40B4-BE49-F238E27FC236}">
                  <a16:creationId xmlns:a16="http://schemas.microsoft.com/office/drawing/2014/main" id="{BE0C06E0-8851-4193-829B-F85ADF00B3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F852EFF-51B7-4F46-A94E-E1719B594BBF}"/>
              </a:ext>
            </a:extLst>
          </p:cNvPr>
          <p:cNvGrpSpPr/>
          <p:nvPr/>
        </p:nvGrpSpPr>
        <p:grpSpPr>
          <a:xfrm>
            <a:off x="5261961" y="1879969"/>
            <a:ext cx="372034" cy="322704"/>
            <a:chOff x="8736013" y="2536825"/>
            <a:chExt cx="287338" cy="249238"/>
          </a:xfrm>
          <a:solidFill>
            <a:schemeClr val="bg1"/>
          </a:solidFill>
        </p:grpSpPr>
        <p:sp>
          <p:nvSpPr>
            <p:cNvPr id="69" name="Freeform 219">
              <a:extLst>
                <a:ext uri="{FF2B5EF4-FFF2-40B4-BE49-F238E27FC236}">
                  <a16:creationId xmlns:a16="http://schemas.microsoft.com/office/drawing/2014/main" id="{5F9D4CA8-4BC6-4C41-9EAD-CF7BAE4C9A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3163" y="2632075"/>
              <a:ext cx="230188" cy="153988"/>
            </a:xfrm>
            <a:custGeom>
              <a:avLst/>
              <a:gdLst>
                <a:gd name="T0" fmla="*/ 621 w 722"/>
                <a:gd name="T1" fmla="*/ 368 h 481"/>
                <a:gd name="T2" fmla="*/ 588 w 722"/>
                <a:gd name="T3" fmla="*/ 338 h 481"/>
                <a:gd name="T4" fmla="*/ 557 w 722"/>
                <a:gd name="T5" fmla="*/ 331 h 481"/>
                <a:gd name="T6" fmla="*/ 525 w 722"/>
                <a:gd name="T7" fmla="*/ 338 h 481"/>
                <a:gd name="T8" fmla="*/ 493 w 722"/>
                <a:gd name="T9" fmla="*/ 368 h 481"/>
                <a:gd name="T10" fmla="*/ 451 w 722"/>
                <a:gd name="T11" fmla="*/ 391 h 481"/>
                <a:gd name="T12" fmla="*/ 557 w 722"/>
                <a:gd name="T13" fmla="*/ 451 h 481"/>
                <a:gd name="T14" fmla="*/ 520 w 722"/>
                <a:gd name="T15" fmla="*/ 432 h 481"/>
                <a:gd name="T16" fmla="*/ 515 w 722"/>
                <a:gd name="T17" fmla="*/ 389 h 481"/>
                <a:gd name="T18" fmla="*/ 547 w 722"/>
                <a:gd name="T19" fmla="*/ 362 h 481"/>
                <a:gd name="T20" fmla="*/ 588 w 722"/>
                <a:gd name="T21" fmla="*/ 374 h 481"/>
                <a:gd name="T22" fmla="*/ 601 w 722"/>
                <a:gd name="T23" fmla="*/ 415 h 481"/>
                <a:gd name="T24" fmla="*/ 574 w 722"/>
                <a:gd name="T25" fmla="*/ 448 h 481"/>
                <a:gd name="T26" fmla="*/ 451 w 722"/>
                <a:gd name="T27" fmla="*/ 241 h 481"/>
                <a:gd name="T28" fmla="*/ 163 w 722"/>
                <a:gd name="T29" fmla="*/ 448 h 481"/>
                <a:gd name="T30" fmla="*/ 136 w 722"/>
                <a:gd name="T31" fmla="*/ 415 h 481"/>
                <a:gd name="T32" fmla="*/ 149 w 722"/>
                <a:gd name="T33" fmla="*/ 374 h 481"/>
                <a:gd name="T34" fmla="*/ 190 w 722"/>
                <a:gd name="T35" fmla="*/ 362 h 481"/>
                <a:gd name="T36" fmla="*/ 222 w 722"/>
                <a:gd name="T37" fmla="*/ 389 h 481"/>
                <a:gd name="T38" fmla="*/ 219 w 722"/>
                <a:gd name="T39" fmla="*/ 431 h 481"/>
                <a:gd name="T40" fmla="*/ 181 w 722"/>
                <a:gd name="T41" fmla="*/ 451 h 481"/>
                <a:gd name="T42" fmla="*/ 565 w 722"/>
                <a:gd name="T43" fmla="*/ 94 h 481"/>
                <a:gd name="T44" fmla="*/ 451 w 722"/>
                <a:gd name="T45" fmla="*/ 15 h 481"/>
                <a:gd name="T46" fmla="*/ 445 w 722"/>
                <a:gd name="T47" fmla="*/ 3 h 481"/>
                <a:gd name="T48" fmla="*/ 253 w 722"/>
                <a:gd name="T49" fmla="*/ 0 h 481"/>
                <a:gd name="T50" fmla="*/ 242 w 722"/>
                <a:gd name="T51" fmla="*/ 10 h 481"/>
                <a:gd name="T52" fmla="*/ 243 w 722"/>
                <a:gd name="T53" fmla="*/ 24 h 481"/>
                <a:gd name="T54" fmla="*/ 256 w 722"/>
                <a:gd name="T55" fmla="*/ 30 h 481"/>
                <a:gd name="T56" fmla="*/ 251 w 722"/>
                <a:gd name="T57" fmla="*/ 378 h 481"/>
                <a:gd name="T58" fmla="*/ 224 w 722"/>
                <a:gd name="T59" fmla="*/ 344 h 481"/>
                <a:gd name="T60" fmla="*/ 194 w 722"/>
                <a:gd name="T61" fmla="*/ 332 h 481"/>
                <a:gd name="T62" fmla="*/ 161 w 722"/>
                <a:gd name="T63" fmla="*/ 334 h 481"/>
                <a:gd name="T64" fmla="*/ 133 w 722"/>
                <a:gd name="T65" fmla="*/ 349 h 481"/>
                <a:gd name="T66" fmla="*/ 108 w 722"/>
                <a:gd name="T67" fmla="*/ 385 h 481"/>
                <a:gd name="T68" fmla="*/ 29 w 722"/>
                <a:gd name="T69" fmla="*/ 115 h 481"/>
                <a:gd name="T70" fmla="*/ 18 w 722"/>
                <a:gd name="T71" fmla="*/ 106 h 481"/>
                <a:gd name="T72" fmla="*/ 4 w 722"/>
                <a:gd name="T73" fmla="*/ 110 h 481"/>
                <a:gd name="T74" fmla="*/ 0 w 722"/>
                <a:gd name="T75" fmla="*/ 406 h 481"/>
                <a:gd name="T76" fmla="*/ 6 w 722"/>
                <a:gd name="T77" fmla="*/ 419 h 481"/>
                <a:gd name="T78" fmla="*/ 108 w 722"/>
                <a:gd name="T79" fmla="*/ 428 h 481"/>
                <a:gd name="T80" fmla="*/ 133 w 722"/>
                <a:gd name="T81" fmla="*/ 464 h 481"/>
                <a:gd name="T82" fmla="*/ 161 w 722"/>
                <a:gd name="T83" fmla="*/ 479 h 481"/>
                <a:gd name="T84" fmla="*/ 194 w 722"/>
                <a:gd name="T85" fmla="*/ 480 h 481"/>
                <a:gd name="T86" fmla="*/ 224 w 722"/>
                <a:gd name="T87" fmla="*/ 468 h 481"/>
                <a:gd name="T88" fmla="*/ 251 w 722"/>
                <a:gd name="T89" fmla="*/ 434 h 481"/>
                <a:gd name="T90" fmla="*/ 484 w 722"/>
                <a:gd name="T91" fmla="*/ 428 h 481"/>
                <a:gd name="T92" fmla="*/ 509 w 722"/>
                <a:gd name="T93" fmla="*/ 464 h 481"/>
                <a:gd name="T94" fmla="*/ 537 w 722"/>
                <a:gd name="T95" fmla="*/ 479 h 481"/>
                <a:gd name="T96" fmla="*/ 570 w 722"/>
                <a:gd name="T97" fmla="*/ 480 h 481"/>
                <a:gd name="T98" fmla="*/ 599 w 722"/>
                <a:gd name="T99" fmla="*/ 468 h 481"/>
                <a:gd name="T100" fmla="*/ 627 w 722"/>
                <a:gd name="T101" fmla="*/ 434 h 481"/>
                <a:gd name="T102" fmla="*/ 712 w 722"/>
                <a:gd name="T103" fmla="*/ 420 h 481"/>
                <a:gd name="T104" fmla="*/ 722 w 722"/>
                <a:gd name="T105" fmla="*/ 410 h 481"/>
                <a:gd name="T106" fmla="*/ 721 w 722"/>
                <a:gd name="T107" fmla="*/ 25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2" h="481">
                  <a:moveTo>
                    <a:pt x="630" y="391"/>
                  </a:moveTo>
                  <a:lnTo>
                    <a:pt x="629" y="385"/>
                  </a:lnTo>
                  <a:lnTo>
                    <a:pt x="627" y="378"/>
                  </a:lnTo>
                  <a:lnTo>
                    <a:pt x="623" y="373"/>
                  </a:lnTo>
                  <a:lnTo>
                    <a:pt x="621" y="368"/>
                  </a:lnTo>
                  <a:lnTo>
                    <a:pt x="614" y="357"/>
                  </a:lnTo>
                  <a:lnTo>
                    <a:pt x="604" y="349"/>
                  </a:lnTo>
                  <a:lnTo>
                    <a:pt x="599" y="344"/>
                  </a:lnTo>
                  <a:lnTo>
                    <a:pt x="593" y="341"/>
                  </a:lnTo>
                  <a:lnTo>
                    <a:pt x="588" y="338"/>
                  </a:lnTo>
                  <a:lnTo>
                    <a:pt x="583" y="336"/>
                  </a:lnTo>
                  <a:lnTo>
                    <a:pt x="576" y="334"/>
                  </a:lnTo>
                  <a:lnTo>
                    <a:pt x="570" y="332"/>
                  </a:lnTo>
                  <a:lnTo>
                    <a:pt x="563" y="331"/>
                  </a:lnTo>
                  <a:lnTo>
                    <a:pt x="557" y="331"/>
                  </a:lnTo>
                  <a:lnTo>
                    <a:pt x="550" y="331"/>
                  </a:lnTo>
                  <a:lnTo>
                    <a:pt x="543" y="332"/>
                  </a:lnTo>
                  <a:lnTo>
                    <a:pt x="537" y="334"/>
                  </a:lnTo>
                  <a:lnTo>
                    <a:pt x="530" y="336"/>
                  </a:lnTo>
                  <a:lnTo>
                    <a:pt x="525" y="338"/>
                  </a:lnTo>
                  <a:lnTo>
                    <a:pt x="520" y="341"/>
                  </a:lnTo>
                  <a:lnTo>
                    <a:pt x="514" y="344"/>
                  </a:lnTo>
                  <a:lnTo>
                    <a:pt x="509" y="349"/>
                  </a:lnTo>
                  <a:lnTo>
                    <a:pt x="499" y="357"/>
                  </a:lnTo>
                  <a:lnTo>
                    <a:pt x="493" y="368"/>
                  </a:lnTo>
                  <a:lnTo>
                    <a:pt x="490" y="373"/>
                  </a:lnTo>
                  <a:lnTo>
                    <a:pt x="486" y="378"/>
                  </a:lnTo>
                  <a:lnTo>
                    <a:pt x="484" y="385"/>
                  </a:lnTo>
                  <a:lnTo>
                    <a:pt x="483" y="391"/>
                  </a:lnTo>
                  <a:lnTo>
                    <a:pt x="451" y="391"/>
                  </a:lnTo>
                  <a:lnTo>
                    <a:pt x="451" y="271"/>
                  </a:lnTo>
                  <a:lnTo>
                    <a:pt x="692" y="271"/>
                  </a:lnTo>
                  <a:lnTo>
                    <a:pt x="692" y="391"/>
                  </a:lnTo>
                  <a:lnTo>
                    <a:pt x="630" y="391"/>
                  </a:lnTo>
                  <a:close/>
                  <a:moveTo>
                    <a:pt x="557" y="451"/>
                  </a:moveTo>
                  <a:lnTo>
                    <a:pt x="547" y="450"/>
                  </a:lnTo>
                  <a:lnTo>
                    <a:pt x="539" y="448"/>
                  </a:lnTo>
                  <a:lnTo>
                    <a:pt x="531" y="444"/>
                  </a:lnTo>
                  <a:lnTo>
                    <a:pt x="525" y="438"/>
                  </a:lnTo>
                  <a:lnTo>
                    <a:pt x="520" y="432"/>
                  </a:lnTo>
                  <a:lnTo>
                    <a:pt x="515" y="423"/>
                  </a:lnTo>
                  <a:lnTo>
                    <a:pt x="512" y="415"/>
                  </a:lnTo>
                  <a:lnTo>
                    <a:pt x="511" y="406"/>
                  </a:lnTo>
                  <a:lnTo>
                    <a:pt x="512" y="398"/>
                  </a:lnTo>
                  <a:lnTo>
                    <a:pt x="515" y="389"/>
                  </a:lnTo>
                  <a:lnTo>
                    <a:pt x="520" y="381"/>
                  </a:lnTo>
                  <a:lnTo>
                    <a:pt x="525" y="374"/>
                  </a:lnTo>
                  <a:lnTo>
                    <a:pt x="531" y="369"/>
                  </a:lnTo>
                  <a:lnTo>
                    <a:pt x="539" y="365"/>
                  </a:lnTo>
                  <a:lnTo>
                    <a:pt x="547" y="362"/>
                  </a:lnTo>
                  <a:lnTo>
                    <a:pt x="557" y="361"/>
                  </a:lnTo>
                  <a:lnTo>
                    <a:pt x="566" y="362"/>
                  </a:lnTo>
                  <a:lnTo>
                    <a:pt x="574" y="365"/>
                  </a:lnTo>
                  <a:lnTo>
                    <a:pt x="582" y="369"/>
                  </a:lnTo>
                  <a:lnTo>
                    <a:pt x="588" y="374"/>
                  </a:lnTo>
                  <a:lnTo>
                    <a:pt x="593" y="381"/>
                  </a:lnTo>
                  <a:lnTo>
                    <a:pt x="598" y="389"/>
                  </a:lnTo>
                  <a:lnTo>
                    <a:pt x="601" y="398"/>
                  </a:lnTo>
                  <a:lnTo>
                    <a:pt x="602" y="406"/>
                  </a:lnTo>
                  <a:lnTo>
                    <a:pt x="601" y="415"/>
                  </a:lnTo>
                  <a:lnTo>
                    <a:pt x="598" y="423"/>
                  </a:lnTo>
                  <a:lnTo>
                    <a:pt x="593" y="431"/>
                  </a:lnTo>
                  <a:lnTo>
                    <a:pt x="588" y="438"/>
                  </a:lnTo>
                  <a:lnTo>
                    <a:pt x="582" y="444"/>
                  </a:lnTo>
                  <a:lnTo>
                    <a:pt x="574" y="448"/>
                  </a:lnTo>
                  <a:lnTo>
                    <a:pt x="566" y="450"/>
                  </a:lnTo>
                  <a:lnTo>
                    <a:pt x="557" y="451"/>
                  </a:lnTo>
                  <a:close/>
                  <a:moveTo>
                    <a:pt x="551" y="120"/>
                  </a:moveTo>
                  <a:lnTo>
                    <a:pt x="671" y="241"/>
                  </a:lnTo>
                  <a:lnTo>
                    <a:pt x="451" y="241"/>
                  </a:lnTo>
                  <a:lnTo>
                    <a:pt x="451" y="120"/>
                  </a:lnTo>
                  <a:lnTo>
                    <a:pt x="551" y="120"/>
                  </a:lnTo>
                  <a:close/>
                  <a:moveTo>
                    <a:pt x="181" y="451"/>
                  </a:moveTo>
                  <a:lnTo>
                    <a:pt x="171" y="450"/>
                  </a:lnTo>
                  <a:lnTo>
                    <a:pt x="163" y="448"/>
                  </a:lnTo>
                  <a:lnTo>
                    <a:pt x="155" y="444"/>
                  </a:lnTo>
                  <a:lnTo>
                    <a:pt x="149" y="438"/>
                  </a:lnTo>
                  <a:lnTo>
                    <a:pt x="144" y="432"/>
                  </a:lnTo>
                  <a:lnTo>
                    <a:pt x="139" y="423"/>
                  </a:lnTo>
                  <a:lnTo>
                    <a:pt x="136" y="415"/>
                  </a:lnTo>
                  <a:lnTo>
                    <a:pt x="136" y="406"/>
                  </a:lnTo>
                  <a:lnTo>
                    <a:pt x="136" y="398"/>
                  </a:lnTo>
                  <a:lnTo>
                    <a:pt x="139" y="389"/>
                  </a:lnTo>
                  <a:lnTo>
                    <a:pt x="144" y="381"/>
                  </a:lnTo>
                  <a:lnTo>
                    <a:pt x="149" y="374"/>
                  </a:lnTo>
                  <a:lnTo>
                    <a:pt x="155" y="369"/>
                  </a:lnTo>
                  <a:lnTo>
                    <a:pt x="163" y="365"/>
                  </a:lnTo>
                  <a:lnTo>
                    <a:pt x="171" y="362"/>
                  </a:lnTo>
                  <a:lnTo>
                    <a:pt x="181" y="361"/>
                  </a:lnTo>
                  <a:lnTo>
                    <a:pt x="190" y="362"/>
                  </a:lnTo>
                  <a:lnTo>
                    <a:pt x="198" y="365"/>
                  </a:lnTo>
                  <a:lnTo>
                    <a:pt x="206" y="369"/>
                  </a:lnTo>
                  <a:lnTo>
                    <a:pt x="212" y="374"/>
                  </a:lnTo>
                  <a:lnTo>
                    <a:pt x="219" y="381"/>
                  </a:lnTo>
                  <a:lnTo>
                    <a:pt x="222" y="389"/>
                  </a:lnTo>
                  <a:lnTo>
                    <a:pt x="225" y="398"/>
                  </a:lnTo>
                  <a:lnTo>
                    <a:pt x="226" y="406"/>
                  </a:lnTo>
                  <a:lnTo>
                    <a:pt x="225" y="415"/>
                  </a:lnTo>
                  <a:lnTo>
                    <a:pt x="222" y="423"/>
                  </a:lnTo>
                  <a:lnTo>
                    <a:pt x="219" y="431"/>
                  </a:lnTo>
                  <a:lnTo>
                    <a:pt x="212" y="438"/>
                  </a:lnTo>
                  <a:lnTo>
                    <a:pt x="206" y="444"/>
                  </a:lnTo>
                  <a:lnTo>
                    <a:pt x="198" y="448"/>
                  </a:lnTo>
                  <a:lnTo>
                    <a:pt x="190" y="450"/>
                  </a:lnTo>
                  <a:lnTo>
                    <a:pt x="181" y="451"/>
                  </a:lnTo>
                  <a:close/>
                  <a:moveTo>
                    <a:pt x="721" y="250"/>
                  </a:moveTo>
                  <a:lnTo>
                    <a:pt x="720" y="248"/>
                  </a:lnTo>
                  <a:lnTo>
                    <a:pt x="718" y="246"/>
                  </a:lnTo>
                  <a:lnTo>
                    <a:pt x="568" y="95"/>
                  </a:lnTo>
                  <a:lnTo>
                    <a:pt x="565" y="94"/>
                  </a:lnTo>
                  <a:lnTo>
                    <a:pt x="562" y="91"/>
                  </a:lnTo>
                  <a:lnTo>
                    <a:pt x="559" y="91"/>
                  </a:lnTo>
                  <a:lnTo>
                    <a:pt x="557" y="90"/>
                  </a:lnTo>
                  <a:lnTo>
                    <a:pt x="451" y="90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5"/>
                  </a:lnTo>
                  <a:lnTo>
                    <a:pt x="445" y="3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50" y="1"/>
                  </a:lnTo>
                  <a:lnTo>
                    <a:pt x="247" y="3"/>
                  </a:lnTo>
                  <a:lnTo>
                    <a:pt x="245" y="5"/>
                  </a:lnTo>
                  <a:lnTo>
                    <a:pt x="243" y="7"/>
                  </a:lnTo>
                  <a:lnTo>
                    <a:pt x="242" y="10"/>
                  </a:lnTo>
                  <a:lnTo>
                    <a:pt x="241" y="12"/>
                  </a:lnTo>
                  <a:lnTo>
                    <a:pt x="241" y="15"/>
                  </a:lnTo>
                  <a:lnTo>
                    <a:pt x="241" y="19"/>
                  </a:lnTo>
                  <a:lnTo>
                    <a:pt x="242" y="22"/>
                  </a:lnTo>
                  <a:lnTo>
                    <a:pt x="243" y="24"/>
                  </a:lnTo>
                  <a:lnTo>
                    <a:pt x="245" y="26"/>
                  </a:lnTo>
                  <a:lnTo>
                    <a:pt x="247" y="28"/>
                  </a:lnTo>
                  <a:lnTo>
                    <a:pt x="250" y="29"/>
                  </a:lnTo>
                  <a:lnTo>
                    <a:pt x="253" y="30"/>
                  </a:lnTo>
                  <a:lnTo>
                    <a:pt x="256" y="30"/>
                  </a:lnTo>
                  <a:lnTo>
                    <a:pt x="421" y="30"/>
                  </a:lnTo>
                  <a:lnTo>
                    <a:pt x="421" y="391"/>
                  </a:lnTo>
                  <a:lnTo>
                    <a:pt x="254" y="391"/>
                  </a:lnTo>
                  <a:lnTo>
                    <a:pt x="253" y="385"/>
                  </a:lnTo>
                  <a:lnTo>
                    <a:pt x="251" y="378"/>
                  </a:lnTo>
                  <a:lnTo>
                    <a:pt x="249" y="373"/>
                  </a:lnTo>
                  <a:lnTo>
                    <a:pt x="245" y="368"/>
                  </a:lnTo>
                  <a:lnTo>
                    <a:pt x="238" y="357"/>
                  </a:lnTo>
                  <a:lnTo>
                    <a:pt x="228" y="349"/>
                  </a:lnTo>
                  <a:lnTo>
                    <a:pt x="224" y="344"/>
                  </a:lnTo>
                  <a:lnTo>
                    <a:pt x="219" y="341"/>
                  </a:lnTo>
                  <a:lnTo>
                    <a:pt x="212" y="338"/>
                  </a:lnTo>
                  <a:lnTo>
                    <a:pt x="207" y="336"/>
                  </a:lnTo>
                  <a:lnTo>
                    <a:pt x="200" y="334"/>
                  </a:lnTo>
                  <a:lnTo>
                    <a:pt x="194" y="332"/>
                  </a:lnTo>
                  <a:lnTo>
                    <a:pt x="187" y="331"/>
                  </a:lnTo>
                  <a:lnTo>
                    <a:pt x="181" y="331"/>
                  </a:lnTo>
                  <a:lnTo>
                    <a:pt x="174" y="331"/>
                  </a:lnTo>
                  <a:lnTo>
                    <a:pt x="167" y="332"/>
                  </a:lnTo>
                  <a:lnTo>
                    <a:pt x="161" y="334"/>
                  </a:lnTo>
                  <a:lnTo>
                    <a:pt x="155" y="336"/>
                  </a:lnTo>
                  <a:lnTo>
                    <a:pt x="149" y="338"/>
                  </a:lnTo>
                  <a:lnTo>
                    <a:pt x="144" y="341"/>
                  </a:lnTo>
                  <a:lnTo>
                    <a:pt x="138" y="344"/>
                  </a:lnTo>
                  <a:lnTo>
                    <a:pt x="133" y="349"/>
                  </a:lnTo>
                  <a:lnTo>
                    <a:pt x="124" y="357"/>
                  </a:lnTo>
                  <a:lnTo>
                    <a:pt x="117" y="368"/>
                  </a:lnTo>
                  <a:lnTo>
                    <a:pt x="114" y="373"/>
                  </a:lnTo>
                  <a:lnTo>
                    <a:pt x="110" y="378"/>
                  </a:lnTo>
                  <a:lnTo>
                    <a:pt x="108" y="385"/>
                  </a:lnTo>
                  <a:lnTo>
                    <a:pt x="107" y="391"/>
                  </a:lnTo>
                  <a:lnTo>
                    <a:pt x="30" y="391"/>
                  </a:lnTo>
                  <a:lnTo>
                    <a:pt x="30" y="120"/>
                  </a:lnTo>
                  <a:lnTo>
                    <a:pt x="30" y="117"/>
                  </a:lnTo>
                  <a:lnTo>
                    <a:pt x="29" y="115"/>
                  </a:lnTo>
                  <a:lnTo>
                    <a:pt x="28" y="112"/>
                  </a:lnTo>
                  <a:lnTo>
                    <a:pt x="26" y="110"/>
                  </a:lnTo>
                  <a:lnTo>
                    <a:pt x="24" y="109"/>
                  </a:lnTo>
                  <a:lnTo>
                    <a:pt x="21" y="106"/>
                  </a:lnTo>
                  <a:lnTo>
                    <a:pt x="18" y="106"/>
                  </a:lnTo>
                  <a:lnTo>
                    <a:pt x="15" y="105"/>
                  </a:lnTo>
                  <a:lnTo>
                    <a:pt x="12" y="106"/>
                  </a:lnTo>
                  <a:lnTo>
                    <a:pt x="10" y="106"/>
                  </a:lnTo>
                  <a:lnTo>
                    <a:pt x="6" y="109"/>
                  </a:lnTo>
                  <a:lnTo>
                    <a:pt x="4" y="110"/>
                  </a:lnTo>
                  <a:lnTo>
                    <a:pt x="3" y="112"/>
                  </a:lnTo>
                  <a:lnTo>
                    <a:pt x="1" y="115"/>
                  </a:lnTo>
                  <a:lnTo>
                    <a:pt x="1" y="117"/>
                  </a:lnTo>
                  <a:lnTo>
                    <a:pt x="0" y="120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9"/>
                  </a:lnTo>
                  <a:lnTo>
                    <a:pt x="10" y="420"/>
                  </a:lnTo>
                  <a:lnTo>
                    <a:pt x="12" y="421"/>
                  </a:lnTo>
                  <a:lnTo>
                    <a:pt x="15" y="421"/>
                  </a:lnTo>
                  <a:lnTo>
                    <a:pt x="107" y="421"/>
                  </a:lnTo>
                  <a:lnTo>
                    <a:pt x="108" y="428"/>
                  </a:lnTo>
                  <a:lnTo>
                    <a:pt x="110" y="434"/>
                  </a:lnTo>
                  <a:lnTo>
                    <a:pt x="114" y="440"/>
                  </a:lnTo>
                  <a:lnTo>
                    <a:pt x="117" y="445"/>
                  </a:lnTo>
                  <a:lnTo>
                    <a:pt x="124" y="456"/>
                  </a:lnTo>
                  <a:lnTo>
                    <a:pt x="133" y="464"/>
                  </a:lnTo>
                  <a:lnTo>
                    <a:pt x="138" y="468"/>
                  </a:lnTo>
                  <a:lnTo>
                    <a:pt x="144" y="472"/>
                  </a:lnTo>
                  <a:lnTo>
                    <a:pt x="149" y="475"/>
                  </a:lnTo>
                  <a:lnTo>
                    <a:pt x="155" y="477"/>
                  </a:lnTo>
                  <a:lnTo>
                    <a:pt x="161" y="479"/>
                  </a:lnTo>
                  <a:lnTo>
                    <a:pt x="167" y="480"/>
                  </a:lnTo>
                  <a:lnTo>
                    <a:pt x="174" y="481"/>
                  </a:lnTo>
                  <a:lnTo>
                    <a:pt x="181" y="481"/>
                  </a:lnTo>
                  <a:lnTo>
                    <a:pt x="187" y="481"/>
                  </a:lnTo>
                  <a:lnTo>
                    <a:pt x="194" y="480"/>
                  </a:lnTo>
                  <a:lnTo>
                    <a:pt x="200" y="479"/>
                  </a:lnTo>
                  <a:lnTo>
                    <a:pt x="207" y="477"/>
                  </a:lnTo>
                  <a:lnTo>
                    <a:pt x="212" y="475"/>
                  </a:lnTo>
                  <a:lnTo>
                    <a:pt x="219" y="472"/>
                  </a:lnTo>
                  <a:lnTo>
                    <a:pt x="224" y="468"/>
                  </a:lnTo>
                  <a:lnTo>
                    <a:pt x="228" y="464"/>
                  </a:lnTo>
                  <a:lnTo>
                    <a:pt x="238" y="456"/>
                  </a:lnTo>
                  <a:lnTo>
                    <a:pt x="245" y="445"/>
                  </a:lnTo>
                  <a:lnTo>
                    <a:pt x="249" y="440"/>
                  </a:lnTo>
                  <a:lnTo>
                    <a:pt x="251" y="434"/>
                  </a:lnTo>
                  <a:lnTo>
                    <a:pt x="253" y="428"/>
                  </a:lnTo>
                  <a:lnTo>
                    <a:pt x="254" y="421"/>
                  </a:lnTo>
                  <a:lnTo>
                    <a:pt x="436" y="421"/>
                  </a:lnTo>
                  <a:lnTo>
                    <a:pt x="483" y="421"/>
                  </a:lnTo>
                  <a:lnTo>
                    <a:pt x="484" y="428"/>
                  </a:lnTo>
                  <a:lnTo>
                    <a:pt x="486" y="434"/>
                  </a:lnTo>
                  <a:lnTo>
                    <a:pt x="490" y="440"/>
                  </a:lnTo>
                  <a:lnTo>
                    <a:pt x="493" y="445"/>
                  </a:lnTo>
                  <a:lnTo>
                    <a:pt x="499" y="456"/>
                  </a:lnTo>
                  <a:lnTo>
                    <a:pt x="509" y="464"/>
                  </a:lnTo>
                  <a:lnTo>
                    <a:pt x="514" y="468"/>
                  </a:lnTo>
                  <a:lnTo>
                    <a:pt x="520" y="472"/>
                  </a:lnTo>
                  <a:lnTo>
                    <a:pt x="525" y="475"/>
                  </a:lnTo>
                  <a:lnTo>
                    <a:pt x="530" y="477"/>
                  </a:lnTo>
                  <a:lnTo>
                    <a:pt x="537" y="479"/>
                  </a:lnTo>
                  <a:lnTo>
                    <a:pt x="543" y="480"/>
                  </a:lnTo>
                  <a:lnTo>
                    <a:pt x="550" y="481"/>
                  </a:lnTo>
                  <a:lnTo>
                    <a:pt x="557" y="481"/>
                  </a:lnTo>
                  <a:lnTo>
                    <a:pt x="563" y="481"/>
                  </a:lnTo>
                  <a:lnTo>
                    <a:pt x="570" y="480"/>
                  </a:lnTo>
                  <a:lnTo>
                    <a:pt x="576" y="479"/>
                  </a:lnTo>
                  <a:lnTo>
                    <a:pt x="583" y="477"/>
                  </a:lnTo>
                  <a:lnTo>
                    <a:pt x="588" y="475"/>
                  </a:lnTo>
                  <a:lnTo>
                    <a:pt x="593" y="472"/>
                  </a:lnTo>
                  <a:lnTo>
                    <a:pt x="599" y="468"/>
                  </a:lnTo>
                  <a:lnTo>
                    <a:pt x="604" y="464"/>
                  </a:lnTo>
                  <a:lnTo>
                    <a:pt x="614" y="456"/>
                  </a:lnTo>
                  <a:lnTo>
                    <a:pt x="621" y="445"/>
                  </a:lnTo>
                  <a:lnTo>
                    <a:pt x="623" y="440"/>
                  </a:lnTo>
                  <a:lnTo>
                    <a:pt x="627" y="434"/>
                  </a:lnTo>
                  <a:lnTo>
                    <a:pt x="629" y="428"/>
                  </a:lnTo>
                  <a:lnTo>
                    <a:pt x="630" y="421"/>
                  </a:lnTo>
                  <a:lnTo>
                    <a:pt x="707" y="421"/>
                  </a:lnTo>
                  <a:lnTo>
                    <a:pt x="710" y="421"/>
                  </a:lnTo>
                  <a:lnTo>
                    <a:pt x="712" y="420"/>
                  </a:lnTo>
                  <a:lnTo>
                    <a:pt x="716" y="419"/>
                  </a:lnTo>
                  <a:lnTo>
                    <a:pt x="718" y="417"/>
                  </a:lnTo>
                  <a:lnTo>
                    <a:pt x="720" y="415"/>
                  </a:lnTo>
                  <a:lnTo>
                    <a:pt x="721" y="412"/>
                  </a:lnTo>
                  <a:lnTo>
                    <a:pt x="722" y="410"/>
                  </a:lnTo>
                  <a:lnTo>
                    <a:pt x="722" y="406"/>
                  </a:lnTo>
                  <a:lnTo>
                    <a:pt x="722" y="256"/>
                  </a:lnTo>
                  <a:lnTo>
                    <a:pt x="722" y="253"/>
                  </a:lnTo>
                  <a:lnTo>
                    <a:pt x="721" y="250"/>
                  </a:lnTo>
                  <a:lnTo>
                    <a:pt x="721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20">
              <a:extLst>
                <a:ext uri="{FF2B5EF4-FFF2-40B4-BE49-F238E27FC236}">
                  <a16:creationId xmlns:a16="http://schemas.microsoft.com/office/drawing/2014/main" id="{49C8E5B3-49FE-4928-B79A-C677A9C33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3163" y="2565400"/>
              <a:ext cx="28575" cy="38100"/>
            </a:xfrm>
            <a:custGeom>
              <a:avLst/>
              <a:gdLst>
                <a:gd name="T0" fmla="*/ 15 w 90"/>
                <a:gd name="T1" fmla="*/ 120 h 120"/>
                <a:gd name="T2" fmla="*/ 75 w 90"/>
                <a:gd name="T3" fmla="*/ 120 h 120"/>
                <a:gd name="T4" fmla="*/ 78 w 90"/>
                <a:gd name="T5" fmla="*/ 120 h 120"/>
                <a:gd name="T6" fmla="*/ 81 w 90"/>
                <a:gd name="T7" fmla="*/ 119 h 120"/>
                <a:gd name="T8" fmla="*/ 84 w 90"/>
                <a:gd name="T9" fmla="*/ 117 h 120"/>
                <a:gd name="T10" fmla="*/ 86 w 90"/>
                <a:gd name="T11" fmla="*/ 116 h 120"/>
                <a:gd name="T12" fmla="*/ 88 w 90"/>
                <a:gd name="T13" fmla="*/ 114 h 120"/>
                <a:gd name="T14" fmla="*/ 89 w 90"/>
                <a:gd name="T15" fmla="*/ 111 h 120"/>
                <a:gd name="T16" fmla="*/ 90 w 90"/>
                <a:gd name="T17" fmla="*/ 109 h 120"/>
                <a:gd name="T18" fmla="*/ 90 w 90"/>
                <a:gd name="T19" fmla="*/ 105 h 120"/>
                <a:gd name="T20" fmla="*/ 90 w 90"/>
                <a:gd name="T21" fmla="*/ 102 h 120"/>
                <a:gd name="T22" fmla="*/ 89 w 90"/>
                <a:gd name="T23" fmla="*/ 99 h 120"/>
                <a:gd name="T24" fmla="*/ 88 w 90"/>
                <a:gd name="T25" fmla="*/ 97 h 120"/>
                <a:gd name="T26" fmla="*/ 86 w 90"/>
                <a:gd name="T27" fmla="*/ 95 h 120"/>
                <a:gd name="T28" fmla="*/ 84 w 90"/>
                <a:gd name="T29" fmla="*/ 93 h 120"/>
                <a:gd name="T30" fmla="*/ 81 w 90"/>
                <a:gd name="T31" fmla="*/ 91 h 120"/>
                <a:gd name="T32" fmla="*/ 78 w 90"/>
                <a:gd name="T33" fmla="*/ 90 h 120"/>
                <a:gd name="T34" fmla="*/ 75 w 90"/>
                <a:gd name="T35" fmla="*/ 90 h 120"/>
                <a:gd name="T36" fmla="*/ 30 w 90"/>
                <a:gd name="T37" fmla="*/ 90 h 120"/>
                <a:gd name="T38" fmla="*/ 30 w 90"/>
                <a:gd name="T39" fmla="*/ 15 h 120"/>
                <a:gd name="T40" fmla="*/ 30 w 90"/>
                <a:gd name="T41" fmla="*/ 12 h 120"/>
                <a:gd name="T42" fmla="*/ 29 w 90"/>
                <a:gd name="T43" fmla="*/ 9 h 120"/>
                <a:gd name="T44" fmla="*/ 28 w 90"/>
                <a:gd name="T45" fmla="*/ 7 h 120"/>
                <a:gd name="T46" fmla="*/ 26 w 90"/>
                <a:gd name="T47" fmla="*/ 5 h 120"/>
                <a:gd name="T48" fmla="*/ 24 w 90"/>
                <a:gd name="T49" fmla="*/ 3 h 120"/>
                <a:gd name="T50" fmla="*/ 21 w 90"/>
                <a:gd name="T51" fmla="*/ 1 h 120"/>
                <a:gd name="T52" fmla="*/ 18 w 90"/>
                <a:gd name="T53" fmla="*/ 0 h 120"/>
                <a:gd name="T54" fmla="*/ 15 w 90"/>
                <a:gd name="T55" fmla="*/ 0 h 120"/>
                <a:gd name="T56" fmla="*/ 12 w 90"/>
                <a:gd name="T57" fmla="*/ 0 h 120"/>
                <a:gd name="T58" fmla="*/ 10 w 90"/>
                <a:gd name="T59" fmla="*/ 1 h 120"/>
                <a:gd name="T60" fmla="*/ 6 w 90"/>
                <a:gd name="T61" fmla="*/ 3 h 120"/>
                <a:gd name="T62" fmla="*/ 4 w 90"/>
                <a:gd name="T63" fmla="*/ 5 h 120"/>
                <a:gd name="T64" fmla="*/ 3 w 90"/>
                <a:gd name="T65" fmla="*/ 7 h 120"/>
                <a:gd name="T66" fmla="*/ 1 w 90"/>
                <a:gd name="T67" fmla="*/ 9 h 120"/>
                <a:gd name="T68" fmla="*/ 1 w 90"/>
                <a:gd name="T69" fmla="*/ 12 h 120"/>
                <a:gd name="T70" fmla="*/ 0 w 90"/>
                <a:gd name="T71" fmla="*/ 15 h 120"/>
                <a:gd name="T72" fmla="*/ 0 w 90"/>
                <a:gd name="T73" fmla="*/ 105 h 120"/>
                <a:gd name="T74" fmla="*/ 1 w 90"/>
                <a:gd name="T75" fmla="*/ 109 h 120"/>
                <a:gd name="T76" fmla="*/ 1 w 90"/>
                <a:gd name="T77" fmla="*/ 111 h 120"/>
                <a:gd name="T78" fmla="*/ 3 w 90"/>
                <a:gd name="T79" fmla="*/ 114 h 120"/>
                <a:gd name="T80" fmla="*/ 4 w 90"/>
                <a:gd name="T81" fmla="*/ 116 h 120"/>
                <a:gd name="T82" fmla="*/ 6 w 90"/>
                <a:gd name="T83" fmla="*/ 117 h 120"/>
                <a:gd name="T84" fmla="*/ 10 w 90"/>
                <a:gd name="T85" fmla="*/ 119 h 120"/>
                <a:gd name="T86" fmla="*/ 13 w 90"/>
                <a:gd name="T87" fmla="*/ 120 h 120"/>
                <a:gd name="T88" fmla="*/ 15 w 90"/>
                <a:gd name="T8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" h="120">
                  <a:moveTo>
                    <a:pt x="15" y="120"/>
                  </a:moveTo>
                  <a:lnTo>
                    <a:pt x="75" y="120"/>
                  </a:lnTo>
                  <a:lnTo>
                    <a:pt x="78" y="120"/>
                  </a:lnTo>
                  <a:lnTo>
                    <a:pt x="81" y="119"/>
                  </a:lnTo>
                  <a:lnTo>
                    <a:pt x="84" y="117"/>
                  </a:lnTo>
                  <a:lnTo>
                    <a:pt x="86" y="116"/>
                  </a:lnTo>
                  <a:lnTo>
                    <a:pt x="88" y="114"/>
                  </a:lnTo>
                  <a:lnTo>
                    <a:pt x="89" y="111"/>
                  </a:lnTo>
                  <a:lnTo>
                    <a:pt x="90" y="109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89" y="99"/>
                  </a:lnTo>
                  <a:lnTo>
                    <a:pt x="88" y="97"/>
                  </a:lnTo>
                  <a:lnTo>
                    <a:pt x="86" y="95"/>
                  </a:lnTo>
                  <a:lnTo>
                    <a:pt x="84" y="93"/>
                  </a:lnTo>
                  <a:lnTo>
                    <a:pt x="81" y="91"/>
                  </a:lnTo>
                  <a:lnTo>
                    <a:pt x="78" y="90"/>
                  </a:lnTo>
                  <a:lnTo>
                    <a:pt x="75" y="90"/>
                  </a:lnTo>
                  <a:lnTo>
                    <a:pt x="30" y="90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10" y="119"/>
                  </a:lnTo>
                  <a:lnTo>
                    <a:pt x="13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21">
              <a:extLst>
                <a:ext uri="{FF2B5EF4-FFF2-40B4-BE49-F238E27FC236}">
                  <a16:creationId xmlns:a16="http://schemas.microsoft.com/office/drawing/2014/main" id="{4DBC3887-C431-4BCD-8D9A-E02466685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6013" y="2698750"/>
              <a:ext cx="47625" cy="11113"/>
            </a:xfrm>
            <a:custGeom>
              <a:avLst/>
              <a:gdLst>
                <a:gd name="T0" fmla="*/ 135 w 150"/>
                <a:gd name="T1" fmla="*/ 0 h 31"/>
                <a:gd name="T2" fmla="*/ 15 w 150"/>
                <a:gd name="T3" fmla="*/ 0 h 31"/>
                <a:gd name="T4" fmla="*/ 12 w 150"/>
                <a:gd name="T5" fmla="*/ 1 h 31"/>
                <a:gd name="T6" fmla="*/ 9 w 150"/>
                <a:gd name="T7" fmla="*/ 2 h 31"/>
                <a:gd name="T8" fmla="*/ 6 w 150"/>
                <a:gd name="T9" fmla="*/ 4 h 31"/>
                <a:gd name="T10" fmla="*/ 4 w 150"/>
                <a:gd name="T11" fmla="*/ 6 h 31"/>
                <a:gd name="T12" fmla="*/ 2 w 150"/>
                <a:gd name="T13" fmla="*/ 8 h 31"/>
                <a:gd name="T14" fmla="*/ 1 w 150"/>
                <a:gd name="T15" fmla="*/ 10 h 31"/>
                <a:gd name="T16" fmla="*/ 0 w 150"/>
                <a:gd name="T17" fmla="*/ 13 h 31"/>
                <a:gd name="T18" fmla="*/ 0 w 150"/>
                <a:gd name="T19" fmla="*/ 16 h 31"/>
                <a:gd name="T20" fmla="*/ 0 w 150"/>
                <a:gd name="T21" fmla="*/ 19 h 31"/>
                <a:gd name="T22" fmla="*/ 1 w 150"/>
                <a:gd name="T23" fmla="*/ 22 h 31"/>
                <a:gd name="T24" fmla="*/ 2 w 150"/>
                <a:gd name="T25" fmla="*/ 24 h 31"/>
                <a:gd name="T26" fmla="*/ 4 w 150"/>
                <a:gd name="T27" fmla="*/ 26 h 31"/>
                <a:gd name="T28" fmla="*/ 6 w 150"/>
                <a:gd name="T29" fmla="*/ 28 h 31"/>
                <a:gd name="T30" fmla="*/ 9 w 150"/>
                <a:gd name="T31" fmla="*/ 29 h 31"/>
                <a:gd name="T32" fmla="*/ 12 w 150"/>
                <a:gd name="T33" fmla="*/ 30 h 31"/>
                <a:gd name="T34" fmla="*/ 15 w 150"/>
                <a:gd name="T35" fmla="*/ 31 h 31"/>
                <a:gd name="T36" fmla="*/ 135 w 150"/>
                <a:gd name="T37" fmla="*/ 31 h 31"/>
                <a:gd name="T38" fmla="*/ 138 w 150"/>
                <a:gd name="T39" fmla="*/ 30 h 31"/>
                <a:gd name="T40" fmla="*/ 141 w 150"/>
                <a:gd name="T41" fmla="*/ 29 h 31"/>
                <a:gd name="T42" fmla="*/ 144 w 150"/>
                <a:gd name="T43" fmla="*/ 28 h 31"/>
                <a:gd name="T44" fmla="*/ 146 w 150"/>
                <a:gd name="T45" fmla="*/ 26 h 31"/>
                <a:gd name="T46" fmla="*/ 148 w 150"/>
                <a:gd name="T47" fmla="*/ 24 h 31"/>
                <a:gd name="T48" fmla="*/ 149 w 150"/>
                <a:gd name="T49" fmla="*/ 22 h 31"/>
                <a:gd name="T50" fmla="*/ 150 w 150"/>
                <a:gd name="T51" fmla="*/ 19 h 31"/>
                <a:gd name="T52" fmla="*/ 150 w 150"/>
                <a:gd name="T53" fmla="*/ 16 h 31"/>
                <a:gd name="T54" fmla="*/ 150 w 150"/>
                <a:gd name="T55" fmla="*/ 13 h 31"/>
                <a:gd name="T56" fmla="*/ 149 w 150"/>
                <a:gd name="T57" fmla="*/ 10 h 31"/>
                <a:gd name="T58" fmla="*/ 148 w 150"/>
                <a:gd name="T59" fmla="*/ 8 h 31"/>
                <a:gd name="T60" fmla="*/ 146 w 150"/>
                <a:gd name="T61" fmla="*/ 6 h 31"/>
                <a:gd name="T62" fmla="*/ 144 w 150"/>
                <a:gd name="T63" fmla="*/ 4 h 31"/>
                <a:gd name="T64" fmla="*/ 141 w 150"/>
                <a:gd name="T65" fmla="*/ 2 h 31"/>
                <a:gd name="T66" fmla="*/ 138 w 150"/>
                <a:gd name="T67" fmla="*/ 1 h 31"/>
                <a:gd name="T68" fmla="*/ 135 w 150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31">
                  <a:moveTo>
                    <a:pt x="135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35" y="31"/>
                  </a:lnTo>
                  <a:lnTo>
                    <a:pt x="138" y="30"/>
                  </a:lnTo>
                  <a:lnTo>
                    <a:pt x="141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49" y="22"/>
                  </a:lnTo>
                  <a:lnTo>
                    <a:pt x="150" y="19"/>
                  </a:lnTo>
                  <a:lnTo>
                    <a:pt x="150" y="16"/>
                  </a:lnTo>
                  <a:lnTo>
                    <a:pt x="150" y="13"/>
                  </a:lnTo>
                  <a:lnTo>
                    <a:pt x="149" y="10"/>
                  </a:lnTo>
                  <a:lnTo>
                    <a:pt x="148" y="8"/>
                  </a:lnTo>
                  <a:lnTo>
                    <a:pt x="146" y="6"/>
                  </a:lnTo>
                  <a:lnTo>
                    <a:pt x="144" y="4"/>
                  </a:lnTo>
                  <a:lnTo>
                    <a:pt x="141" y="2"/>
                  </a:lnTo>
                  <a:lnTo>
                    <a:pt x="138" y="1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2">
              <a:extLst>
                <a:ext uri="{FF2B5EF4-FFF2-40B4-BE49-F238E27FC236}">
                  <a16:creationId xmlns:a16="http://schemas.microsoft.com/office/drawing/2014/main" id="{ACAFF8C9-71A4-41EC-9F69-2E6E8C752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5063" y="2719388"/>
              <a:ext cx="28575" cy="9525"/>
            </a:xfrm>
            <a:custGeom>
              <a:avLst/>
              <a:gdLst>
                <a:gd name="T0" fmla="*/ 75 w 90"/>
                <a:gd name="T1" fmla="*/ 0 h 30"/>
                <a:gd name="T2" fmla="*/ 15 w 90"/>
                <a:gd name="T3" fmla="*/ 0 h 30"/>
                <a:gd name="T4" fmla="*/ 12 w 90"/>
                <a:gd name="T5" fmla="*/ 0 h 30"/>
                <a:gd name="T6" fmla="*/ 10 w 90"/>
                <a:gd name="T7" fmla="*/ 1 h 30"/>
                <a:gd name="T8" fmla="*/ 6 w 90"/>
                <a:gd name="T9" fmla="*/ 3 h 30"/>
                <a:gd name="T10" fmla="*/ 4 w 90"/>
                <a:gd name="T11" fmla="*/ 5 h 30"/>
                <a:gd name="T12" fmla="*/ 2 w 90"/>
                <a:gd name="T13" fmla="*/ 7 h 30"/>
                <a:gd name="T14" fmla="*/ 1 w 90"/>
                <a:gd name="T15" fmla="*/ 9 h 30"/>
                <a:gd name="T16" fmla="*/ 0 w 90"/>
                <a:gd name="T17" fmla="*/ 12 h 30"/>
                <a:gd name="T18" fmla="*/ 0 w 90"/>
                <a:gd name="T19" fmla="*/ 15 h 30"/>
                <a:gd name="T20" fmla="*/ 0 w 90"/>
                <a:gd name="T21" fmla="*/ 19 h 30"/>
                <a:gd name="T22" fmla="*/ 1 w 90"/>
                <a:gd name="T23" fmla="*/ 21 h 30"/>
                <a:gd name="T24" fmla="*/ 2 w 90"/>
                <a:gd name="T25" fmla="*/ 24 h 30"/>
                <a:gd name="T26" fmla="*/ 4 w 90"/>
                <a:gd name="T27" fmla="*/ 26 h 30"/>
                <a:gd name="T28" fmla="*/ 6 w 90"/>
                <a:gd name="T29" fmla="*/ 27 h 30"/>
                <a:gd name="T30" fmla="*/ 10 w 90"/>
                <a:gd name="T31" fmla="*/ 29 h 30"/>
                <a:gd name="T32" fmla="*/ 12 w 90"/>
                <a:gd name="T33" fmla="*/ 29 h 30"/>
                <a:gd name="T34" fmla="*/ 15 w 90"/>
                <a:gd name="T35" fmla="*/ 30 h 30"/>
                <a:gd name="T36" fmla="*/ 75 w 90"/>
                <a:gd name="T37" fmla="*/ 30 h 30"/>
                <a:gd name="T38" fmla="*/ 78 w 90"/>
                <a:gd name="T39" fmla="*/ 29 h 30"/>
                <a:gd name="T40" fmla="*/ 81 w 90"/>
                <a:gd name="T41" fmla="*/ 29 h 30"/>
                <a:gd name="T42" fmla="*/ 84 w 90"/>
                <a:gd name="T43" fmla="*/ 27 h 30"/>
                <a:gd name="T44" fmla="*/ 86 w 90"/>
                <a:gd name="T45" fmla="*/ 26 h 30"/>
                <a:gd name="T46" fmla="*/ 88 w 90"/>
                <a:gd name="T47" fmla="*/ 24 h 30"/>
                <a:gd name="T48" fmla="*/ 89 w 90"/>
                <a:gd name="T49" fmla="*/ 21 h 30"/>
                <a:gd name="T50" fmla="*/ 90 w 90"/>
                <a:gd name="T51" fmla="*/ 19 h 30"/>
                <a:gd name="T52" fmla="*/ 90 w 90"/>
                <a:gd name="T53" fmla="*/ 15 h 30"/>
                <a:gd name="T54" fmla="*/ 90 w 90"/>
                <a:gd name="T55" fmla="*/ 12 h 30"/>
                <a:gd name="T56" fmla="*/ 89 w 90"/>
                <a:gd name="T57" fmla="*/ 9 h 30"/>
                <a:gd name="T58" fmla="*/ 88 w 90"/>
                <a:gd name="T59" fmla="*/ 7 h 30"/>
                <a:gd name="T60" fmla="*/ 86 w 90"/>
                <a:gd name="T61" fmla="*/ 5 h 30"/>
                <a:gd name="T62" fmla="*/ 84 w 90"/>
                <a:gd name="T63" fmla="*/ 3 h 30"/>
                <a:gd name="T64" fmla="*/ 81 w 90"/>
                <a:gd name="T65" fmla="*/ 1 h 30"/>
                <a:gd name="T66" fmla="*/ 78 w 90"/>
                <a:gd name="T67" fmla="*/ 0 h 30"/>
                <a:gd name="T68" fmla="*/ 75 w 90"/>
                <a:gd name="T69" fmla="*/ 0 h 30"/>
                <a:gd name="T70" fmla="*/ 75 w 90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30">
                  <a:moveTo>
                    <a:pt x="7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75" y="30"/>
                  </a:lnTo>
                  <a:lnTo>
                    <a:pt x="78" y="29"/>
                  </a:lnTo>
                  <a:lnTo>
                    <a:pt x="81" y="29"/>
                  </a:lnTo>
                  <a:lnTo>
                    <a:pt x="84" y="27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89" y="21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23">
              <a:extLst>
                <a:ext uri="{FF2B5EF4-FFF2-40B4-BE49-F238E27FC236}">
                  <a16:creationId xmlns:a16="http://schemas.microsoft.com/office/drawing/2014/main" id="{238E446B-A473-4702-8717-FFBA4394C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588" y="273843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3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9 h 30"/>
                <a:gd name="T22" fmla="*/ 1 w 60"/>
                <a:gd name="T23" fmla="*/ 21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30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30 h 30"/>
                <a:gd name="T40" fmla="*/ 51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1 h 30"/>
                <a:gd name="T50" fmla="*/ 60 w 60"/>
                <a:gd name="T51" fmla="*/ 19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5 h 30"/>
                <a:gd name="T62" fmla="*/ 54 w 60"/>
                <a:gd name="T63" fmla="*/ 3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30"/>
                  </a:lnTo>
                  <a:lnTo>
                    <a:pt x="51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1"/>
                  </a:lnTo>
                  <a:lnTo>
                    <a:pt x="60" y="19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5"/>
                  </a:lnTo>
                  <a:lnTo>
                    <a:pt x="54" y="3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24">
              <a:extLst>
                <a:ext uri="{FF2B5EF4-FFF2-40B4-BE49-F238E27FC236}">
                  <a16:creationId xmlns:a16="http://schemas.microsoft.com/office/drawing/2014/main" id="{F7CF6390-0428-48F9-904A-1A8A76D3F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0775" y="2536825"/>
              <a:ext cx="115888" cy="114300"/>
            </a:xfrm>
            <a:custGeom>
              <a:avLst/>
              <a:gdLst>
                <a:gd name="T0" fmla="*/ 211 w 361"/>
                <a:gd name="T1" fmla="*/ 34 h 361"/>
                <a:gd name="T2" fmla="*/ 252 w 361"/>
                <a:gd name="T3" fmla="*/ 49 h 361"/>
                <a:gd name="T4" fmla="*/ 286 w 361"/>
                <a:gd name="T5" fmla="*/ 75 h 361"/>
                <a:gd name="T6" fmla="*/ 313 w 361"/>
                <a:gd name="T7" fmla="*/ 110 h 361"/>
                <a:gd name="T8" fmla="*/ 328 w 361"/>
                <a:gd name="T9" fmla="*/ 151 h 361"/>
                <a:gd name="T10" fmla="*/ 330 w 361"/>
                <a:gd name="T11" fmla="*/ 196 h 361"/>
                <a:gd name="T12" fmla="*/ 319 w 361"/>
                <a:gd name="T13" fmla="*/ 239 h 361"/>
                <a:gd name="T14" fmla="*/ 297 w 361"/>
                <a:gd name="T15" fmla="*/ 277 h 361"/>
                <a:gd name="T16" fmla="*/ 265 w 361"/>
                <a:gd name="T17" fmla="*/ 306 h 361"/>
                <a:gd name="T18" fmla="*/ 225 w 361"/>
                <a:gd name="T19" fmla="*/ 325 h 361"/>
                <a:gd name="T20" fmla="*/ 180 w 361"/>
                <a:gd name="T21" fmla="*/ 331 h 361"/>
                <a:gd name="T22" fmla="*/ 136 w 361"/>
                <a:gd name="T23" fmla="*/ 325 h 361"/>
                <a:gd name="T24" fmla="*/ 96 w 361"/>
                <a:gd name="T25" fmla="*/ 306 h 361"/>
                <a:gd name="T26" fmla="*/ 64 w 361"/>
                <a:gd name="T27" fmla="*/ 277 h 361"/>
                <a:gd name="T28" fmla="*/ 42 w 361"/>
                <a:gd name="T29" fmla="*/ 239 h 361"/>
                <a:gd name="T30" fmla="*/ 31 w 361"/>
                <a:gd name="T31" fmla="*/ 196 h 361"/>
                <a:gd name="T32" fmla="*/ 33 w 361"/>
                <a:gd name="T33" fmla="*/ 151 h 361"/>
                <a:gd name="T34" fmla="*/ 48 w 361"/>
                <a:gd name="T35" fmla="*/ 110 h 361"/>
                <a:gd name="T36" fmla="*/ 74 w 361"/>
                <a:gd name="T37" fmla="*/ 75 h 361"/>
                <a:gd name="T38" fmla="*/ 108 w 361"/>
                <a:gd name="T39" fmla="*/ 49 h 361"/>
                <a:gd name="T40" fmla="*/ 150 w 361"/>
                <a:gd name="T41" fmla="*/ 34 h 361"/>
                <a:gd name="T42" fmla="*/ 180 w 361"/>
                <a:gd name="T43" fmla="*/ 30 h 361"/>
                <a:gd name="T44" fmla="*/ 216 w 361"/>
                <a:gd name="T45" fmla="*/ 358 h 361"/>
                <a:gd name="T46" fmla="*/ 267 w 361"/>
                <a:gd name="T47" fmla="*/ 340 h 361"/>
                <a:gd name="T48" fmla="*/ 307 w 361"/>
                <a:gd name="T49" fmla="*/ 309 h 361"/>
                <a:gd name="T50" fmla="*/ 339 w 361"/>
                <a:gd name="T51" fmla="*/ 267 h 361"/>
                <a:gd name="T52" fmla="*/ 357 w 361"/>
                <a:gd name="T53" fmla="*/ 218 h 361"/>
                <a:gd name="T54" fmla="*/ 360 w 361"/>
                <a:gd name="T55" fmla="*/ 163 h 361"/>
                <a:gd name="T56" fmla="*/ 346 w 361"/>
                <a:gd name="T57" fmla="*/ 111 h 361"/>
                <a:gd name="T58" fmla="*/ 319 w 361"/>
                <a:gd name="T59" fmla="*/ 67 h 361"/>
                <a:gd name="T60" fmla="*/ 281 w 361"/>
                <a:gd name="T61" fmla="*/ 31 h 361"/>
                <a:gd name="T62" fmla="*/ 234 w 361"/>
                <a:gd name="T63" fmla="*/ 9 h 361"/>
                <a:gd name="T64" fmla="*/ 180 w 361"/>
                <a:gd name="T65" fmla="*/ 0 h 361"/>
                <a:gd name="T66" fmla="*/ 126 w 361"/>
                <a:gd name="T67" fmla="*/ 9 h 361"/>
                <a:gd name="T68" fmla="*/ 79 w 361"/>
                <a:gd name="T69" fmla="*/ 31 h 361"/>
                <a:gd name="T70" fmla="*/ 41 w 361"/>
                <a:gd name="T71" fmla="*/ 67 h 361"/>
                <a:gd name="T72" fmla="*/ 14 w 361"/>
                <a:gd name="T73" fmla="*/ 111 h 361"/>
                <a:gd name="T74" fmla="*/ 1 w 361"/>
                <a:gd name="T75" fmla="*/ 163 h 361"/>
                <a:gd name="T76" fmla="*/ 3 w 361"/>
                <a:gd name="T77" fmla="*/ 218 h 361"/>
                <a:gd name="T78" fmla="*/ 21 w 361"/>
                <a:gd name="T79" fmla="*/ 267 h 361"/>
                <a:gd name="T80" fmla="*/ 53 w 361"/>
                <a:gd name="T81" fmla="*/ 309 h 361"/>
                <a:gd name="T82" fmla="*/ 94 w 361"/>
                <a:gd name="T83" fmla="*/ 340 h 361"/>
                <a:gd name="T84" fmla="*/ 144 w 361"/>
                <a:gd name="T85" fmla="*/ 35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" h="361">
                  <a:moveTo>
                    <a:pt x="180" y="30"/>
                  </a:moveTo>
                  <a:lnTo>
                    <a:pt x="196" y="31"/>
                  </a:lnTo>
                  <a:lnTo>
                    <a:pt x="211" y="34"/>
                  </a:lnTo>
                  <a:lnTo>
                    <a:pt x="225" y="38"/>
                  </a:lnTo>
                  <a:lnTo>
                    <a:pt x="239" y="42"/>
                  </a:lnTo>
                  <a:lnTo>
                    <a:pt x="252" y="49"/>
                  </a:lnTo>
                  <a:lnTo>
                    <a:pt x="265" y="56"/>
                  </a:lnTo>
                  <a:lnTo>
                    <a:pt x="276" y="65"/>
                  </a:lnTo>
                  <a:lnTo>
                    <a:pt x="286" y="75"/>
                  </a:lnTo>
                  <a:lnTo>
                    <a:pt x="297" y="85"/>
                  </a:lnTo>
                  <a:lnTo>
                    <a:pt x="305" y="97"/>
                  </a:lnTo>
                  <a:lnTo>
                    <a:pt x="313" y="110"/>
                  </a:lnTo>
                  <a:lnTo>
                    <a:pt x="319" y="122"/>
                  </a:lnTo>
                  <a:lnTo>
                    <a:pt x="324" y="136"/>
                  </a:lnTo>
                  <a:lnTo>
                    <a:pt x="328" y="151"/>
                  </a:lnTo>
                  <a:lnTo>
                    <a:pt x="330" y="165"/>
                  </a:lnTo>
                  <a:lnTo>
                    <a:pt x="331" y="181"/>
                  </a:lnTo>
                  <a:lnTo>
                    <a:pt x="330" y="196"/>
                  </a:lnTo>
                  <a:lnTo>
                    <a:pt x="328" y="211"/>
                  </a:lnTo>
                  <a:lnTo>
                    <a:pt x="324" y="225"/>
                  </a:lnTo>
                  <a:lnTo>
                    <a:pt x="319" y="239"/>
                  </a:lnTo>
                  <a:lnTo>
                    <a:pt x="313" y="253"/>
                  </a:lnTo>
                  <a:lnTo>
                    <a:pt x="305" y="265"/>
                  </a:lnTo>
                  <a:lnTo>
                    <a:pt x="297" y="277"/>
                  </a:lnTo>
                  <a:lnTo>
                    <a:pt x="286" y="287"/>
                  </a:lnTo>
                  <a:lnTo>
                    <a:pt x="276" y="297"/>
                  </a:lnTo>
                  <a:lnTo>
                    <a:pt x="265" y="306"/>
                  </a:lnTo>
                  <a:lnTo>
                    <a:pt x="252" y="313"/>
                  </a:lnTo>
                  <a:lnTo>
                    <a:pt x="239" y="320"/>
                  </a:lnTo>
                  <a:lnTo>
                    <a:pt x="225" y="325"/>
                  </a:lnTo>
                  <a:lnTo>
                    <a:pt x="211" y="328"/>
                  </a:lnTo>
                  <a:lnTo>
                    <a:pt x="196" y="330"/>
                  </a:lnTo>
                  <a:lnTo>
                    <a:pt x="180" y="331"/>
                  </a:lnTo>
                  <a:lnTo>
                    <a:pt x="165" y="330"/>
                  </a:lnTo>
                  <a:lnTo>
                    <a:pt x="150" y="328"/>
                  </a:lnTo>
                  <a:lnTo>
                    <a:pt x="136" y="325"/>
                  </a:lnTo>
                  <a:lnTo>
                    <a:pt x="122" y="320"/>
                  </a:lnTo>
                  <a:lnTo>
                    <a:pt x="108" y="313"/>
                  </a:lnTo>
                  <a:lnTo>
                    <a:pt x="96" y="306"/>
                  </a:lnTo>
                  <a:lnTo>
                    <a:pt x="85" y="297"/>
                  </a:lnTo>
                  <a:lnTo>
                    <a:pt x="74" y="287"/>
                  </a:lnTo>
                  <a:lnTo>
                    <a:pt x="64" y="277"/>
                  </a:lnTo>
                  <a:lnTo>
                    <a:pt x="56" y="265"/>
                  </a:lnTo>
                  <a:lnTo>
                    <a:pt x="48" y="253"/>
                  </a:lnTo>
                  <a:lnTo>
                    <a:pt x="42" y="239"/>
                  </a:lnTo>
                  <a:lnTo>
                    <a:pt x="36" y="225"/>
                  </a:lnTo>
                  <a:lnTo>
                    <a:pt x="33" y="211"/>
                  </a:lnTo>
                  <a:lnTo>
                    <a:pt x="31" y="196"/>
                  </a:lnTo>
                  <a:lnTo>
                    <a:pt x="30" y="181"/>
                  </a:lnTo>
                  <a:lnTo>
                    <a:pt x="31" y="165"/>
                  </a:lnTo>
                  <a:lnTo>
                    <a:pt x="33" y="151"/>
                  </a:lnTo>
                  <a:lnTo>
                    <a:pt x="36" y="136"/>
                  </a:lnTo>
                  <a:lnTo>
                    <a:pt x="42" y="122"/>
                  </a:lnTo>
                  <a:lnTo>
                    <a:pt x="48" y="110"/>
                  </a:lnTo>
                  <a:lnTo>
                    <a:pt x="56" y="97"/>
                  </a:lnTo>
                  <a:lnTo>
                    <a:pt x="64" y="86"/>
                  </a:lnTo>
                  <a:lnTo>
                    <a:pt x="74" y="75"/>
                  </a:lnTo>
                  <a:lnTo>
                    <a:pt x="85" y="65"/>
                  </a:lnTo>
                  <a:lnTo>
                    <a:pt x="96" y="56"/>
                  </a:lnTo>
                  <a:lnTo>
                    <a:pt x="108" y="49"/>
                  </a:lnTo>
                  <a:lnTo>
                    <a:pt x="122" y="42"/>
                  </a:lnTo>
                  <a:lnTo>
                    <a:pt x="136" y="38"/>
                  </a:lnTo>
                  <a:lnTo>
                    <a:pt x="150" y="34"/>
                  </a:lnTo>
                  <a:lnTo>
                    <a:pt x="165" y="31"/>
                  </a:lnTo>
                  <a:lnTo>
                    <a:pt x="180" y="30"/>
                  </a:lnTo>
                  <a:lnTo>
                    <a:pt x="180" y="30"/>
                  </a:lnTo>
                  <a:close/>
                  <a:moveTo>
                    <a:pt x="180" y="361"/>
                  </a:moveTo>
                  <a:lnTo>
                    <a:pt x="199" y="360"/>
                  </a:lnTo>
                  <a:lnTo>
                    <a:pt x="216" y="358"/>
                  </a:lnTo>
                  <a:lnTo>
                    <a:pt x="234" y="354"/>
                  </a:lnTo>
                  <a:lnTo>
                    <a:pt x="251" y="347"/>
                  </a:lnTo>
                  <a:lnTo>
                    <a:pt x="267" y="340"/>
                  </a:lnTo>
                  <a:lnTo>
                    <a:pt x="281" y="330"/>
                  </a:lnTo>
                  <a:lnTo>
                    <a:pt x="295" y="321"/>
                  </a:lnTo>
                  <a:lnTo>
                    <a:pt x="307" y="309"/>
                  </a:lnTo>
                  <a:lnTo>
                    <a:pt x="319" y="296"/>
                  </a:lnTo>
                  <a:lnTo>
                    <a:pt x="330" y="282"/>
                  </a:lnTo>
                  <a:lnTo>
                    <a:pt x="339" y="267"/>
                  </a:lnTo>
                  <a:lnTo>
                    <a:pt x="346" y="251"/>
                  </a:lnTo>
                  <a:lnTo>
                    <a:pt x="352" y="235"/>
                  </a:lnTo>
                  <a:lnTo>
                    <a:pt x="357" y="218"/>
                  </a:lnTo>
                  <a:lnTo>
                    <a:pt x="360" y="200"/>
                  </a:lnTo>
                  <a:lnTo>
                    <a:pt x="361" y="181"/>
                  </a:lnTo>
                  <a:lnTo>
                    <a:pt x="360" y="163"/>
                  </a:lnTo>
                  <a:lnTo>
                    <a:pt x="357" y="145"/>
                  </a:lnTo>
                  <a:lnTo>
                    <a:pt x="352" y="128"/>
                  </a:lnTo>
                  <a:lnTo>
                    <a:pt x="346" y="111"/>
                  </a:lnTo>
                  <a:lnTo>
                    <a:pt x="339" y="96"/>
                  </a:lnTo>
                  <a:lnTo>
                    <a:pt x="330" y="81"/>
                  </a:lnTo>
                  <a:lnTo>
                    <a:pt x="319" y="67"/>
                  </a:lnTo>
                  <a:lnTo>
                    <a:pt x="307" y="54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7" y="23"/>
                  </a:lnTo>
                  <a:lnTo>
                    <a:pt x="251" y="15"/>
                  </a:lnTo>
                  <a:lnTo>
                    <a:pt x="234" y="9"/>
                  </a:lnTo>
                  <a:lnTo>
                    <a:pt x="216" y="5"/>
                  </a:lnTo>
                  <a:lnTo>
                    <a:pt x="199" y="1"/>
                  </a:lnTo>
                  <a:lnTo>
                    <a:pt x="180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6" y="9"/>
                  </a:lnTo>
                  <a:lnTo>
                    <a:pt x="110" y="15"/>
                  </a:lnTo>
                  <a:lnTo>
                    <a:pt x="94" y="23"/>
                  </a:lnTo>
                  <a:lnTo>
                    <a:pt x="79" y="31"/>
                  </a:lnTo>
                  <a:lnTo>
                    <a:pt x="65" y="42"/>
                  </a:lnTo>
                  <a:lnTo>
                    <a:pt x="53" y="54"/>
                  </a:lnTo>
                  <a:lnTo>
                    <a:pt x="41" y="67"/>
                  </a:lnTo>
                  <a:lnTo>
                    <a:pt x="31" y="81"/>
                  </a:lnTo>
                  <a:lnTo>
                    <a:pt x="21" y="96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3" y="145"/>
                  </a:lnTo>
                  <a:lnTo>
                    <a:pt x="1" y="163"/>
                  </a:lnTo>
                  <a:lnTo>
                    <a:pt x="0" y="181"/>
                  </a:lnTo>
                  <a:lnTo>
                    <a:pt x="1" y="200"/>
                  </a:lnTo>
                  <a:lnTo>
                    <a:pt x="3" y="218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1" y="267"/>
                  </a:lnTo>
                  <a:lnTo>
                    <a:pt x="31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5" y="321"/>
                  </a:lnTo>
                  <a:lnTo>
                    <a:pt x="79" y="330"/>
                  </a:lnTo>
                  <a:lnTo>
                    <a:pt x="94" y="340"/>
                  </a:lnTo>
                  <a:lnTo>
                    <a:pt x="110" y="347"/>
                  </a:lnTo>
                  <a:lnTo>
                    <a:pt x="126" y="354"/>
                  </a:lnTo>
                  <a:lnTo>
                    <a:pt x="144" y="358"/>
                  </a:lnTo>
                  <a:lnTo>
                    <a:pt x="162" y="360"/>
                  </a:lnTo>
                  <a:lnTo>
                    <a:pt x="180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BBA9D11-F672-4C17-9813-9E653893777E}"/>
              </a:ext>
            </a:extLst>
          </p:cNvPr>
          <p:cNvGrpSpPr/>
          <p:nvPr/>
        </p:nvGrpSpPr>
        <p:grpSpPr>
          <a:xfrm>
            <a:off x="4649375" y="2518480"/>
            <a:ext cx="149760" cy="243698"/>
            <a:chOff x="8812213" y="1919288"/>
            <a:chExt cx="174625" cy="284162"/>
          </a:xfrm>
          <a:solidFill>
            <a:srgbClr val="A1BBCF"/>
          </a:solidFill>
        </p:grpSpPr>
        <p:sp>
          <p:nvSpPr>
            <p:cNvPr id="104" name="Freeform 317">
              <a:extLst>
                <a:ext uri="{FF2B5EF4-FFF2-40B4-BE49-F238E27FC236}">
                  <a16:creationId xmlns:a16="http://schemas.microsoft.com/office/drawing/2014/main" id="{81E9B407-B3FB-46D1-B563-600EFB88AF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2213" y="2028825"/>
              <a:ext cx="174625" cy="174625"/>
            </a:xfrm>
            <a:custGeom>
              <a:avLst/>
              <a:gdLst>
                <a:gd name="T0" fmla="*/ 375 w 552"/>
                <a:gd name="T1" fmla="*/ 336 h 554"/>
                <a:gd name="T2" fmla="*/ 373 w 552"/>
                <a:gd name="T3" fmla="*/ 343 h 554"/>
                <a:gd name="T4" fmla="*/ 407 w 552"/>
                <a:gd name="T5" fmla="*/ 495 h 554"/>
                <a:gd name="T6" fmla="*/ 288 w 552"/>
                <a:gd name="T7" fmla="*/ 390 h 554"/>
                <a:gd name="T8" fmla="*/ 279 w 552"/>
                <a:gd name="T9" fmla="*/ 389 h 554"/>
                <a:gd name="T10" fmla="*/ 143 w 552"/>
                <a:gd name="T11" fmla="*/ 499 h 554"/>
                <a:gd name="T12" fmla="*/ 178 w 552"/>
                <a:gd name="T13" fmla="*/ 343 h 554"/>
                <a:gd name="T14" fmla="*/ 176 w 552"/>
                <a:gd name="T15" fmla="*/ 336 h 554"/>
                <a:gd name="T16" fmla="*/ 53 w 552"/>
                <a:gd name="T17" fmla="*/ 224 h 554"/>
                <a:gd name="T18" fmla="*/ 197 w 552"/>
                <a:gd name="T19" fmla="*/ 223 h 554"/>
                <a:gd name="T20" fmla="*/ 205 w 552"/>
                <a:gd name="T21" fmla="*/ 219 h 554"/>
                <a:gd name="T22" fmla="*/ 282 w 552"/>
                <a:gd name="T23" fmla="*/ 53 h 554"/>
                <a:gd name="T24" fmla="*/ 346 w 552"/>
                <a:gd name="T25" fmla="*/ 219 h 554"/>
                <a:gd name="T26" fmla="*/ 353 w 552"/>
                <a:gd name="T27" fmla="*/ 223 h 554"/>
                <a:gd name="T28" fmla="*/ 498 w 552"/>
                <a:gd name="T29" fmla="*/ 224 h 554"/>
                <a:gd name="T30" fmla="*/ 551 w 552"/>
                <a:gd name="T31" fmla="*/ 204 h 554"/>
                <a:gd name="T32" fmla="*/ 546 w 552"/>
                <a:gd name="T33" fmla="*/ 197 h 554"/>
                <a:gd name="T34" fmla="*/ 537 w 552"/>
                <a:gd name="T35" fmla="*/ 195 h 554"/>
                <a:gd name="T36" fmla="*/ 297 w 552"/>
                <a:gd name="T37" fmla="*/ 10 h 554"/>
                <a:gd name="T38" fmla="*/ 291 w 552"/>
                <a:gd name="T39" fmla="*/ 3 h 554"/>
                <a:gd name="T40" fmla="*/ 284 w 552"/>
                <a:gd name="T41" fmla="*/ 0 h 554"/>
                <a:gd name="T42" fmla="*/ 275 w 552"/>
                <a:gd name="T43" fmla="*/ 2 h 554"/>
                <a:gd name="T44" fmla="*/ 270 w 552"/>
                <a:gd name="T45" fmla="*/ 8 h 554"/>
                <a:gd name="T46" fmla="*/ 15 w 552"/>
                <a:gd name="T47" fmla="*/ 195 h 554"/>
                <a:gd name="T48" fmla="*/ 6 w 552"/>
                <a:gd name="T49" fmla="*/ 197 h 554"/>
                <a:gd name="T50" fmla="*/ 1 w 552"/>
                <a:gd name="T51" fmla="*/ 204 h 554"/>
                <a:gd name="T52" fmla="*/ 0 w 552"/>
                <a:gd name="T53" fmla="*/ 213 h 554"/>
                <a:gd name="T54" fmla="*/ 4 w 552"/>
                <a:gd name="T55" fmla="*/ 220 h 554"/>
                <a:gd name="T56" fmla="*/ 104 w 552"/>
                <a:gd name="T57" fmla="*/ 535 h 554"/>
                <a:gd name="T58" fmla="*/ 105 w 552"/>
                <a:gd name="T59" fmla="*/ 544 h 554"/>
                <a:gd name="T60" fmla="*/ 111 w 552"/>
                <a:gd name="T61" fmla="*/ 551 h 554"/>
                <a:gd name="T62" fmla="*/ 119 w 552"/>
                <a:gd name="T63" fmla="*/ 553 h 554"/>
                <a:gd name="T64" fmla="*/ 128 w 552"/>
                <a:gd name="T65" fmla="*/ 550 h 554"/>
                <a:gd name="T66" fmla="*/ 423 w 552"/>
                <a:gd name="T67" fmla="*/ 550 h 554"/>
                <a:gd name="T68" fmla="*/ 433 w 552"/>
                <a:gd name="T69" fmla="*/ 554 h 554"/>
                <a:gd name="T70" fmla="*/ 440 w 552"/>
                <a:gd name="T71" fmla="*/ 552 h 554"/>
                <a:gd name="T72" fmla="*/ 447 w 552"/>
                <a:gd name="T73" fmla="*/ 544 h 554"/>
                <a:gd name="T74" fmla="*/ 448 w 552"/>
                <a:gd name="T75" fmla="*/ 535 h 554"/>
                <a:gd name="T76" fmla="*/ 547 w 552"/>
                <a:gd name="T77" fmla="*/ 220 h 554"/>
                <a:gd name="T78" fmla="*/ 551 w 552"/>
                <a:gd name="T79" fmla="*/ 213 h 554"/>
                <a:gd name="T80" fmla="*/ 551 w 552"/>
                <a:gd name="T81" fmla="*/ 20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2" h="554">
                  <a:moveTo>
                    <a:pt x="378" y="333"/>
                  </a:moveTo>
                  <a:lnTo>
                    <a:pt x="375" y="336"/>
                  </a:lnTo>
                  <a:lnTo>
                    <a:pt x="374" y="340"/>
                  </a:lnTo>
                  <a:lnTo>
                    <a:pt x="373" y="343"/>
                  </a:lnTo>
                  <a:lnTo>
                    <a:pt x="373" y="347"/>
                  </a:lnTo>
                  <a:lnTo>
                    <a:pt x="407" y="495"/>
                  </a:lnTo>
                  <a:lnTo>
                    <a:pt x="294" y="392"/>
                  </a:lnTo>
                  <a:lnTo>
                    <a:pt x="288" y="390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3" y="392"/>
                  </a:lnTo>
                  <a:lnTo>
                    <a:pt x="143" y="499"/>
                  </a:lnTo>
                  <a:lnTo>
                    <a:pt x="178" y="347"/>
                  </a:lnTo>
                  <a:lnTo>
                    <a:pt x="178" y="343"/>
                  </a:lnTo>
                  <a:lnTo>
                    <a:pt x="178" y="340"/>
                  </a:lnTo>
                  <a:lnTo>
                    <a:pt x="176" y="336"/>
                  </a:lnTo>
                  <a:lnTo>
                    <a:pt x="174" y="333"/>
                  </a:lnTo>
                  <a:lnTo>
                    <a:pt x="53" y="224"/>
                  </a:lnTo>
                  <a:lnTo>
                    <a:pt x="193" y="224"/>
                  </a:lnTo>
                  <a:lnTo>
                    <a:pt x="197" y="223"/>
                  </a:lnTo>
                  <a:lnTo>
                    <a:pt x="202" y="222"/>
                  </a:lnTo>
                  <a:lnTo>
                    <a:pt x="205" y="219"/>
                  </a:lnTo>
                  <a:lnTo>
                    <a:pt x="207" y="216"/>
                  </a:lnTo>
                  <a:lnTo>
                    <a:pt x="282" y="53"/>
                  </a:lnTo>
                  <a:lnTo>
                    <a:pt x="344" y="215"/>
                  </a:lnTo>
                  <a:lnTo>
                    <a:pt x="346" y="219"/>
                  </a:lnTo>
                  <a:lnTo>
                    <a:pt x="349" y="222"/>
                  </a:lnTo>
                  <a:lnTo>
                    <a:pt x="353" y="223"/>
                  </a:lnTo>
                  <a:lnTo>
                    <a:pt x="358" y="224"/>
                  </a:lnTo>
                  <a:lnTo>
                    <a:pt x="498" y="224"/>
                  </a:lnTo>
                  <a:lnTo>
                    <a:pt x="378" y="333"/>
                  </a:lnTo>
                  <a:close/>
                  <a:moveTo>
                    <a:pt x="551" y="204"/>
                  </a:moveTo>
                  <a:lnTo>
                    <a:pt x="549" y="200"/>
                  </a:lnTo>
                  <a:lnTo>
                    <a:pt x="546" y="197"/>
                  </a:lnTo>
                  <a:lnTo>
                    <a:pt x="542" y="196"/>
                  </a:lnTo>
                  <a:lnTo>
                    <a:pt x="537" y="195"/>
                  </a:lnTo>
                  <a:lnTo>
                    <a:pt x="368" y="195"/>
                  </a:lnTo>
                  <a:lnTo>
                    <a:pt x="297" y="10"/>
                  </a:lnTo>
                  <a:lnTo>
                    <a:pt x="295" y="6"/>
                  </a:lnTo>
                  <a:lnTo>
                    <a:pt x="291" y="3"/>
                  </a:lnTo>
                  <a:lnTo>
                    <a:pt x="288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5" y="2"/>
                  </a:lnTo>
                  <a:lnTo>
                    <a:pt x="272" y="5"/>
                  </a:lnTo>
                  <a:lnTo>
                    <a:pt x="270" y="8"/>
                  </a:lnTo>
                  <a:lnTo>
                    <a:pt x="183" y="195"/>
                  </a:lnTo>
                  <a:lnTo>
                    <a:pt x="15" y="195"/>
                  </a:lnTo>
                  <a:lnTo>
                    <a:pt x="9" y="196"/>
                  </a:lnTo>
                  <a:lnTo>
                    <a:pt x="6" y="197"/>
                  </a:lnTo>
                  <a:lnTo>
                    <a:pt x="3" y="200"/>
                  </a:lnTo>
                  <a:lnTo>
                    <a:pt x="1" y="204"/>
                  </a:lnTo>
                  <a:lnTo>
                    <a:pt x="0" y="208"/>
                  </a:lnTo>
                  <a:lnTo>
                    <a:pt x="0" y="213"/>
                  </a:lnTo>
                  <a:lnTo>
                    <a:pt x="2" y="217"/>
                  </a:lnTo>
                  <a:lnTo>
                    <a:pt x="4" y="220"/>
                  </a:lnTo>
                  <a:lnTo>
                    <a:pt x="147" y="350"/>
                  </a:lnTo>
                  <a:lnTo>
                    <a:pt x="104" y="535"/>
                  </a:lnTo>
                  <a:lnTo>
                    <a:pt x="103" y="540"/>
                  </a:lnTo>
                  <a:lnTo>
                    <a:pt x="105" y="544"/>
                  </a:lnTo>
                  <a:lnTo>
                    <a:pt x="108" y="549"/>
                  </a:lnTo>
                  <a:lnTo>
                    <a:pt x="111" y="551"/>
                  </a:lnTo>
                  <a:lnTo>
                    <a:pt x="115" y="553"/>
                  </a:lnTo>
                  <a:lnTo>
                    <a:pt x="119" y="553"/>
                  </a:lnTo>
                  <a:lnTo>
                    <a:pt x="125" y="553"/>
                  </a:lnTo>
                  <a:lnTo>
                    <a:pt x="128" y="550"/>
                  </a:lnTo>
                  <a:lnTo>
                    <a:pt x="283" y="423"/>
                  </a:lnTo>
                  <a:lnTo>
                    <a:pt x="423" y="550"/>
                  </a:lnTo>
                  <a:lnTo>
                    <a:pt x="427" y="553"/>
                  </a:lnTo>
                  <a:lnTo>
                    <a:pt x="433" y="554"/>
                  </a:lnTo>
                  <a:lnTo>
                    <a:pt x="437" y="553"/>
                  </a:lnTo>
                  <a:lnTo>
                    <a:pt x="440" y="552"/>
                  </a:lnTo>
                  <a:lnTo>
                    <a:pt x="444" y="549"/>
                  </a:lnTo>
                  <a:lnTo>
                    <a:pt x="447" y="544"/>
                  </a:lnTo>
                  <a:lnTo>
                    <a:pt x="448" y="540"/>
                  </a:lnTo>
                  <a:lnTo>
                    <a:pt x="448" y="535"/>
                  </a:lnTo>
                  <a:lnTo>
                    <a:pt x="405" y="350"/>
                  </a:lnTo>
                  <a:lnTo>
                    <a:pt x="547" y="220"/>
                  </a:lnTo>
                  <a:lnTo>
                    <a:pt x="550" y="217"/>
                  </a:lnTo>
                  <a:lnTo>
                    <a:pt x="551" y="213"/>
                  </a:lnTo>
                  <a:lnTo>
                    <a:pt x="552" y="208"/>
                  </a:lnTo>
                  <a:lnTo>
                    <a:pt x="551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18">
              <a:extLst>
                <a:ext uri="{FF2B5EF4-FFF2-40B4-BE49-F238E27FC236}">
                  <a16:creationId xmlns:a16="http://schemas.microsoft.com/office/drawing/2014/main" id="{F99185CF-3310-4EDE-AED7-6E77FD264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0150" y="1919288"/>
              <a:ext cx="161925" cy="152400"/>
            </a:xfrm>
            <a:custGeom>
              <a:avLst/>
              <a:gdLst>
                <a:gd name="T0" fmla="*/ 107 w 508"/>
                <a:gd name="T1" fmla="*/ 471 h 478"/>
                <a:gd name="T2" fmla="*/ 115 w 508"/>
                <a:gd name="T3" fmla="*/ 477 h 478"/>
                <a:gd name="T4" fmla="*/ 121 w 508"/>
                <a:gd name="T5" fmla="*/ 478 h 478"/>
                <a:gd name="T6" fmla="*/ 127 w 508"/>
                <a:gd name="T7" fmla="*/ 476 h 478"/>
                <a:gd name="T8" fmla="*/ 131 w 508"/>
                <a:gd name="T9" fmla="*/ 472 h 478"/>
                <a:gd name="T10" fmla="*/ 134 w 508"/>
                <a:gd name="T11" fmla="*/ 467 h 478"/>
                <a:gd name="T12" fmla="*/ 134 w 508"/>
                <a:gd name="T13" fmla="*/ 462 h 478"/>
                <a:gd name="T14" fmla="*/ 30 w 508"/>
                <a:gd name="T15" fmla="*/ 102 h 478"/>
                <a:gd name="T16" fmla="*/ 149 w 508"/>
                <a:gd name="T17" fmla="*/ 30 h 478"/>
                <a:gd name="T18" fmla="*/ 150 w 508"/>
                <a:gd name="T19" fmla="*/ 281 h 478"/>
                <a:gd name="T20" fmla="*/ 152 w 508"/>
                <a:gd name="T21" fmla="*/ 286 h 478"/>
                <a:gd name="T22" fmla="*/ 157 w 508"/>
                <a:gd name="T23" fmla="*/ 291 h 478"/>
                <a:gd name="T24" fmla="*/ 162 w 508"/>
                <a:gd name="T25" fmla="*/ 293 h 478"/>
                <a:gd name="T26" fmla="*/ 167 w 508"/>
                <a:gd name="T27" fmla="*/ 293 h 478"/>
                <a:gd name="T28" fmla="*/ 173 w 508"/>
                <a:gd name="T29" fmla="*/ 291 h 478"/>
                <a:gd name="T30" fmla="*/ 177 w 508"/>
                <a:gd name="T31" fmla="*/ 286 h 478"/>
                <a:gd name="T32" fmla="*/ 179 w 508"/>
                <a:gd name="T33" fmla="*/ 281 h 478"/>
                <a:gd name="T34" fmla="*/ 179 w 508"/>
                <a:gd name="T35" fmla="*/ 30 h 478"/>
                <a:gd name="T36" fmla="*/ 239 w 508"/>
                <a:gd name="T37" fmla="*/ 278 h 478"/>
                <a:gd name="T38" fmla="*/ 240 w 508"/>
                <a:gd name="T39" fmla="*/ 284 h 478"/>
                <a:gd name="T40" fmla="*/ 243 w 508"/>
                <a:gd name="T41" fmla="*/ 288 h 478"/>
                <a:gd name="T42" fmla="*/ 249 w 508"/>
                <a:gd name="T43" fmla="*/ 292 h 478"/>
                <a:gd name="T44" fmla="*/ 254 w 508"/>
                <a:gd name="T45" fmla="*/ 293 h 478"/>
                <a:gd name="T46" fmla="*/ 260 w 508"/>
                <a:gd name="T47" fmla="*/ 292 h 478"/>
                <a:gd name="T48" fmla="*/ 265 w 508"/>
                <a:gd name="T49" fmla="*/ 288 h 478"/>
                <a:gd name="T50" fmla="*/ 268 w 508"/>
                <a:gd name="T51" fmla="*/ 284 h 478"/>
                <a:gd name="T52" fmla="*/ 269 w 508"/>
                <a:gd name="T53" fmla="*/ 278 h 478"/>
                <a:gd name="T54" fmla="*/ 329 w 508"/>
                <a:gd name="T55" fmla="*/ 30 h 478"/>
                <a:gd name="T56" fmla="*/ 329 w 508"/>
                <a:gd name="T57" fmla="*/ 281 h 478"/>
                <a:gd name="T58" fmla="*/ 331 w 508"/>
                <a:gd name="T59" fmla="*/ 286 h 478"/>
                <a:gd name="T60" fmla="*/ 335 w 508"/>
                <a:gd name="T61" fmla="*/ 291 h 478"/>
                <a:gd name="T62" fmla="*/ 341 w 508"/>
                <a:gd name="T63" fmla="*/ 293 h 478"/>
                <a:gd name="T64" fmla="*/ 347 w 508"/>
                <a:gd name="T65" fmla="*/ 293 h 478"/>
                <a:gd name="T66" fmla="*/ 352 w 508"/>
                <a:gd name="T67" fmla="*/ 291 h 478"/>
                <a:gd name="T68" fmla="*/ 357 w 508"/>
                <a:gd name="T69" fmla="*/ 286 h 478"/>
                <a:gd name="T70" fmla="*/ 359 w 508"/>
                <a:gd name="T71" fmla="*/ 281 h 478"/>
                <a:gd name="T72" fmla="*/ 359 w 508"/>
                <a:gd name="T73" fmla="*/ 30 h 478"/>
                <a:gd name="T74" fmla="*/ 478 w 508"/>
                <a:gd name="T75" fmla="*/ 101 h 478"/>
                <a:gd name="T76" fmla="*/ 359 w 508"/>
                <a:gd name="T77" fmla="*/ 461 h 478"/>
                <a:gd name="T78" fmla="*/ 360 w 508"/>
                <a:gd name="T79" fmla="*/ 467 h 478"/>
                <a:gd name="T80" fmla="*/ 362 w 508"/>
                <a:gd name="T81" fmla="*/ 472 h 478"/>
                <a:gd name="T82" fmla="*/ 366 w 508"/>
                <a:gd name="T83" fmla="*/ 476 h 478"/>
                <a:gd name="T84" fmla="*/ 372 w 508"/>
                <a:gd name="T85" fmla="*/ 478 h 478"/>
                <a:gd name="T86" fmla="*/ 378 w 508"/>
                <a:gd name="T87" fmla="*/ 477 h 478"/>
                <a:gd name="T88" fmla="*/ 385 w 508"/>
                <a:gd name="T89" fmla="*/ 471 h 478"/>
                <a:gd name="T90" fmla="*/ 507 w 508"/>
                <a:gd name="T91" fmla="*/ 109 h 478"/>
                <a:gd name="T92" fmla="*/ 508 w 508"/>
                <a:gd name="T93" fmla="*/ 104 h 478"/>
                <a:gd name="T94" fmla="*/ 508 w 508"/>
                <a:gd name="T95" fmla="*/ 11 h 478"/>
                <a:gd name="T96" fmla="*/ 505 w 508"/>
                <a:gd name="T97" fmla="*/ 6 h 478"/>
                <a:gd name="T98" fmla="*/ 502 w 508"/>
                <a:gd name="T99" fmla="*/ 2 h 478"/>
                <a:gd name="T100" fmla="*/ 497 w 508"/>
                <a:gd name="T101" fmla="*/ 0 h 478"/>
                <a:gd name="T102" fmla="*/ 254 w 508"/>
                <a:gd name="T103" fmla="*/ 0 h 478"/>
                <a:gd name="T104" fmla="*/ 15 w 508"/>
                <a:gd name="T105" fmla="*/ 0 h 478"/>
                <a:gd name="T106" fmla="*/ 9 w 508"/>
                <a:gd name="T107" fmla="*/ 1 h 478"/>
                <a:gd name="T108" fmla="*/ 5 w 508"/>
                <a:gd name="T109" fmla="*/ 4 h 478"/>
                <a:gd name="T110" fmla="*/ 2 w 508"/>
                <a:gd name="T111" fmla="*/ 8 h 478"/>
                <a:gd name="T112" fmla="*/ 0 w 508"/>
                <a:gd name="T113" fmla="*/ 15 h 478"/>
                <a:gd name="T114" fmla="*/ 0 w 508"/>
                <a:gd name="T115" fmla="*/ 107 h 478"/>
                <a:gd name="T116" fmla="*/ 105 w 508"/>
                <a:gd name="T117" fmla="*/ 46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8" h="478">
                  <a:moveTo>
                    <a:pt x="105" y="467"/>
                  </a:moveTo>
                  <a:lnTo>
                    <a:pt x="107" y="471"/>
                  </a:lnTo>
                  <a:lnTo>
                    <a:pt x="111" y="474"/>
                  </a:lnTo>
                  <a:lnTo>
                    <a:pt x="115" y="477"/>
                  </a:lnTo>
                  <a:lnTo>
                    <a:pt x="119" y="478"/>
                  </a:lnTo>
                  <a:lnTo>
                    <a:pt x="121" y="478"/>
                  </a:lnTo>
                  <a:lnTo>
                    <a:pt x="123" y="478"/>
                  </a:lnTo>
                  <a:lnTo>
                    <a:pt x="127" y="476"/>
                  </a:lnTo>
                  <a:lnTo>
                    <a:pt x="129" y="474"/>
                  </a:lnTo>
                  <a:lnTo>
                    <a:pt x="131" y="472"/>
                  </a:lnTo>
                  <a:lnTo>
                    <a:pt x="133" y="470"/>
                  </a:lnTo>
                  <a:lnTo>
                    <a:pt x="134" y="467"/>
                  </a:lnTo>
                  <a:lnTo>
                    <a:pt x="134" y="465"/>
                  </a:lnTo>
                  <a:lnTo>
                    <a:pt x="134" y="462"/>
                  </a:lnTo>
                  <a:lnTo>
                    <a:pt x="134" y="458"/>
                  </a:lnTo>
                  <a:lnTo>
                    <a:pt x="30" y="102"/>
                  </a:lnTo>
                  <a:lnTo>
                    <a:pt x="30" y="30"/>
                  </a:lnTo>
                  <a:lnTo>
                    <a:pt x="149" y="30"/>
                  </a:lnTo>
                  <a:lnTo>
                    <a:pt x="149" y="278"/>
                  </a:lnTo>
                  <a:lnTo>
                    <a:pt x="150" y="281"/>
                  </a:lnTo>
                  <a:lnTo>
                    <a:pt x="150" y="284"/>
                  </a:lnTo>
                  <a:lnTo>
                    <a:pt x="152" y="286"/>
                  </a:lnTo>
                  <a:lnTo>
                    <a:pt x="153" y="288"/>
                  </a:lnTo>
                  <a:lnTo>
                    <a:pt x="157" y="291"/>
                  </a:lnTo>
                  <a:lnTo>
                    <a:pt x="159" y="292"/>
                  </a:lnTo>
                  <a:lnTo>
                    <a:pt x="162" y="293"/>
                  </a:lnTo>
                  <a:lnTo>
                    <a:pt x="164" y="293"/>
                  </a:lnTo>
                  <a:lnTo>
                    <a:pt x="167" y="293"/>
                  </a:lnTo>
                  <a:lnTo>
                    <a:pt x="171" y="292"/>
                  </a:lnTo>
                  <a:lnTo>
                    <a:pt x="173" y="291"/>
                  </a:lnTo>
                  <a:lnTo>
                    <a:pt x="175" y="288"/>
                  </a:lnTo>
                  <a:lnTo>
                    <a:pt x="177" y="286"/>
                  </a:lnTo>
                  <a:lnTo>
                    <a:pt x="178" y="284"/>
                  </a:lnTo>
                  <a:lnTo>
                    <a:pt x="179" y="281"/>
                  </a:lnTo>
                  <a:lnTo>
                    <a:pt x="179" y="278"/>
                  </a:lnTo>
                  <a:lnTo>
                    <a:pt x="179" y="30"/>
                  </a:lnTo>
                  <a:lnTo>
                    <a:pt x="239" y="30"/>
                  </a:lnTo>
                  <a:lnTo>
                    <a:pt x="239" y="278"/>
                  </a:lnTo>
                  <a:lnTo>
                    <a:pt x="240" y="281"/>
                  </a:lnTo>
                  <a:lnTo>
                    <a:pt x="240" y="284"/>
                  </a:lnTo>
                  <a:lnTo>
                    <a:pt x="242" y="286"/>
                  </a:lnTo>
                  <a:lnTo>
                    <a:pt x="243" y="288"/>
                  </a:lnTo>
                  <a:lnTo>
                    <a:pt x="245" y="291"/>
                  </a:lnTo>
                  <a:lnTo>
                    <a:pt x="249" y="292"/>
                  </a:lnTo>
                  <a:lnTo>
                    <a:pt x="251" y="293"/>
                  </a:lnTo>
                  <a:lnTo>
                    <a:pt x="254" y="293"/>
                  </a:lnTo>
                  <a:lnTo>
                    <a:pt x="257" y="293"/>
                  </a:lnTo>
                  <a:lnTo>
                    <a:pt x="260" y="292"/>
                  </a:lnTo>
                  <a:lnTo>
                    <a:pt x="262" y="291"/>
                  </a:lnTo>
                  <a:lnTo>
                    <a:pt x="265" y="288"/>
                  </a:lnTo>
                  <a:lnTo>
                    <a:pt x="267" y="286"/>
                  </a:lnTo>
                  <a:lnTo>
                    <a:pt x="268" y="284"/>
                  </a:lnTo>
                  <a:lnTo>
                    <a:pt x="269" y="281"/>
                  </a:lnTo>
                  <a:lnTo>
                    <a:pt x="269" y="278"/>
                  </a:lnTo>
                  <a:lnTo>
                    <a:pt x="269" y="30"/>
                  </a:lnTo>
                  <a:lnTo>
                    <a:pt x="329" y="30"/>
                  </a:lnTo>
                  <a:lnTo>
                    <a:pt x="329" y="278"/>
                  </a:lnTo>
                  <a:lnTo>
                    <a:pt x="329" y="281"/>
                  </a:lnTo>
                  <a:lnTo>
                    <a:pt x="330" y="284"/>
                  </a:lnTo>
                  <a:lnTo>
                    <a:pt x="331" y="286"/>
                  </a:lnTo>
                  <a:lnTo>
                    <a:pt x="333" y="288"/>
                  </a:lnTo>
                  <a:lnTo>
                    <a:pt x="335" y="291"/>
                  </a:lnTo>
                  <a:lnTo>
                    <a:pt x="338" y="292"/>
                  </a:lnTo>
                  <a:lnTo>
                    <a:pt x="341" y="293"/>
                  </a:lnTo>
                  <a:lnTo>
                    <a:pt x="344" y="293"/>
                  </a:lnTo>
                  <a:lnTo>
                    <a:pt x="347" y="293"/>
                  </a:lnTo>
                  <a:lnTo>
                    <a:pt x="350" y="292"/>
                  </a:lnTo>
                  <a:lnTo>
                    <a:pt x="352" y="291"/>
                  </a:lnTo>
                  <a:lnTo>
                    <a:pt x="354" y="288"/>
                  </a:lnTo>
                  <a:lnTo>
                    <a:pt x="357" y="286"/>
                  </a:lnTo>
                  <a:lnTo>
                    <a:pt x="358" y="284"/>
                  </a:lnTo>
                  <a:lnTo>
                    <a:pt x="359" y="281"/>
                  </a:lnTo>
                  <a:lnTo>
                    <a:pt x="359" y="278"/>
                  </a:lnTo>
                  <a:lnTo>
                    <a:pt x="359" y="30"/>
                  </a:lnTo>
                  <a:lnTo>
                    <a:pt x="478" y="30"/>
                  </a:lnTo>
                  <a:lnTo>
                    <a:pt x="478" y="101"/>
                  </a:lnTo>
                  <a:lnTo>
                    <a:pt x="360" y="458"/>
                  </a:lnTo>
                  <a:lnTo>
                    <a:pt x="359" y="461"/>
                  </a:lnTo>
                  <a:lnTo>
                    <a:pt x="359" y="464"/>
                  </a:lnTo>
                  <a:lnTo>
                    <a:pt x="360" y="467"/>
                  </a:lnTo>
                  <a:lnTo>
                    <a:pt x="361" y="469"/>
                  </a:lnTo>
                  <a:lnTo>
                    <a:pt x="362" y="472"/>
                  </a:lnTo>
                  <a:lnTo>
                    <a:pt x="364" y="474"/>
                  </a:lnTo>
                  <a:lnTo>
                    <a:pt x="366" y="476"/>
                  </a:lnTo>
                  <a:lnTo>
                    <a:pt x="369" y="477"/>
                  </a:lnTo>
                  <a:lnTo>
                    <a:pt x="372" y="478"/>
                  </a:lnTo>
                  <a:lnTo>
                    <a:pt x="374" y="478"/>
                  </a:lnTo>
                  <a:lnTo>
                    <a:pt x="378" y="477"/>
                  </a:lnTo>
                  <a:lnTo>
                    <a:pt x="382" y="474"/>
                  </a:lnTo>
                  <a:lnTo>
                    <a:pt x="385" y="471"/>
                  </a:lnTo>
                  <a:lnTo>
                    <a:pt x="388" y="467"/>
                  </a:lnTo>
                  <a:lnTo>
                    <a:pt x="507" y="109"/>
                  </a:lnTo>
                  <a:lnTo>
                    <a:pt x="508" y="107"/>
                  </a:lnTo>
                  <a:lnTo>
                    <a:pt x="508" y="104"/>
                  </a:lnTo>
                  <a:lnTo>
                    <a:pt x="508" y="15"/>
                  </a:lnTo>
                  <a:lnTo>
                    <a:pt x="508" y="11"/>
                  </a:lnTo>
                  <a:lnTo>
                    <a:pt x="507" y="8"/>
                  </a:lnTo>
                  <a:lnTo>
                    <a:pt x="505" y="6"/>
                  </a:lnTo>
                  <a:lnTo>
                    <a:pt x="504" y="4"/>
                  </a:lnTo>
                  <a:lnTo>
                    <a:pt x="502" y="2"/>
                  </a:lnTo>
                  <a:lnTo>
                    <a:pt x="499" y="1"/>
                  </a:lnTo>
                  <a:lnTo>
                    <a:pt x="497" y="0"/>
                  </a:lnTo>
                  <a:lnTo>
                    <a:pt x="493" y="0"/>
                  </a:lnTo>
                  <a:lnTo>
                    <a:pt x="254" y="0"/>
                  </a:lnTo>
                  <a:lnTo>
                    <a:pt x="24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04"/>
                  </a:lnTo>
                  <a:lnTo>
                    <a:pt x="0" y="107"/>
                  </a:lnTo>
                  <a:lnTo>
                    <a:pt x="0" y="109"/>
                  </a:lnTo>
                  <a:lnTo>
                    <a:pt x="105" y="4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1EBA6037-581C-4924-8A28-4B3CC1B23127}"/>
              </a:ext>
            </a:extLst>
          </p:cNvPr>
          <p:cNvCxnSpPr>
            <a:endCxn id="125" idx="7"/>
          </p:cNvCxnSpPr>
          <p:nvPr/>
        </p:nvCxnSpPr>
        <p:spPr>
          <a:xfrm>
            <a:off x="7983889" y="3781955"/>
            <a:ext cx="541873" cy="39113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75C5CE95-D88B-4A7D-8DBD-F4E398D339C1}"/>
              </a:ext>
            </a:extLst>
          </p:cNvPr>
          <p:cNvCxnSpPr>
            <a:endCxn id="124" idx="5"/>
          </p:cNvCxnSpPr>
          <p:nvPr/>
        </p:nvCxnSpPr>
        <p:spPr>
          <a:xfrm flipV="1">
            <a:off x="8185378" y="3321854"/>
            <a:ext cx="329815" cy="277222"/>
          </a:xfrm>
          <a:prstGeom prst="line">
            <a:avLst/>
          </a:prstGeom>
          <a:ln w="127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C382A81-0DA1-4201-8322-95FD606A0B44}"/>
              </a:ext>
            </a:extLst>
          </p:cNvPr>
          <p:cNvCxnSpPr/>
          <p:nvPr/>
        </p:nvCxnSpPr>
        <p:spPr>
          <a:xfrm>
            <a:off x="7146514" y="3218539"/>
            <a:ext cx="570006" cy="371011"/>
          </a:xfrm>
          <a:prstGeom prst="line">
            <a:avLst/>
          </a:prstGeom>
          <a:ln w="254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2AD6996A-BAA0-43E0-809B-3A840571050C}"/>
              </a:ext>
            </a:extLst>
          </p:cNvPr>
          <p:cNvCxnSpPr/>
          <p:nvPr/>
        </p:nvCxnSpPr>
        <p:spPr>
          <a:xfrm flipV="1">
            <a:off x="7229522" y="2330333"/>
            <a:ext cx="607008" cy="222271"/>
          </a:xfrm>
          <a:prstGeom prst="line">
            <a:avLst/>
          </a:prstGeom>
          <a:ln w="254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Oval 119">
            <a:extLst>
              <a:ext uri="{FF2B5EF4-FFF2-40B4-BE49-F238E27FC236}">
                <a16:creationId xmlns:a16="http://schemas.microsoft.com/office/drawing/2014/main" id="{0B593AE9-FF4B-49CF-A4C6-D6B734839B98}"/>
              </a:ext>
            </a:extLst>
          </p:cNvPr>
          <p:cNvSpPr/>
          <p:nvPr/>
        </p:nvSpPr>
        <p:spPr>
          <a:xfrm>
            <a:off x="7761167" y="1693129"/>
            <a:ext cx="920428" cy="920428"/>
          </a:xfrm>
          <a:prstGeom prst="ellipse">
            <a:avLst/>
          </a:prstGeom>
          <a:solidFill>
            <a:srgbClr val="6395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E49E7BE3-C7C6-4B93-A2A8-6F7516167D7E}"/>
              </a:ext>
            </a:extLst>
          </p:cNvPr>
          <p:cNvSpPr/>
          <p:nvPr/>
        </p:nvSpPr>
        <p:spPr>
          <a:xfrm>
            <a:off x="7679089" y="3430469"/>
            <a:ext cx="557213" cy="557213"/>
          </a:xfrm>
          <a:prstGeom prst="ellipse">
            <a:avLst/>
          </a:prstGeom>
          <a:solidFill>
            <a:srgbClr val="D85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9CD0D303-435E-470A-BC5D-E88DCABD3A74}"/>
              </a:ext>
            </a:extLst>
          </p:cNvPr>
          <p:cNvSpPr/>
          <p:nvPr/>
        </p:nvSpPr>
        <p:spPr>
          <a:xfrm rot="745396" flipH="1">
            <a:off x="8480060" y="2978308"/>
            <a:ext cx="446622" cy="446620"/>
          </a:xfrm>
          <a:prstGeom prst="ellipse">
            <a:avLst/>
          </a:prstGeom>
          <a:noFill/>
          <a:ln w="19050">
            <a:solidFill>
              <a:srgbClr val="6390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2462168D-DC86-4BEA-913C-B768CC7CA7FE}"/>
              </a:ext>
            </a:extLst>
          </p:cNvPr>
          <p:cNvSpPr/>
          <p:nvPr/>
        </p:nvSpPr>
        <p:spPr>
          <a:xfrm rot="21199428" flipH="1">
            <a:off x="8477643" y="4088255"/>
            <a:ext cx="446622" cy="446620"/>
          </a:xfrm>
          <a:prstGeom prst="ellipse">
            <a:avLst/>
          </a:prstGeom>
          <a:noFill/>
          <a:ln w="19050">
            <a:solidFill>
              <a:srgbClr val="6390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EB9FABCB-B217-4B7B-BDFB-12E7841FD79B}"/>
              </a:ext>
            </a:extLst>
          </p:cNvPr>
          <p:cNvGrpSpPr/>
          <p:nvPr/>
        </p:nvGrpSpPr>
        <p:grpSpPr>
          <a:xfrm>
            <a:off x="8561372" y="3058872"/>
            <a:ext cx="283999" cy="285493"/>
            <a:chOff x="1547813" y="3240088"/>
            <a:chExt cx="301626" cy="303213"/>
          </a:xfrm>
          <a:solidFill>
            <a:srgbClr val="6390B1"/>
          </a:solidFill>
        </p:grpSpPr>
        <p:sp>
          <p:nvSpPr>
            <p:cNvPr id="131" name="Freeform 61">
              <a:extLst>
                <a:ext uri="{FF2B5EF4-FFF2-40B4-BE49-F238E27FC236}">
                  <a16:creationId xmlns:a16="http://schemas.microsoft.com/office/drawing/2014/main" id="{CD12A26C-39C1-47EF-A729-BDFEA46234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313" y="3392488"/>
              <a:ext cx="85725" cy="87313"/>
            </a:xfrm>
            <a:custGeom>
              <a:avLst/>
              <a:gdLst>
                <a:gd name="T0" fmla="*/ 92 w 218"/>
                <a:gd name="T1" fmla="*/ 191 h 219"/>
                <a:gd name="T2" fmla="*/ 70 w 218"/>
                <a:gd name="T3" fmla="*/ 183 h 219"/>
                <a:gd name="T4" fmla="*/ 50 w 218"/>
                <a:gd name="T5" fmla="*/ 168 h 219"/>
                <a:gd name="T6" fmla="*/ 35 w 218"/>
                <a:gd name="T7" fmla="*/ 149 h 219"/>
                <a:gd name="T8" fmla="*/ 27 w 218"/>
                <a:gd name="T9" fmla="*/ 125 h 219"/>
                <a:gd name="T10" fmla="*/ 26 w 218"/>
                <a:gd name="T11" fmla="*/ 101 h 219"/>
                <a:gd name="T12" fmla="*/ 32 w 218"/>
                <a:gd name="T13" fmla="*/ 77 h 219"/>
                <a:gd name="T14" fmla="*/ 45 w 218"/>
                <a:gd name="T15" fmla="*/ 56 h 219"/>
                <a:gd name="T16" fmla="*/ 62 w 218"/>
                <a:gd name="T17" fmla="*/ 40 h 219"/>
                <a:gd name="T18" fmla="*/ 85 w 218"/>
                <a:gd name="T19" fmla="*/ 29 h 219"/>
                <a:gd name="T20" fmla="*/ 109 w 218"/>
                <a:gd name="T21" fmla="*/ 26 h 219"/>
                <a:gd name="T22" fmla="*/ 134 w 218"/>
                <a:gd name="T23" fmla="*/ 29 h 219"/>
                <a:gd name="T24" fmla="*/ 155 w 218"/>
                <a:gd name="T25" fmla="*/ 40 h 219"/>
                <a:gd name="T26" fmla="*/ 174 w 218"/>
                <a:gd name="T27" fmla="*/ 56 h 219"/>
                <a:gd name="T28" fmla="*/ 186 w 218"/>
                <a:gd name="T29" fmla="*/ 77 h 219"/>
                <a:gd name="T30" fmla="*/ 192 w 218"/>
                <a:gd name="T31" fmla="*/ 101 h 219"/>
                <a:gd name="T32" fmla="*/ 191 w 218"/>
                <a:gd name="T33" fmla="*/ 125 h 219"/>
                <a:gd name="T34" fmla="*/ 182 w 218"/>
                <a:gd name="T35" fmla="*/ 149 h 219"/>
                <a:gd name="T36" fmla="*/ 168 w 218"/>
                <a:gd name="T37" fmla="*/ 168 h 219"/>
                <a:gd name="T38" fmla="*/ 149 w 218"/>
                <a:gd name="T39" fmla="*/ 183 h 219"/>
                <a:gd name="T40" fmla="*/ 125 w 218"/>
                <a:gd name="T41" fmla="*/ 191 h 219"/>
                <a:gd name="T42" fmla="*/ 109 w 218"/>
                <a:gd name="T43" fmla="*/ 0 h 219"/>
                <a:gd name="T44" fmla="*/ 77 w 218"/>
                <a:gd name="T45" fmla="*/ 4 h 219"/>
                <a:gd name="T46" fmla="*/ 48 w 218"/>
                <a:gd name="T47" fmla="*/ 18 h 219"/>
                <a:gd name="T48" fmla="*/ 25 w 218"/>
                <a:gd name="T49" fmla="*/ 40 h 219"/>
                <a:gd name="T50" fmla="*/ 8 w 218"/>
                <a:gd name="T51" fmla="*/ 66 h 219"/>
                <a:gd name="T52" fmla="*/ 1 w 218"/>
                <a:gd name="T53" fmla="*/ 98 h 219"/>
                <a:gd name="T54" fmla="*/ 2 w 218"/>
                <a:gd name="T55" fmla="*/ 131 h 219"/>
                <a:gd name="T56" fmla="*/ 13 w 218"/>
                <a:gd name="T57" fmla="*/ 161 h 219"/>
                <a:gd name="T58" fmla="*/ 32 w 218"/>
                <a:gd name="T59" fmla="*/ 187 h 219"/>
                <a:gd name="T60" fmla="*/ 57 w 218"/>
                <a:gd name="T61" fmla="*/ 205 h 219"/>
                <a:gd name="T62" fmla="*/ 87 w 218"/>
                <a:gd name="T63" fmla="*/ 217 h 219"/>
                <a:gd name="T64" fmla="*/ 120 w 218"/>
                <a:gd name="T65" fmla="*/ 218 h 219"/>
                <a:gd name="T66" fmla="*/ 151 w 218"/>
                <a:gd name="T67" fmla="*/ 210 h 219"/>
                <a:gd name="T68" fmla="*/ 178 w 218"/>
                <a:gd name="T69" fmla="*/ 193 h 219"/>
                <a:gd name="T70" fmla="*/ 200 w 218"/>
                <a:gd name="T71" fmla="*/ 171 h 219"/>
                <a:gd name="T72" fmla="*/ 213 w 218"/>
                <a:gd name="T73" fmla="*/ 142 h 219"/>
                <a:gd name="T74" fmla="*/ 218 w 218"/>
                <a:gd name="T75" fmla="*/ 109 h 219"/>
                <a:gd name="T76" fmla="*/ 213 w 218"/>
                <a:gd name="T77" fmla="*/ 77 h 219"/>
                <a:gd name="T78" fmla="*/ 200 w 218"/>
                <a:gd name="T79" fmla="*/ 48 h 219"/>
                <a:gd name="T80" fmla="*/ 178 w 218"/>
                <a:gd name="T81" fmla="*/ 25 h 219"/>
                <a:gd name="T82" fmla="*/ 151 w 218"/>
                <a:gd name="T83" fmla="*/ 8 h 219"/>
                <a:gd name="T84" fmla="*/ 120 w 218"/>
                <a:gd name="T8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219">
                  <a:moveTo>
                    <a:pt x="109" y="193"/>
                  </a:moveTo>
                  <a:lnTo>
                    <a:pt x="101" y="193"/>
                  </a:lnTo>
                  <a:lnTo>
                    <a:pt x="92" y="191"/>
                  </a:lnTo>
                  <a:lnTo>
                    <a:pt x="85" y="190"/>
                  </a:lnTo>
                  <a:lnTo>
                    <a:pt x="76" y="187"/>
                  </a:lnTo>
                  <a:lnTo>
                    <a:pt x="70" y="183"/>
                  </a:lnTo>
                  <a:lnTo>
                    <a:pt x="62" y="179"/>
                  </a:lnTo>
                  <a:lnTo>
                    <a:pt x="56" y="174"/>
                  </a:lnTo>
                  <a:lnTo>
                    <a:pt x="50" y="168"/>
                  </a:lnTo>
                  <a:lnTo>
                    <a:pt x="45" y="162"/>
                  </a:lnTo>
                  <a:lnTo>
                    <a:pt x="40" y="156"/>
                  </a:lnTo>
                  <a:lnTo>
                    <a:pt x="35" y="149"/>
                  </a:lnTo>
                  <a:lnTo>
                    <a:pt x="32" y="142"/>
                  </a:lnTo>
                  <a:lnTo>
                    <a:pt x="29" y="134"/>
                  </a:lnTo>
                  <a:lnTo>
                    <a:pt x="27" y="125"/>
                  </a:lnTo>
                  <a:lnTo>
                    <a:pt x="26" y="118"/>
                  </a:lnTo>
                  <a:lnTo>
                    <a:pt x="26" y="109"/>
                  </a:lnTo>
                  <a:lnTo>
                    <a:pt x="26" y="101"/>
                  </a:lnTo>
                  <a:lnTo>
                    <a:pt x="27" y="92"/>
                  </a:lnTo>
                  <a:lnTo>
                    <a:pt x="29" y="85"/>
                  </a:lnTo>
                  <a:lnTo>
                    <a:pt x="32" y="77"/>
                  </a:lnTo>
                  <a:lnTo>
                    <a:pt x="35" y="70"/>
                  </a:lnTo>
                  <a:lnTo>
                    <a:pt x="40" y="62"/>
                  </a:lnTo>
                  <a:lnTo>
                    <a:pt x="45" y="56"/>
                  </a:lnTo>
                  <a:lnTo>
                    <a:pt x="50" y="50"/>
                  </a:lnTo>
                  <a:lnTo>
                    <a:pt x="56" y="45"/>
                  </a:lnTo>
                  <a:lnTo>
                    <a:pt x="62" y="40"/>
                  </a:lnTo>
                  <a:lnTo>
                    <a:pt x="70" y="35"/>
                  </a:lnTo>
                  <a:lnTo>
                    <a:pt x="76" y="32"/>
                  </a:lnTo>
                  <a:lnTo>
                    <a:pt x="85" y="29"/>
                  </a:lnTo>
                  <a:lnTo>
                    <a:pt x="92" y="27"/>
                  </a:lnTo>
                  <a:lnTo>
                    <a:pt x="101" y="26"/>
                  </a:lnTo>
                  <a:lnTo>
                    <a:pt x="109" y="26"/>
                  </a:lnTo>
                  <a:lnTo>
                    <a:pt x="118" y="26"/>
                  </a:lnTo>
                  <a:lnTo>
                    <a:pt x="125" y="27"/>
                  </a:lnTo>
                  <a:lnTo>
                    <a:pt x="134" y="29"/>
                  </a:lnTo>
                  <a:lnTo>
                    <a:pt x="142" y="32"/>
                  </a:lnTo>
                  <a:lnTo>
                    <a:pt x="149" y="35"/>
                  </a:lnTo>
                  <a:lnTo>
                    <a:pt x="155" y="40"/>
                  </a:lnTo>
                  <a:lnTo>
                    <a:pt x="162" y="45"/>
                  </a:lnTo>
                  <a:lnTo>
                    <a:pt x="168" y="50"/>
                  </a:lnTo>
                  <a:lnTo>
                    <a:pt x="174" y="56"/>
                  </a:lnTo>
                  <a:lnTo>
                    <a:pt x="178" y="62"/>
                  </a:lnTo>
                  <a:lnTo>
                    <a:pt x="182" y="70"/>
                  </a:lnTo>
                  <a:lnTo>
                    <a:pt x="186" y="77"/>
                  </a:lnTo>
                  <a:lnTo>
                    <a:pt x="189" y="85"/>
                  </a:lnTo>
                  <a:lnTo>
                    <a:pt x="191" y="92"/>
                  </a:lnTo>
                  <a:lnTo>
                    <a:pt x="192" y="101"/>
                  </a:lnTo>
                  <a:lnTo>
                    <a:pt x="193" y="109"/>
                  </a:lnTo>
                  <a:lnTo>
                    <a:pt x="192" y="118"/>
                  </a:lnTo>
                  <a:lnTo>
                    <a:pt x="191" y="125"/>
                  </a:lnTo>
                  <a:lnTo>
                    <a:pt x="189" y="134"/>
                  </a:lnTo>
                  <a:lnTo>
                    <a:pt x="186" y="142"/>
                  </a:lnTo>
                  <a:lnTo>
                    <a:pt x="182" y="149"/>
                  </a:lnTo>
                  <a:lnTo>
                    <a:pt x="178" y="156"/>
                  </a:lnTo>
                  <a:lnTo>
                    <a:pt x="174" y="162"/>
                  </a:lnTo>
                  <a:lnTo>
                    <a:pt x="168" y="168"/>
                  </a:lnTo>
                  <a:lnTo>
                    <a:pt x="162" y="174"/>
                  </a:lnTo>
                  <a:lnTo>
                    <a:pt x="155" y="179"/>
                  </a:lnTo>
                  <a:lnTo>
                    <a:pt x="149" y="183"/>
                  </a:lnTo>
                  <a:lnTo>
                    <a:pt x="142" y="187"/>
                  </a:lnTo>
                  <a:lnTo>
                    <a:pt x="134" y="190"/>
                  </a:lnTo>
                  <a:lnTo>
                    <a:pt x="125" y="191"/>
                  </a:lnTo>
                  <a:lnTo>
                    <a:pt x="118" y="193"/>
                  </a:lnTo>
                  <a:lnTo>
                    <a:pt x="109" y="193"/>
                  </a:lnTo>
                  <a:close/>
                  <a:moveTo>
                    <a:pt x="109" y="0"/>
                  </a:moveTo>
                  <a:lnTo>
                    <a:pt x="98" y="0"/>
                  </a:lnTo>
                  <a:lnTo>
                    <a:pt x="87" y="2"/>
                  </a:lnTo>
                  <a:lnTo>
                    <a:pt x="77" y="4"/>
                  </a:lnTo>
                  <a:lnTo>
                    <a:pt x="66" y="8"/>
                  </a:lnTo>
                  <a:lnTo>
                    <a:pt x="57" y="13"/>
                  </a:lnTo>
                  <a:lnTo>
                    <a:pt x="48" y="18"/>
                  </a:lnTo>
                  <a:lnTo>
                    <a:pt x="40" y="25"/>
                  </a:lnTo>
                  <a:lnTo>
                    <a:pt x="32" y="32"/>
                  </a:lnTo>
                  <a:lnTo>
                    <a:pt x="25" y="40"/>
                  </a:lnTo>
                  <a:lnTo>
                    <a:pt x="19" y="48"/>
                  </a:lnTo>
                  <a:lnTo>
                    <a:pt x="13" y="57"/>
                  </a:lnTo>
                  <a:lnTo>
                    <a:pt x="8" y="66"/>
                  </a:lnTo>
                  <a:lnTo>
                    <a:pt x="5" y="77"/>
                  </a:lnTo>
                  <a:lnTo>
                    <a:pt x="2" y="87"/>
                  </a:lnTo>
                  <a:lnTo>
                    <a:pt x="1" y="98"/>
                  </a:lnTo>
                  <a:lnTo>
                    <a:pt x="0" y="109"/>
                  </a:lnTo>
                  <a:lnTo>
                    <a:pt x="1" y="120"/>
                  </a:lnTo>
                  <a:lnTo>
                    <a:pt x="2" y="131"/>
                  </a:lnTo>
                  <a:lnTo>
                    <a:pt x="5" y="142"/>
                  </a:lnTo>
                  <a:lnTo>
                    <a:pt x="8" y="151"/>
                  </a:lnTo>
                  <a:lnTo>
                    <a:pt x="13" y="161"/>
                  </a:lnTo>
                  <a:lnTo>
                    <a:pt x="19" y="171"/>
                  </a:lnTo>
                  <a:lnTo>
                    <a:pt x="25" y="178"/>
                  </a:lnTo>
                  <a:lnTo>
                    <a:pt x="32" y="187"/>
                  </a:lnTo>
                  <a:lnTo>
                    <a:pt x="40" y="193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66" y="210"/>
                  </a:lnTo>
                  <a:lnTo>
                    <a:pt x="77" y="214"/>
                  </a:lnTo>
                  <a:lnTo>
                    <a:pt x="87" y="217"/>
                  </a:lnTo>
                  <a:lnTo>
                    <a:pt x="98" y="218"/>
                  </a:lnTo>
                  <a:lnTo>
                    <a:pt x="109" y="219"/>
                  </a:lnTo>
                  <a:lnTo>
                    <a:pt x="120" y="218"/>
                  </a:lnTo>
                  <a:lnTo>
                    <a:pt x="131" y="217"/>
                  </a:lnTo>
                  <a:lnTo>
                    <a:pt x="142" y="214"/>
                  </a:lnTo>
                  <a:lnTo>
                    <a:pt x="151" y="210"/>
                  </a:lnTo>
                  <a:lnTo>
                    <a:pt x="161" y="205"/>
                  </a:lnTo>
                  <a:lnTo>
                    <a:pt x="169" y="200"/>
                  </a:lnTo>
                  <a:lnTo>
                    <a:pt x="178" y="193"/>
                  </a:lnTo>
                  <a:lnTo>
                    <a:pt x="187" y="187"/>
                  </a:lnTo>
                  <a:lnTo>
                    <a:pt x="193" y="178"/>
                  </a:lnTo>
                  <a:lnTo>
                    <a:pt x="200" y="171"/>
                  </a:lnTo>
                  <a:lnTo>
                    <a:pt x="205" y="161"/>
                  </a:lnTo>
                  <a:lnTo>
                    <a:pt x="209" y="151"/>
                  </a:lnTo>
                  <a:lnTo>
                    <a:pt x="213" y="142"/>
                  </a:lnTo>
                  <a:lnTo>
                    <a:pt x="216" y="131"/>
                  </a:lnTo>
                  <a:lnTo>
                    <a:pt x="218" y="120"/>
                  </a:lnTo>
                  <a:lnTo>
                    <a:pt x="218" y="109"/>
                  </a:lnTo>
                  <a:lnTo>
                    <a:pt x="218" y="98"/>
                  </a:lnTo>
                  <a:lnTo>
                    <a:pt x="216" y="87"/>
                  </a:lnTo>
                  <a:lnTo>
                    <a:pt x="213" y="77"/>
                  </a:lnTo>
                  <a:lnTo>
                    <a:pt x="209" y="66"/>
                  </a:lnTo>
                  <a:lnTo>
                    <a:pt x="205" y="57"/>
                  </a:lnTo>
                  <a:lnTo>
                    <a:pt x="200" y="48"/>
                  </a:lnTo>
                  <a:lnTo>
                    <a:pt x="193" y="40"/>
                  </a:lnTo>
                  <a:lnTo>
                    <a:pt x="187" y="32"/>
                  </a:lnTo>
                  <a:lnTo>
                    <a:pt x="178" y="25"/>
                  </a:lnTo>
                  <a:lnTo>
                    <a:pt x="169" y="18"/>
                  </a:lnTo>
                  <a:lnTo>
                    <a:pt x="161" y="13"/>
                  </a:lnTo>
                  <a:lnTo>
                    <a:pt x="151" y="8"/>
                  </a:lnTo>
                  <a:lnTo>
                    <a:pt x="142" y="4"/>
                  </a:lnTo>
                  <a:lnTo>
                    <a:pt x="131" y="2"/>
                  </a:lnTo>
                  <a:lnTo>
                    <a:pt x="120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2">
              <a:extLst>
                <a:ext uri="{FF2B5EF4-FFF2-40B4-BE49-F238E27FC236}">
                  <a16:creationId xmlns:a16="http://schemas.microsoft.com/office/drawing/2014/main" id="{A702E5D8-AF4E-47D6-BE32-2E99C14E0C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713" y="3278188"/>
              <a:ext cx="49213" cy="47625"/>
            </a:xfrm>
            <a:custGeom>
              <a:avLst/>
              <a:gdLst>
                <a:gd name="T0" fmla="*/ 54 w 122"/>
                <a:gd name="T1" fmla="*/ 96 h 121"/>
                <a:gd name="T2" fmla="*/ 41 w 122"/>
                <a:gd name="T3" fmla="*/ 90 h 121"/>
                <a:gd name="T4" fmla="*/ 31 w 122"/>
                <a:gd name="T5" fmla="*/ 81 h 121"/>
                <a:gd name="T6" fmla="*/ 26 w 122"/>
                <a:gd name="T7" fmla="*/ 68 h 121"/>
                <a:gd name="T8" fmla="*/ 26 w 122"/>
                <a:gd name="T9" fmla="*/ 54 h 121"/>
                <a:gd name="T10" fmla="*/ 31 w 122"/>
                <a:gd name="T11" fmla="*/ 41 h 121"/>
                <a:gd name="T12" fmla="*/ 41 w 122"/>
                <a:gd name="T13" fmla="*/ 31 h 121"/>
                <a:gd name="T14" fmla="*/ 54 w 122"/>
                <a:gd name="T15" fmla="*/ 26 h 121"/>
                <a:gd name="T16" fmla="*/ 68 w 122"/>
                <a:gd name="T17" fmla="*/ 26 h 121"/>
                <a:gd name="T18" fmla="*/ 81 w 122"/>
                <a:gd name="T19" fmla="*/ 31 h 121"/>
                <a:gd name="T20" fmla="*/ 90 w 122"/>
                <a:gd name="T21" fmla="*/ 41 h 121"/>
                <a:gd name="T22" fmla="*/ 96 w 122"/>
                <a:gd name="T23" fmla="*/ 54 h 121"/>
                <a:gd name="T24" fmla="*/ 96 w 122"/>
                <a:gd name="T25" fmla="*/ 68 h 121"/>
                <a:gd name="T26" fmla="*/ 90 w 122"/>
                <a:gd name="T27" fmla="*/ 81 h 121"/>
                <a:gd name="T28" fmla="*/ 81 w 122"/>
                <a:gd name="T29" fmla="*/ 90 h 121"/>
                <a:gd name="T30" fmla="*/ 68 w 122"/>
                <a:gd name="T31" fmla="*/ 96 h 121"/>
                <a:gd name="T32" fmla="*/ 61 w 122"/>
                <a:gd name="T33" fmla="*/ 0 h 121"/>
                <a:gd name="T34" fmla="*/ 49 w 122"/>
                <a:gd name="T35" fmla="*/ 1 h 121"/>
                <a:gd name="T36" fmla="*/ 38 w 122"/>
                <a:gd name="T37" fmla="*/ 4 h 121"/>
                <a:gd name="T38" fmla="*/ 27 w 122"/>
                <a:gd name="T39" fmla="*/ 11 h 121"/>
                <a:gd name="T40" fmla="*/ 19 w 122"/>
                <a:gd name="T41" fmla="*/ 18 h 121"/>
                <a:gd name="T42" fmla="*/ 11 w 122"/>
                <a:gd name="T43" fmla="*/ 27 h 121"/>
                <a:gd name="T44" fmla="*/ 5 w 122"/>
                <a:gd name="T45" fmla="*/ 38 h 121"/>
                <a:gd name="T46" fmla="*/ 1 w 122"/>
                <a:gd name="T47" fmla="*/ 48 h 121"/>
                <a:gd name="T48" fmla="*/ 0 w 122"/>
                <a:gd name="T49" fmla="*/ 61 h 121"/>
                <a:gd name="T50" fmla="*/ 1 w 122"/>
                <a:gd name="T51" fmla="*/ 73 h 121"/>
                <a:gd name="T52" fmla="*/ 5 w 122"/>
                <a:gd name="T53" fmla="*/ 85 h 121"/>
                <a:gd name="T54" fmla="*/ 11 w 122"/>
                <a:gd name="T55" fmla="*/ 96 h 121"/>
                <a:gd name="T56" fmla="*/ 19 w 122"/>
                <a:gd name="T57" fmla="*/ 104 h 121"/>
                <a:gd name="T58" fmla="*/ 27 w 122"/>
                <a:gd name="T59" fmla="*/ 112 h 121"/>
                <a:gd name="T60" fmla="*/ 38 w 122"/>
                <a:gd name="T61" fmla="*/ 117 h 121"/>
                <a:gd name="T62" fmla="*/ 49 w 122"/>
                <a:gd name="T63" fmla="*/ 120 h 121"/>
                <a:gd name="T64" fmla="*/ 61 w 122"/>
                <a:gd name="T65" fmla="*/ 121 h 121"/>
                <a:gd name="T66" fmla="*/ 73 w 122"/>
                <a:gd name="T67" fmla="*/ 120 h 121"/>
                <a:gd name="T68" fmla="*/ 85 w 122"/>
                <a:gd name="T69" fmla="*/ 117 h 121"/>
                <a:gd name="T70" fmla="*/ 95 w 122"/>
                <a:gd name="T71" fmla="*/ 112 h 121"/>
                <a:gd name="T72" fmla="*/ 104 w 122"/>
                <a:gd name="T73" fmla="*/ 104 h 121"/>
                <a:gd name="T74" fmla="*/ 112 w 122"/>
                <a:gd name="T75" fmla="*/ 96 h 121"/>
                <a:gd name="T76" fmla="*/ 117 w 122"/>
                <a:gd name="T77" fmla="*/ 85 h 121"/>
                <a:gd name="T78" fmla="*/ 121 w 122"/>
                <a:gd name="T79" fmla="*/ 73 h 121"/>
                <a:gd name="T80" fmla="*/ 122 w 122"/>
                <a:gd name="T81" fmla="*/ 61 h 121"/>
                <a:gd name="T82" fmla="*/ 121 w 122"/>
                <a:gd name="T83" fmla="*/ 48 h 121"/>
                <a:gd name="T84" fmla="*/ 117 w 122"/>
                <a:gd name="T85" fmla="*/ 38 h 121"/>
                <a:gd name="T86" fmla="*/ 112 w 122"/>
                <a:gd name="T87" fmla="*/ 27 h 121"/>
                <a:gd name="T88" fmla="*/ 104 w 122"/>
                <a:gd name="T89" fmla="*/ 18 h 121"/>
                <a:gd name="T90" fmla="*/ 95 w 122"/>
                <a:gd name="T91" fmla="*/ 11 h 121"/>
                <a:gd name="T92" fmla="*/ 85 w 122"/>
                <a:gd name="T93" fmla="*/ 4 h 121"/>
                <a:gd name="T94" fmla="*/ 73 w 122"/>
                <a:gd name="T95" fmla="*/ 1 h 121"/>
                <a:gd name="T96" fmla="*/ 61 w 122"/>
                <a:gd name="T9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121">
                  <a:moveTo>
                    <a:pt x="61" y="97"/>
                  </a:moveTo>
                  <a:lnTo>
                    <a:pt x="54" y="96"/>
                  </a:lnTo>
                  <a:lnTo>
                    <a:pt x="47" y="93"/>
                  </a:lnTo>
                  <a:lnTo>
                    <a:pt x="41" y="90"/>
                  </a:lnTo>
                  <a:lnTo>
                    <a:pt x="36" y="86"/>
                  </a:lnTo>
                  <a:lnTo>
                    <a:pt x="31" y="81"/>
                  </a:lnTo>
                  <a:lnTo>
                    <a:pt x="28" y="75"/>
                  </a:lnTo>
                  <a:lnTo>
                    <a:pt x="26" y="68"/>
                  </a:lnTo>
                  <a:lnTo>
                    <a:pt x="26" y="61"/>
                  </a:lnTo>
                  <a:lnTo>
                    <a:pt x="26" y="54"/>
                  </a:lnTo>
                  <a:lnTo>
                    <a:pt x="28" y="47"/>
                  </a:lnTo>
                  <a:lnTo>
                    <a:pt x="31" y="41"/>
                  </a:lnTo>
                  <a:lnTo>
                    <a:pt x="36" y="35"/>
                  </a:lnTo>
                  <a:lnTo>
                    <a:pt x="41" y="31"/>
                  </a:lnTo>
                  <a:lnTo>
                    <a:pt x="47" y="28"/>
                  </a:lnTo>
                  <a:lnTo>
                    <a:pt x="54" y="26"/>
                  </a:lnTo>
                  <a:lnTo>
                    <a:pt x="61" y="25"/>
                  </a:lnTo>
                  <a:lnTo>
                    <a:pt x="68" y="26"/>
                  </a:lnTo>
                  <a:lnTo>
                    <a:pt x="75" y="28"/>
                  </a:lnTo>
                  <a:lnTo>
                    <a:pt x="81" y="31"/>
                  </a:lnTo>
                  <a:lnTo>
                    <a:pt x="86" y="35"/>
                  </a:lnTo>
                  <a:lnTo>
                    <a:pt x="90" y="41"/>
                  </a:lnTo>
                  <a:lnTo>
                    <a:pt x="94" y="47"/>
                  </a:lnTo>
                  <a:lnTo>
                    <a:pt x="96" y="54"/>
                  </a:lnTo>
                  <a:lnTo>
                    <a:pt x="97" y="61"/>
                  </a:lnTo>
                  <a:lnTo>
                    <a:pt x="96" y="68"/>
                  </a:lnTo>
                  <a:lnTo>
                    <a:pt x="94" y="75"/>
                  </a:lnTo>
                  <a:lnTo>
                    <a:pt x="90" y="81"/>
                  </a:lnTo>
                  <a:lnTo>
                    <a:pt x="86" y="86"/>
                  </a:lnTo>
                  <a:lnTo>
                    <a:pt x="81" y="90"/>
                  </a:lnTo>
                  <a:lnTo>
                    <a:pt x="75" y="93"/>
                  </a:lnTo>
                  <a:lnTo>
                    <a:pt x="68" y="96"/>
                  </a:lnTo>
                  <a:lnTo>
                    <a:pt x="61" y="97"/>
                  </a:lnTo>
                  <a:close/>
                  <a:moveTo>
                    <a:pt x="61" y="0"/>
                  </a:moveTo>
                  <a:lnTo>
                    <a:pt x="55" y="0"/>
                  </a:lnTo>
                  <a:lnTo>
                    <a:pt x="49" y="1"/>
                  </a:lnTo>
                  <a:lnTo>
                    <a:pt x="43" y="2"/>
                  </a:lnTo>
                  <a:lnTo>
                    <a:pt x="38" y="4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3" y="14"/>
                  </a:lnTo>
                  <a:lnTo>
                    <a:pt x="19" y="18"/>
                  </a:lnTo>
                  <a:lnTo>
                    <a:pt x="14" y="23"/>
                  </a:lnTo>
                  <a:lnTo>
                    <a:pt x="11" y="27"/>
                  </a:lnTo>
                  <a:lnTo>
                    <a:pt x="8" y="32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67"/>
                  </a:lnTo>
                  <a:lnTo>
                    <a:pt x="1" y="73"/>
                  </a:lnTo>
                  <a:lnTo>
                    <a:pt x="3" y="79"/>
                  </a:lnTo>
                  <a:lnTo>
                    <a:pt x="5" y="85"/>
                  </a:lnTo>
                  <a:lnTo>
                    <a:pt x="8" y="90"/>
                  </a:lnTo>
                  <a:lnTo>
                    <a:pt x="11" y="96"/>
                  </a:lnTo>
                  <a:lnTo>
                    <a:pt x="14" y="100"/>
                  </a:lnTo>
                  <a:lnTo>
                    <a:pt x="19" y="104"/>
                  </a:lnTo>
                  <a:lnTo>
                    <a:pt x="23" y="108"/>
                  </a:lnTo>
                  <a:lnTo>
                    <a:pt x="27" y="112"/>
                  </a:lnTo>
                  <a:lnTo>
                    <a:pt x="32" y="115"/>
                  </a:lnTo>
                  <a:lnTo>
                    <a:pt x="38" y="117"/>
                  </a:lnTo>
                  <a:lnTo>
                    <a:pt x="43" y="119"/>
                  </a:lnTo>
                  <a:lnTo>
                    <a:pt x="49" y="120"/>
                  </a:lnTo>
                  <a:lnTo>
                    <a:pt x="55" y="121"/>
                  </a:lnTo>
                  <a:lnTo>
                    <a:pt x="61" y="121"/>
                  </a:lnTo>
                  <a:lnTo>
                    <a:pt x="68" y="121"/>
                  </a:lnTo>
                  <a:lnTo>
                    <a:pt x="73" y="120"/>
                  </a:lnTo>
                  <a:lnTo>
                    <a:pt x="80" y="119"/>
                  </a:lnTo>
                  <a:lnTo>
                    <a:pt x="85" y="117"/>
                  </a:lnTo>
                  <a:lnTo>
                    <a:pt x="90" y="115"/>
                  </a:lnTo>
                  <a:lnTo>
                    <a:pt x="95" y="112"/>
                  </a:lnTo>
                  <a:lnTo>
                    <a:pt x="100" y="108"/>
                  </a:lnTo>
                  <a:lnTo>
                    <a:pt x="104" y="104"/>
                  </a:lnTo>
                  <a:lnTo>
                    <a:pt x="108" y="100"/>
                  </a:lnTo>
                  <a:lnTo>
                    <a:pt x="112" y="96"/>
                  </a:lnTo>
                  <a:lnTo>
                    <a:pt x="115" y="90"/>
                  </a:lnTo>
                  <a:lnTo>
                    <a:pt x="117" y="85"/>
                  </a:lnTo>
                  <a:lnTo>
                    <a:pt x="119" y="79"/>
                  </a:lnTo>
                  <a:lnTo>
                    <a:pt x="121" y="73"/>
                  </a:lnTo>
                  <a:lnTo>
                    <a:pt x="122" y="67"/>
                  </a:lnTo>
                  <a:lnTo>
                    <a:pt x="122" y="61"/>
                  </a:lnTo>
                  <a:lnTo>
                    <a:pt x="122" y="55"/>
                  </a:lnTo>
                  <a:lnTo>
                    <a:pt x="121" y="48"/>
                  </a:lnTo>
                  <a:lnTo>
                    <a:pt x="119" y="43"/>
                  </a:lnTo>
                  <a:lnTo>
                    <a:pt x="117" y="38"/>
                  </a:lnTo>
                  <a:lnTo>
                    <a:pt x="115" y="32"/>
                  </a:lnTo>
                  <a:lnTo>
                    <a:pt x="112" y="27"/>
                  </a:lnTo>
                  <a:lnTo>
                    <a:pt x="108" y="23"/>
                  </a:lnTo>
                  <a:lnTo>
                    <a:pt x="104" y="18"/>
                  </a:lnTo>
                  <a:lnTo>
                    <a:pt x="100" y="14"/>
                  </a:lnTo>
                  <a:lnTo>
                    <a:pt x="95" y="11"/>
                  </a:lnTo>
                  <a:lnTo>
                    <a:pt x="90" y="8"/>
                  </a:lnTo>
                  <a:lnTo>
                    <a:pt x="85" y="4"/>
                  </a:lnTo>
                  <a:lnTo>
                    <a:pt x="80" y="2"/>
                  </a:lnTo>
                  <a:lnTo>
                    <a:pt x="73" y="1"/>
                  </a:lnTo>
                  <a:lnTo>
                    <a:pt x="68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3">
              <a:extLst>
                <a:ext uri="{FF2B5EF4-FFF2-40B4-BE49-F238E27FC236}">
                  <a16:creationId xmlns:a16="http://schemas.microsoft.com/office/drawing/2014/main" id="{CFA75A0A-DD08-4106-9EF4-43A7C248FE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7813" y="3330576"/>
              <a:ext cx="212725" cy="212725"/>
            </a:xfrm>
            <a:custGeom>
              <a:avLst/>
              <a:gdLst>
                <a:gd name="T0" fmla="*/ 407 w 535"/>
                <a:gd name="T1" fmla="*/ 408 h 536"/>
                <a:gd name="T2" fmla="*/ 367 w 535"/>
                <a:gd name="T3" fmla="*/ 436 h 536"/>
                <a:gd name="T4" fmla="*/ 330 w 535"/>
                <a:gd name="T5" fmla="*/ 452 h 536"/>
                <a:gd name="T6" fmla="*/ 321 w 535"/>
                <a:gd name="T7" fmla="*/ 465 h 536"/>
                <a:gd name="T8" fmla="*/ 217 w 535"/>
                <a:gd name="T9" fmla="*/ 461 h 536"/>
                <a:gd name="T10" fmla="*/ 199 w 535"/>
                <a:gd name="T11" fmla="*/ 449 h 536"/>
                <a:gd name="T12" fmla="*/ 163 w 535"/>
                <a:gd name="T13" fmla="*/ 432 h 536"/>
                <a:gd name="T14" fmla="*/ 134 w 535"/>
                <a:gd name="T15" fmla="*/ 409 h 536"/>
                <a:gd name="T16" fmla="*/ 82 w 535"/>
                <a:gd name="T17" fmla="*/ 433 h 536"/>
                <a:gd name="T18" fmla="*/ 75 w 535"/>
                <a:gd name="T19" fmla="*/ 316 h 536"/>
                <a:gd name="T20" fmla="*/ 72 w 535"/>
                <a:gd name="T21" fmla="*/ 287 h 536"/>
                <a:gd name="T22" fmla="*/ 72 w 535"/>
                <a:gd name="T23" fmla="*/ 246 h 536"/>
                <a:gd name="T24" fmla="*/ 75 w 535"/>
                <a:gd name="T25" fmla="*/ 217 h 536"/>
                <a:gd name="T26" fmla="*/ 82 w 535"/>
                <a:gd name="T27" fmla="*/ 99 h 536"/>
                <a:gd name="T28" fmla="*/ 134 w 535"/>
                <a:gd name="T29" fmla="*/ 124 h 536"/>
                <a:gd name="T30" fmla="*/ 163 w 535"/>
                <a:gd name="T31" fmla="*/ 101 h 536"/>
                <a:gd name="T32" fmla="*/ 199 w 535"/>
                <a:gd name="T33" fmla="*/ 84 h 536"/>
                <a:gd name="T34" fmla="*/ 217 w 535"/>
                <a:gd name="T35" fmla="*/ 72 h 536"/>
                <a:gd name="T36" fmla="*/ 321 w 535"/>
                <a:gd name="T37" fmla="*/ 68 h 536"/>
                <a:gd name="T38" fmla="*/ 330 w 535"/>
                <a:gd name="T39" fmla="*/ 81 h 536"/>
                <a:gd name="T40" fmla="*/ 367 w 535"/>
                <a:gd name="T41" fmla="*/ 97 h 536"/>
                <a:gd name="T42" fmla="*/ 407 w 535"/>
                <a:gd name="T43" fmla="*/ 124 h 536"/>
                <a:gd name="T44" fmla="*/ 505 w 535"/>
                <a:gd name="T45" fmla="*/ 188 h 536"/>
                <a:gd name="T46" fmla="*/ 458 w 535"/>
                <a:gd name="T47" fmla="*/ 221 h 536"/>
                <a:gd name="T48" fmla="*/ 463 w 535"/>
                <a:gd name="T49" fmla="*/ 256 h 536"/>
                <a:gd name="T50" fmla="*/ 461 w 535"/>
                <a:gd name="T51" fmla="*/ 297 h 536"/>
                <a:gd name="T52" fmla="*/ 462 w 535"/>
                <a:gd name="T53" fmla="*/ 319 h 536"/>
                <a:gd name="T54" fmla="*/ 528 w 535"/>
                <a:gd name="T55" fmla="*/ 329 h 536"/>
                <a:gd name="T56" fmla="*/ 489 w 535"/>
                <a:gd name="T57" fmla="*/ 276 h 536"/>
                <a:gd name="T58" fmla="*/ 486 w 535"/>
                <a:gd name="T59" fmla="*/ 238 h 536"/>
                <a:gd name="T60" fmla="*/ 534 w 535"/>
                <a:gd name="T61" fmla="*/ 197 h 536"/>
                <a:gd name="T62" fmla="*/ 467 w 535"/>
                <a:gd name="T63" fmla="*/ 74 h 536"/>
                <a:gd name="T64" fmla="*/ 455 w 535"/>
                <a:gd name="T65" fmla="*/ 70 h 536"/>
                <a:gd name="T66" fmla="*/ 380 w 535"/>
                <a:gd name="T67" fmla="*/ 74 h 536"/>
                <a:gd name="T68" fmla="*/ 346 w 535"/>
                <a:gd name="T69" fmla="*/ 8 h 536"/>
                <a:gd name="T70" fmla="*/ 205 w 535"/>
                <a:gd name="T71" fmla="*/ 0 h 536"/>
                <a:gd name="T72" fmla="*/ 192 w 535"/>
                <a:gd name="T73" fmla="*/ 13 h 536"/>
                <a:gd name="T74" fmla="*/ 143 w 535"/>
                <a:gd name="T75" fmla="*/ 84 h 536"/>
                <a:gd name="T76" fmla="*/ 74 w 535"/>
                <a:gd name="T77" fmla="*/ 70 h 536"/>
                <a:gd name="T78" fmla="*/ 0 w 535"/>
                <a:gd name="T79" fmla="*/ 191 h 536"/>
                <a:gd name="T80" fmla="*/ 49 w 535"/>
                <a:gd name="T81" fmla="*/ 229 h 536"/>
                <a:gd name="T82" fmla="*/ 46 w 535"/>
                <a:gd name="T83" fmla="*/ 266 h 536"/>
                <a:gd name="T84" fmla="*/ 48 w 535"/>
                <a:gd name="T85" fmla="*/ 303 h 536"/>
                <a:gd name="T86" fmla="*/ 0 w 535"/>
                <a:gd name="T87" fmla="*/ 340 h 536"/>
                <a:gd name="T88" fmla="*/ 73 w 535"/>
                <a:gd name="T89" fmla="*/ 463 h 536"/>
                <a:gd name="T90" fmla="*/ 143 w 535"/>
                <a:gd name="T91" fmla="*/ 449 h 536"/>
                <a:gd name="T92" fmla="*/ 192 w 535"/>
                <a:gd name="T93" fmla="*/ 523 h 536"/>
                <a:gd name="T94" fmla="*/ 205 w 535"/>
                <a:gd name="T95" fmla="*/ 536 h 536"/>
                <a:gd name="T96" fmla="*/ 346 w 535"/>
                <a:gd name="T97" fmla="*/ 528 h 536"/>
                <a:gd name="T98" fmla="*/ 364 w 535"/>
                <a:gd name="T99" fmla="*/ 467 h 536"/>
                <a:gd name="T100" fmla="*/ 409 w 535"/>
                <a:gd name="T101" fmla="*/ 437 h 536"/>
                <a:gd name="T102" fmla="*/ 458 w 535"/>
                <a:gd name="T103" fmla="*/ 463 h 536"/>
                <a:gd name="T104" fmla="*/ 467 w 535"/>
                <a:gd name="T105" fmla="*/ 459 h 536"/>
                <a:gd name="T106" fmla="*/ 535 w 535"/>
                <a:gd name="T107" fmla="*/ 335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5" h="536">
                  <a:moveTo>
                    <a:pt x="453" y="433"/>
                  </a:moveTo>
                  <a:lnTo>
                    <a:pt x="414" y="410"/>
                  </a:lnTo>
                  <a:lnTo>
                    <a:pt x="410" y="409"/>
                  </a:lnTo>
                  <a:lnTo>
                    <a:pt x="407" y="408"/>
                  </a:lnTo>
                  <a:lnTo>
                    <a:pt x="403" y="409"/>
                  </a:lnTo>
                  <a:lnTo>
                    <a:pt x="399" y="411"/>
                  </a:lnTo>
                  <a:lnTo>
                    <a:pt x="383" y="424"/>
                  </a:lnTo>
                  <a:lnTo>
                    <a:pt x="367" y="436"/>
                  </a:lnTo>
                  <a:lnTo>
                    <a:pt x="359" y="441"/>
                  </a:lnTo>
                  <a:lnTo>
                    <a:pt x="350" y="446"/>
                  </a:lnTo>
                  <a:lnTo>
                    <a:pt x="340" y="449"/>
                  </a:lnTo>
                  <a:lnTo>
                    <a:pt x="330" y="452"/>
                  </a:lnTo>
                  <a:lnTo>
                    <a:pt x="326" y="454"/>
                  </a:lnTo>
                  <a:lnTo>
                    <a:pt x="323" y="457"/>
                  </a:lnTo>
                  <a:lnTo>
                    <a:pt x="321" y="461"/>
                  </a:lnTo>
                  <a:lnTo>
                    <a:pt x="321" y="465"/>
                  </a:lnTo>
                  <a:lnTo>
                    <a:pt x="321" y="511"/>
                  </a:lnTo>
                  <a:lnTo>
                    <a:pt x="218" y="511"/>
                  </a:lnTo>
                  <a:lnTo>
                    <a:pt x="218" y="465"/>
                  </a:lnTo>
                  <a:lnTo>
                    <a:pt x="217" y="461"/>
                  </a:lnTo>
                  <a:lnTo>
                    <a:pt x="216" y="457"/>
                  </a:lnTo>
                  <a:lnTo>
                    <a:pt x="213" y="454"/>
                  </a:lnTo>
                  <a:lnTo>
                    <a:pt x="208" y="452"/>
                  </a:lnTo>
                  <a:lnTo>
                    <a:pt x="199" y="449"/>
                  </a:lnTo>
                  <a:lnTo>
                    <a:pt x="189" y="446"/>
                  </a:lnTo>
                  <a:lnTo>
                    <a:pt x="180" y="441"/>
                  </a:lnTo>
                  <a:lnTo>
                    <a:pt x="172" y="437"/>
                  </a:lnTo>
                  <a:lnTo>
                    <a:pt x="163" y="432"/>
                  </a:lnTo>
                  <a:lnTo>
                    <a:pt x="155" y="425"/>
                  </a:lnTo>
                  <a:lnTo>
                    <a:pt x="146" y="419"/>
                  </a:lnTo>
                  <a:lnTo>
                    <a:pt x="137" y="411"/>
                  </a:lnTo>
                  <a:lnTo>
                    <a:pt x="134" y="409"/>
                  </a:lnTo>
                  <a:lnTo>
                    <a:pt x="130" y="408"/>
                  </a:lnTo>
                  <a:lnTo>
                    <a:pt x="126" y="409"/>
                  </a:lnTo>
                  <a:lnTo>
                    <a:pt x="122" y="410"/>
                  </a:lnTo>
                  <a:lnTo>
                    <a:pt x="82" y="433"/>
                  </a:lnTo>
                  <a:lnTo>
                    <a:pt x="30" y="344"/>
                  </a:lnTo>
                  <a:lnTo>
                    <a:pt x="70" y="321"/>
                  </a:lnTo>
                  <a:lnTo>
                    <a:pt x="73" y="319"/>
                  </a:lnTo>
                  <a:lnTo>
                    <a:pt x="75" y="316"/>
                  </a:lnTo>
                  <a:lnTo>
                    <a:pt x="75" y="311"/>
                  </a:lnTo>
                  <a:lnTo>
                    <a:pt x="75" y="307"/>
                  </a:lnTo>
                  <a:lnTo>
                    <a:pt x="74" y="297"/>
                  </a:lnTo>
                  <a:lnTo>
                    <a:pt x="72" y="287"/>
                  </a:lnTo>
                  <a:lnTo>
                    <a:pt x="72" y="277"/>
                  </a:lnTo>
                  <a:lnTo>
                    <a:pt x="71" y="266"/>
                  </a:lnTo>
                  <a:lnTo>
                    <a:pt x="72" y="257"/>
                  </a:lnTo>
                  <a:lnTo>
                    <a:pt x="72" y="246"/>
                  </a:lnTo>
                  <a:lnTo>
                    <a:pt x="74" y="236"/>
                  </a:lnTo>
                  <a:lnTo>
                    <a:pt x="75" y="226"/>
                  </a:lnTo>
                  <a:lnTo>
                    <a:pt x="76" y="221"/>
                  </a:lnTo>
                  <a:lnTo>
                    <a:pt x="75" y="217"/>
                  </a:lnTo>
                  <a:lnTo>
                    <a:pt x="73" y="214"/>
                  </a:lnTo>
                  <a:lnTo>
                    <a:pt x="70" y="212"/>
                  </a:lnTo>
                  <a:lnTo>
                    <a:pt x="30" y="188"/>
                  </a:lnTo>
                  <a:lnTo>
                    <a:pt x="82" y="99"/>
                  </a:lnTo>
                  <a:lnTo>
                    <a:pt x="122" y="122"/>
                  </a:lnTo>
                  <a:lnTo>
                    <a:pt x="126" y="124"/>
                  </a:lnTo>
                  <a:lnTo>
                    <a:pt x="130" y="124"/>
                  </a:lnTo>
                  <a:lnTo>
                    <a:pt x="134" y="124"/>
                  </a:lnTo>
                  <a:lnTo>
                    <a:pt x="137" y="121"/>
                  </a:lnTo>
                  <a:lnTo>
                    <a:pt x="146" y="114"/>
                  </a:lnTo>
                  <a:lnTo>
                    <a:pt x="155" y="106"/>
                  </a:lnTo>
                  <a:lnTo>
                    <a:pt x="163" y="101"/>
                  </a:lnTo>
                  <a:lnTo>
                    <a:pt x="172" y="96"/>
                  </a:lnTo>
                  <a:lnTo>
                    <a:pt x="180" y="91"/>
                  </a:lnTo>
                  <a:lnTo>
                    <a:pt x="189" y="87"/>
                  </a:lnTo>
                  <a:lnTo>
                    <a:pt x="199" y="84"/>
                  </a:lnTo>
                  <a:lnTo>
                    <a:pt x="208" y="81"/>
                  </a:lnTo>
                  <a:lnTo>
                    <a:pt x="213" y="78"/>
                  </a:lnTo>
                  <a:lnTo>
                    <a:pt x="215" y="76"/>
                  </a:lnTo>
                  <a:lnTo>
                    <a:pt x="217" y="72"/>
                  </a:lnTo>
                  <a:lnTo>
                    <a:pt x="218" y="68"/>
                  </a:lnTo>
                  <a:lnTo>
                    <a:pt x="218" y="26"/>
                  </a:lnTo>
                  <a:lnTo>
                    <a:pt x="321" y="26"/>
                  </a:lnTo>
                  <a:lnTo>
                    <a:pt x="321" y="68"/>
                  </a:lnTo>
                  <a:lnTo>
                    <a:pt x="321" y="72"/>
                  </a:lnTo>
                  <a:lnTo>
                    <a:pt x="323" y="76"/>
                  </a:lnTo>
                  <a:lnTo>
                    <a:pt x="326" y="78"/>
                  </a:lnTo>
                  <a:lnTo>
                    <a:pt x="330" y="81"/>
                  </a:lnTo>
                  <a:lnTo>
                    <a:pt x="340" y="84"/>
                  </a:lnTo>
                  <a:lnTo>
                    <a:pt x="350" y="87"/>
                  </a:lnTo>
                  <a:lnTo>
                    <a:pt x="360" y="91"/>
                  </a:lnTo>
                  <a:lnTo>
                    <a:pt x="367" y="97"/>
                  </a:lnTo>
                  <a:lnTo>
                    <a:pt x="383" y="107"/>
                  </a:lnTo>
                  <a:lnTo>
                    <a:pt x="399" y="121"/>
                  </a:lnTo>
                  <a:lnTo>
                    <a:pt x="403" y="124"/>
                  </a:lnTo>
                  <a:lnTo>
                    <a:pt x="407" y="124"/>
                  </a:lnTo>
                  <a:lnTo>
                    <a:pt x="410" y="124"/>
                  </a:lnTo>
                  <a:lnTo>
                    <a:pt x="414" y="122"/>
                  </a:lnTo>
                  <a:lnTo>
                    <a:pt x="453" y="99"/>
                  </a:lnTo>
                  <a:lnTo>
                    <a:pt x="505" y="188"/>
                  </a:lnTo>
                  <a:lnTo>
                    <a:pt x="465" y="212"/>
                  </a:lnTo>
                  <a:lnTo>
                    <a:pt x="462" y="214"/>
                  </a:lnTo>
                  <a:lnTo>
                    <a:pt x="460" y="217"/>
                  </a:lnTo>
                  <a:lnTo>
                    <a:pt x="458" y="221"/>
                  </a:lnTo>
                  <a:lnTo>
                    <a:pt x="458" y="226"/>
                  </a:lnTo>
                  <a:lnTo>
                    <a:pt x="461" y="235"/>
                  </a:lnTo>
                  <a:lnTo>
                    <a:pt x="462" y="246"/>
                  </a:lnTo>
                  <a:lnTo>
                    <a:pt x="463" y="256"/>
                  </a:lnTo>
                  <a:lnTo>
                    <a:pt x="463" y="266"/>
                  </a:lnTo>
                  <a:lnTo>
                    <a:pt x="463" y="277"/>
                  </a:lnTo>
                  <a:lnTo>
                    <a:pt x="462" y="287"/>
                  </a:lnTo>
                  <a:lnTo>
                    <a:pt x="461" y="297"/>
                  </a:lnTo>
                  <a:lnTo>
                    <a:pt x="458" y="307"/>
                  </a:lnTo>
                  <a:lnTo>
                    <a:pt x="458" y="311"/>
                  </a:lnTo>
                  <a:lnTo>
                    <a:pt x="460" y="316"/>
                  </a:lnTo>
                  <a:lnTo>
                    <a:pt x="462" y="319"/>
                  </a:lnTo>
                  <a:lnTo>
                    <a:pt x="465" y="321"/>
                  </a:lnTo>
                  <a:lnTo>
                    <a:pt x="505" y="344"/>
                  </a:lnTo>
                  <a:lnTo>
                    <a:pt x="453" y="433"/>
                  </a:lnTo>
                  <a:close/>
                  <a:moveTo>
                    <a:pt x="528" y="329"/>
                  </a:moveTo>
                  <a:lnTo>
                    <a:pt x="485" y="303"/>
                  </a:lnTo>
                  <a:lnTo>
                    <a:pt x="486" y="294"/>
                  </a:lnTo>
                  <a:lnTo>
                    <a:pt x="487" y="285"/>
                  </a:lnTo>
                  <a:lnTo>
                    <a:pt x="489" y="276"/>
                  </a:lnTo>
                  <a:lnTo>
                    <a:pt x="489" y="266"/>
                  </a:lnTo>
                  <a:lnTo>
                    <a:pt x="489" y="257"/>
                  </a:lnTo>
                  <a:lnTo>
                    <a:pt x="487" y="248"/>
                  </a:lnTo>
                  <a:lnTo>
                    <a:pt x="486" y="238"/>
                  </a:lnTo>
                  <a:lnTo>
                    <a:pt x="485" y="229"/>
                  </a:lnTo>
                  <a:lnTo>
                    <a:pt x="528" y="205"/>
                  </a:lnTo>
                  <a:lnTo>
                    <a:pt x="531" y="202"/>
                  </a:lnTo>
                  <a:lnTo>
                    <a:pt x="534" y="197"/>
                  </a:lnTo>
                  <a:lnTo>
                    <a:pt x="535" y="192"/>
                  </a:lnTo>
                  <a:lnTo>
                    <a:pt x="533" y="187"/>
                  </a:lnTo>
                  <a:lnTo>
                    <a:pt x="468" y="76"/>
                  </a:lnTo>
                  <a:lnTo>
                    <a:pt x="467" y="74"/>
                  </a:lnTo>
                  <a:lnTo>
                    <a:pt x="465" y="72"/>
                  </a:lnTo>
                  <a:lnTo>
                    <a:pt x="463" y="71"/>
                  </a:lnTo>
                  <a:lnTo>
                    <a:pt x="461" y="70"/>
                  </a:lnTo>
                  <a:lnTo>
                    <a:pt x="455" y="70"/>
                  </a:lnTo>
                  <a:lnTo>
                    <a:pt x="451" y="71"/>
                  </a:lnTo>
                  <a:lnTo>
                    <a:pt x="409" y="96"/>
                  </a:lnTo>
                  <a:lnTo>
                    <a:pt x="395" y="85"/>
                  </a:lnTo>
                  <a:lnTo>
                    <a:pt x="380" y="74"/>
                  </a:lnTo>
                  <a:lnTo>
                    <a:pt x="364" y="66"/>
                  </a:lnTo>
                  <a:lnTo>
                    <a:pt x="347" y="59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2" y="4"/>
                  </a:lnTo>
                  <a:lnTo>
                    <a:pt x="338" y="1"/>
                  </a:lnTo>
                  <a:lnTo>
                    <a:pt x="334" y="0"/>
                  </a:lnTo>
                  <a:lnTo>
                    <a:pt x="205" y="0"/>
                  </a:lnTo>
                  <a:lnTo>
                    <a:pt x="200" y="1"/>
                  </a:lnTo>
                  <a:lnTo>
                    <a:pt x="196" y="4"/>
                  </a:lnTo>
                  <a:lnTo>
                    <a:pt x="193" y="8"/>
                  </a:lnTo>
                  <a:lnTo>
                    <a:pt x="192" y="13"/>
                  </a:lnTo>
                  <a:lnTo>
                    <a:pt x="192" y="59"/>
                  </a:lnTo>
                  <a:lnTo>
                    <a:pt x="175" y="66"/>
                  </a:lnTo>
                  <a:lnTo>
                    <a:pt x="159" y="73"/>
                  </a:lnTo>
                  <a:lnTo>
                    <a:pt x="143" y="84"/>
                  </a:lnTo>
                  <a:lnTo>
                    <a:pt x="127" y="96"/>
                  </a:lnTo>
                  <a:lnTo>
                    <a:pt x="84" y="71"/>
                  </a:lnTo>
                  <a:lnTo>
                    <a:pt x="78" y="70"/>
                  </a:lnTo>
                  <a:lnTo>
                    <a:pt x="74" y="70"/>
                  </a:lnTo>
                  <a:lnTo>
                    <a:pt x="70" y="72"/>
                  </a:lnTo>
                  <a:lnTo>
                    <a:pt x="67" y="76"/>
                  </a:lnTo>
                  <a:lnTo>
                    <a:pt x="2" y="187"/>
                  </a:lnTo>
                  <a:lnTo>
                    <a:pt x="0" y="191"/>
                  </a:lnTo>
                  <a:lnTo>
                    <a:pt x="0" y="197"/>
                  </a:lnTo>
                  <a:lnTo>
                    <a:pt x="2" y="201"/>
                  </a:lnTo>
                  <a:lnTo>
                    <a:pt x="6" y="205"/>
                  </a:lnTo>
                  <a:lnTo>
                    <a:pt x="49" y="229"/>
                  </a:lnTo>
                  <a:lnTo>
                    <a:pt x="47" y="238"/>
                  </a:lnTo>
                  <a:lnTo>
                    <a:pt x="46" y="248"/>
                  </a:lnTo>
                  <a:lnTo>
                    <a:pt x="46" y="257"/>
                  </a:lnTo>
                  <a:lnTo>
                    <a:pt x="46" y="266"/>
                  </a:lnTo>
                  <a:lnTo>
                    <a:pt x="46" y="276"/>
                  </a:lnTo>
                  <a:lnTo>
                    <a:pt x="46" y="285"/>
                  </a:lnTo>
                  <a:lnTo>
                    <a:pt x="47" y="294"/>
                  </a:lnTo>
                  <a:lnTo>
                    <a:pt x="48" y="303"/>
                  </a:lnTo>
                  <a:lnTo>
                    <a:pt x="6" y="329"/>
                  </a:lnTo>
                  <a:lnTo>
                    <a:pt x="2" y="332"/>
                  </a:lnTo>
                  <a:lnTo>
                    <a:pt x="0" y="335"/>
                  </a:lnTo>
                  <a:lnTo>
                    <a:pt x="0" y="340"/>
                  </a:lnTo>
                  <a:lnTo>
                    <a:pt x="1" y="345"/>
                  </a:lnTo>
                  <a:lnTo>
                    <a:pt x="65" y="457"/>
                  </a:lnTo>
                  <a:lnTo>
                    <a:pt x="69" y="461"/>
                  </a:lnTo>
                  <a:lnTo>
                    <a:pt x="73" y="463"/>
                  </a:lnTo>
                  <a:lnTo>
                    <a:pt x="78" y="463"/>
                  </a:lnTo>
                  <a:lnTo>
                    <a:pt x="83" y="461"/>
                  </a:lnTo>
                  <a:lnTo>
                    <a:pt x="127" y="437"/>
                  </a:lnTo>
                  <a:lnTo>
                    <a:pt x="143" y="449"/>
                  </a:lnTo>
                  <a:lnTo>
                    <a:pt x="159" y="459"/>
                  </a:lnTo>
                  <a:lnTo>
                    <a:pt x="175" y="467"/>
                  </a:lnTo>
                  <a:lnTo>
                    <a:pt x="192" y="474"/>
                  </a:lnTo>
                  <a:lnTo>
                    <a:pt x="192" y="523"/>
                  </a:lnTo>
                  <a:lnTo>
                    <a:pt x="193" y="528"/>
                  </a:lnTo>
                  <a:lnTo>
                    <a:pt x="196" y="533"/>
                  </a:lnTo>
                  <a:lnTo>
                    <a:pt x="200" y="535"/>
                  </a:lnTo>
                  <a:lnTo>
                    <a:pt x="205" y="536"/>
                  </a:lnTo>
                  <a:lnTo>
                    <a:pt x="334" y="536"/>
                  </a:lnTo>
                  <a:lnTo>
                    <a:pt x="338" y="535"/>
                  </a:lnTo>
                  <a:lnTo>
                    <a:pt x="342" y="533"/>
                  </a:lnTo>
                  <a:lnTo>
                    <a:pt x="346" y="528"/>
                  </a:lnTo>
                  <a:lnTo>
                    <a:pt x="347" y="523"/>
                  </a:lnTo>
                  <a:lnTo>
                    <a:pt x="347" y="474"/>
                  </a:lnTo>
                  <a:lnTo>
                    <a:pt x="355" y="470"/>
                  </a:lnTo>
                  <a:lnTo>
                    <a:pt x="364" y="467"/>
                  </a:lnTo>
                  <a:lnTo>
                    <a:pt x="373" y="463"/>
                  </a:lnTo>
                  <a:lnTo>
                    <a:pt x="380" y="459"/>
                  </a:lnTo>
                  <a:lnTo>
                    <a:pt x="395" y="449"/>
                  </a:lnTo>
                  <a:lnTo>
                    <a:pt x="409" y="437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3"/>
                  </a:lnTo>
                  <a:lnTo>
                    <a:pt x="458" y="463"/>
                  </a:lnTo>
                  <a:lnTo>
                    <a:pt x="462" y="462"/>
                  </a:lnTo>
                  <a:lnTo>
                    <a:pt x="464" y="462"/>
                  </a:lnTo>
                  <a:lnTo>
                    <a:pt x="466" y="461"/>
                  </a:lnTo>
                  <a:lnTo>
                    <a:pt x="467" y="459"/>
                  </a:lnTo>
                  <a:lnTo>
                    <a:pt x="469" y="457"/>
                  </a:lnTo>
                  <a:lnTo>
                    <a:pt x="533" y="345"/>
                  </a:lnTo>
                  <a:lnTo>
                    <a:pt x="535" y="340"/>
                  </a:lnTo>
                  <a:lnTo>
                    <a:pt x="535" y="335"/>
                  </a:lnTo>
                  <a:lnTo>
                    <a:pt x="533" y="332"/>
                  </a:lnTo>
                  <a:lnTo>
                    <a:pt x="528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4">
              <a:extLst>
                <a:ext uri="{FF2B5EF4-FFF2-40B4-BE49-F238E27FC236}">
                  <a16:creationId xmlns:a16="http://schemas.microsoft.com/office/drawing/2014/main" id="{0EAEA2AB-FDFB-4CF1-BBEC-0DDFC60A84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7201" y="3240088"/>
              <a:ext cx="122238" cy="125413"/>
            </a:xfrm>
            <a:custGeom>
              <a:avLst/>
              <a:gdLst>
                <a:gd name="T0" fmla="*/ 235 w 308"/>
                <a:gd name="T1" fmla="*/ 227 h 315"/>
                <a:gd name="T2" fmla="*/ 223 w 308"/>
                <a:gd name="T3" fmla="*/ 229 h 315"/>
                <a:gd name="T4" fmla="*/ 195 w 308"/>
                <a:gd name="T5" fmla="*/ 248 h 315"/>
                <a:gd name="T6" fmla="*/ 178 w 308"/>
                <a:gd name="T7" fmla="*/ 257 h 315"/>
                <a:gd name="T8" fmla="*/ 176 w 308"/>
                <a:gd name="T9" fmla="*/ 289 h 315"/>
                <a:gd name="T10" fmla="*/ 136 w 308"/>
                <a:gd name="T11" fmla="*/ 260 h 315"/>
                <a:gd name="T12" fmla="*/ 129 w 308"/>
                <a:gd name="T13" fmla="*/ 253 h 315"/>
                <a:gd name="T14" fmla="*/ 95 w 308"/>
                <a:gd name="T15" fmla="*/ 237 h 315"/>
                <a:gd name="T16" fmla="*/ 79 w 308"/>
                <a:gd name="T17" fmla="*/ 226 h 315"/>
                <a:gd name="T18" fmla="*/ 50 w 308"/>
                <a:gd name="T19" fmla="*/ 240 h 315"/>
                <a:gd name="T20" fmla="*/ 55 w 308"/>
                <a:gd name="T21" fmla="*/ 192 h 315"/>
                <a:gd name="T22" fmla="*/ 58 w 308"/>
                <a:gd name="T23" fmla="*/ 180 h 315"/>
                <a:gd name="T24" fmla="*/ 56 w 308"/>
                <a:gd name="T25" fmla="*/ 145 h 315"/>
                <a:gd name="T26" fmla="*/ 57 w 308"/>
                <a:gd name="T27" fmla="*/ 126 h 315"/>
                <a:gd name="T28" fmla="*/ 31 w 308"/>
                <a:gd name="T29" fmla="*/ 108 h 315"/>
                <a:gd name="T30" fmla="*/ 76 w 308"/>
                <a:gd name="T31" fmla="*/ 87 h 315"/>
                <a:gd name="T32" fmla="*/ 87 w 308"/>
                <a:gd name="T33" fmla="*/ 84 h 315"/>
                <a:gd name="T34" fmla="*/ 117 w 308"/>
                <a:gd name="T35" fmla="*/ 66 h 315"/>
                <a:gd name="T36" fmla="*/ 135 w 308"/>
                <a:gd name="T37" fmla="*/ 57 h 315"/>
                <a:gd name="T38" fmla="*/ 137 w 308"/>
                <a:gd name="T39" fmla="*/ 25 h 315"/>
                <a:gd name="T40" fmla="*/ 176 w 308"/>
                <a:gd name="T41" fmla="*/ 53 h 315"/>
                <a:gd name="T42" fmla="*/ 185 w 308"/>
                <a:gd name="T43" fmla="*/ 62 h 315"/>
                <a:gd name="T44" fmla="*/ 215 w 308"/>
                <a:gd name="T45" fmla="*/ 77 h 315"/>
                <a:gd name="T46" fmla="*/ 231 w 308"/>
                <a:gd name="T47" fmla="*/ 88 h 315"/>
                <a:gd name="T48" fmla="*/ 259 w 308"/>
                <a:gd name="T49" fmla="*/ 76 h 315"/>
                <a:gd name="T50" fmla="*/ 254 w 308"/>
                <a:gd name="T51" fmla="*/ 123 h 315"/>
                <a:gd name="T52" fmla="*/ 251 w 308"/>
                <a:gd name="T53" fmla="*/ 134 h 315"/>
                <a:gd name="T54" fmla="*/ 253 w 308"/>
                <a:gd name="T55" fmla="*/ 169 h 315"/>
                <a:gd name="T56" fmla="*/ 252 w 308"/>
                <a:gd name="T57" fmla="*/ 188 h 315"/>
                <a:gd name="T58" fmla="*/ 278 w 308"/>
                <a:gd name="T59" fmla="*/ 207 h 315"/>
                <a:gd name="T60" fmla="*/ 278 w 308"/>
                <a:gd name="T61" fmla="*/ 178 h 315"/>
                <a:gd name="T62" fmla="*/ 279 w 308"/>
                <a:gd name="T63" fmla="*/ 148 h 315"/>
                <a:gd name="T64" fmla="*/ 304 w 308"/>
                <a:gd name="T65" fmla="*/ 123 h 315"/>
                <a:gd name="T66" fmla="*/ 308 w 308"/>
                <a:gd name="T67" fmla="*/ 116 h 315"/>
                <a:gd name="T68" fmla="*/ 275 w 308"/>
                <a:gd name="T69" fmla="*/ 51 h 315"/>
                <a:gd name="T70" fmla="*/ 269 w 308"/>
                <a:gd name="T71" fmla="*/ 46 h 315"/>
                <a:gd name="T72" fmla="*/ 256 w 308"/>
                <a:gd name="T73" fmla="*/ 46 h 315"/>
                <a:gd name="T74" fmla="*/ 218 w 308"/>
                <a:gd name="T75" fmla="*/ 49 h 315"/>
                <a:gd name="T76" fmla="*/ 202 w 308"/>
                <a:gd name="T77" fmla="*/ 13 h 315"/>
                <a:gd name="T78" fmla="*/ 193 w 308"/>
                <a:gd name="T79" fmla="*/ 2 h 315"/>
                <a:gd name="T80" fmla="*/ 119 w 308"/>
                <a:gd name="T81" fmla="*/ 2 h 315"/>
                <a:gd name="T82" fmla="*/ 112 w 308"/>
                <a:gd name="T83" fmla="*/ 13 h 315"/>
                <a:gd name="T84" fmla="*/ 93 w 308"/>
                <a:gd name="T85" fmla="*/ 50 h 315"/>
                <a:gd name="T86" fmla="*/ 52 w 308"/>
                <a:gd name="T87" fmla="*/ 46 h 315"/>
                <a:gd name="T88" fmla="*/ 37 w 308"/>
                <a:gd name="T89" fmla="*/ 47 h 315"/>
                <a:gd name="T90" fmla="*/ 1 w 308"/>
                <a:gd name="T91" fmla="*/ 111 h 315"/>
                <a:gd name="T92" fmla="*/ 3 w 308"/>
                <a:gd name="T93" fmla="*/ 121 h 315"/>
                <a:gd name="T94" fmla="*/ 31 w 308"/>
                <a:gd name="T95" fmla="*/ 138 h 315"/>
                <a:gd name="T96" fmla="*/ 30 w 308"/>
                <a:gd name="T97" fmla="*/ 167 h 315"/>
                <a:gd name="T98" fmla="*/ 4 w 308"/>
                <a:gd name="T99" fmla="*/ 193 h 315"/>
                <a:gd name="T100" fmla="*/ 1 w 308"/>
                <a:gd name="T101" fmla="*/ 199 h 315"/>
                <a:gd name="T102" fmla="*/ 34 w 308"/>
                <a:gd name="T103" fmla="*/ 263 h 315"/>
                <a:gd name="T104" fmla="*/ 46 w 308"/>
                <a:gd name="T105" fmla="*/ 270 h 315"/>
                <a:gd name="T106" fmla="*/ 85 w 308"/>
                <a:gd name="T107" fmla="*/ 259 h 315"/>
                <a:gd name="T108" fmla="*/ 112 w 308"/>
                <a:gd name="T109" fmla="*/ 274 h 315"/>
                <a:gd name="T110" fmla="*/ 116 w 308"/>
                <a:gd name="T111" fmla="*/ 311 h 315"/>
                <a:gd name="T112" fmla="*/ 189 w 308"/>
                <a:gd name="T113" fmla="*/ 315 h 315"/>
                <a:gd name="T114" fmla="*/ 201 w 308"/>
                <a:gd name="T115" fmla="*/ 306 h 315"/>
                <a:gd name="T116" fmla="*/ 210 w 308"/>
                <a:gd name="T117" fmla="*/ 270 h 315"/>
                <a:gd name="T118" fmla="*/ 234 w 308"/>
                <a:gd name="T119" fmla="*/ 255 h 315"/>
                <a:gd name="T120" fmla="*/ 267 w 308"/>
                <a:gd name="T121" fmla="*/ 270 h 315"/>
                <a:gd name="T122" fmla="*/ 307 w 308"/>
                <a:gd name="T123" fmla="*/ 208 h 315"/>
                <a:gd name="T124" fmla="*/ 306 w 308"/>
                <a:gd name="T125" fmla="*/ 19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8" h="315">
                  <a:moveTo>
                    <a:pt x="260" y="240"/>
                  </a:moveTo>
                  <a:lnTo>
                    <a:pt x="239" y="228"/>
                  </a:lnTo>
                  <a:lnTo>
                    <a:pt x="235" y="227"/>
                  </a:lnTo>
                  <a:lnTo>
                    <a:pt x="231" y="226"/>
                  </a:lnTo>
                  <a:lnTo>
                    <a:pt x="227" y="227"/>
                  </a:lnTo>
                  <a:lnTo>
                    <a:pt x="223" y="229"/>
                  </a:lnTo>
                  <a:lnTo>
                    <a:pt x="215" y="237"/>
                  </a:lnTo>
                  <a:lnTo>
                    <a:pt x="205" y="243"/>
                  </a:lnTo>
                  <a:lnTo>
                    <a:pt x="195" y="248"/>
                  </a:lnTo>
                  <a:lnTo>
                    <a:pt x="185" y="253"/>
                  </a:lnTo>
                  <a:lnTo>
                    <a:pt x="181" y="255"/>
                  </a:lnTo>
                  <a:lnTo>
                    <a:pt x="178" y="257"/>
                  </a:lnTo>
                  <a:lnTo>
                    <a:pt x="177" y="260"/>
                  </a:lnTo>
                  <a:lnTo>
                    <a:pt x="176" y="265"/>
                  </a:lnTo>
                  <a:lnTo>
                    <a:pt x="176" y="289"/>
                  </a:lnTo>
                  <a:lnTo>
                    <a:pt x="137" y="289"/>
                  </a:lnTo>
                  <a:lnTo>
                    <a:pt x="137" y="265"/>
                  </a:lnTo>
                  <a:lnTo>
                    <a:pt x="136" y="260"/>
                  </a:lnTo>
                  <a:lnTo>
                    <a:pt x="135" y="257"/>
                  </a:lnTo>
                  <a:lnTo>
                    <a:pt x="132" y="255"/>
                  </a:lnTo>
                  <a:lnTo>
                    <a:pt x="129" y="253"/>
                  </a:lnTo>
                  <a:lnTo>
                    <a:pt x="117" y="248"/>
                  </a:lnTo>
                  <a:lnTo>
                    <a:pt x="105" y="243"/>
                  </a:lnTo>
                  <a:lnTo>
                    <a:pt x="95" y="237"/>
                  </a:lnTo>
                  <a:lnTo>
                    <a:pt x="87" y="229"/>
                  </a:lnTo>
                  <a:lnTo>
                    <a:pt x="84" y="227"/>
                  </a:lnTo>
                  <a:lnTo>
                    <a:pt x="79" y="226"/>
                  </a:lnTo>
                  <a:lnTo>
                    <a:pt x="76" y="227"/>
                  </a:lnTo>
                  <a:lnTo>
                    <a:pt x="72" y="228"/>
                  </a:lnTo>
                  <a:lnTo>
                    <a:pt x="50" y="240"/>
                  </a:lnTo>
                  <a:lnTo>
                    <a:pt x="30" y="207"/>
                  </a:lnTo>
                  <a:lnTo>
                    <a:pt x="51" y="194"/>
                  </a:lnTo>
                  <a:lnTo>
                    <a:pt x="55" y="192"/>
                  </a:lnTo>
                  <a:lnTo>
                    <a:pt x="57" y="188"/>
                  </a:lnTo>
                  <a:lnTo>
                    <a:pt x="58" y="184"/>
                  </a:lnTo>
                  <a:lnTo>
                    <a:pt x="58" y="180"/>
                  </a:lnTo>
                  <a:lnTo>
                    <a:pt x="56" y="168"/>
                  </a:lnTo>
                  <a:lnTo>
                    <a:pt x="55" y="157"/>
                  </a:lnTo>
                  <a:lnTo>
                    <a:pt x="56" y="145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5" y="123"/>
                  </a:lnTo>
                  <a:lnTo>
                    <a:pt x="51" y="120"/>
                  </a:lnTo>
                  <a:lnTo>
                    <a:pt x="31" y="108"/>
                  </a:lnTo>
                  <a:lnTo>
                    <a:pt x="50" y="73"/>
                  </a:lnTo>
                  <a:lnTo>
                    <a:pt x="72" y="86"/>
                  </a:lnTo>
                  <a:lnTo>
                    <a:pt x="76" y="87"/>
                  </a:lnTo>
                  <a:lnTo>
                    <a:pt x="79" y="87"/>
                  </a:lnTo>
                  <a:lnTo>
                    <a:pt x="84" y="86"/>
                  </a:lnTo>
                  <a:lnTo>
                    <a:pt x="87" y="84"/>
                  </a:lnTo>
                  <a:lnTo>
                    <a:pt x="95" y="78"/>
                  </a:lnTo>
                  <a:lnTo>
                    <a:pt x="105" y="71"/>
                  </a:lnTo>
                  <a:lnTo>
                    <a:pt x="117" y="66"/>
                  </a:lnTo>
                  <a:lnTo>
                    <a:pt x="129" y="62"/>
                  </a:lnTo>
                  <a:lnTo>
                    <a:pt x="132" y="59"/>
                  </a:lnTo>
                  <a:lnTo>
                    <a:pt x="135" y="57"/>
                  </a:lnTo>
                  <a:lnTo>
                    <a:pt x="136" y="53"/>
                  </a:lnTo>
                  <a:lnTo>
                    <a:pt x="137" y="50"/>
                  </a:lnTo>
                  <a:lnTo>
                    <a:pt x="137" y="25"/>
                  </a:lnTo>
                  <a:lnTo>
                    <a:pt x="176" y="25"/>
                  </a:lnTo>
                  <a:lnTo>
                    <a:pt x="176" y="50"/>
                  </a:lnTo>
                  <a:lnTo>
                    <a:pt x="176" y="53"/>
                  </a:lnTo>
                  <a:lnTo>
                    <a:pt x="178" y="57"/>
                  </a:lnTo>
                  <a:lnTo>
                    <a:pt x="181" y="59"/>
                  </a:lnTo>
                  <a:lnTo>
                    <a:pt x="185" y="62"/>
                  </a:lnTo>
                  <a:lnTo>
                    <a:pt x="195" y="66"/>
                  </a:lnTo>
                  <a:lnTo>
                    <a:pt x="205" y="71"/>
                  </a:lnTo>
                  <a:lnTo>
                    <a:pt x="215" y="77"/>
                  </a:lnTo>
                  <a:lnTo>
                    <a:pt x="223" y="84"/>
                  </a:lnTo>
                  <a:lnTo>
                    <a:pt x="227" y="87"/>
                  </a:lnTo>
                  <a:lnTo>
                    <a:pt x="231" y="88"/>
                  </a:lnTo>
                  <a:lnTo>
                    <a:pt x="235" y="88"/>
                  </a:lnTo>
                  <a:lnTo>
                    <a:pt x="239" y="86"/>
                  </a:lnTo>
                  <a:lnTo>
                    <a:pt x="259" y="76"/>
                  </a:lnTo>
                  <a:lnTo>
                    <a:pt x="278" y="108"/>
                  </a:lnTo>
                  <a:lnTo>
                    <a:pt x="258" y="120"/>
                  </a:lnTo>
                  <a:lnTo>
                    <a:pt x="254" y="123"/>
                  </a:lnTo>
                  <a:lnTo>
                    <a:pt x="252" y="126"/>
                  </a:lnTo>
                  <a:lnTo>
                    <a:pt x="251" y="130"/>
                  </a:lnTo>
                  <a:lnTo>
                    <a:pt x="251" y="134"/>
                  </a:lnTo>
                  <a:lnTo>
                    <a:pt x="253" y="145"/>
                  </a:lnTo>
                  <a:lnTo>
                    <a:pt x="254" y="157"/>
                  </a:lnTo>
                  <a:lnTo>
                    <a:pt x="253" y="169"/>
                  </a:lnTo>
                  <a:lnTo>
                    <a:pt x="251" y="180"/>
                  </a:lnTo>
                  <a:lnTo>
                    <a:pt x="251" y="184"/>
                  </a:lnTo>
                  <a:lnTo>
                    <a:pt x="252" y="188"/>
                  </a:lnTo>
                  <a:lnTo>
                    <a:pt x="254" y="192"/>
                  </a:lnTo>
                  <a:lnTo>
                    <a:pt x="258" y="194"/>
                  </a:lnTo>
                  <a:lnTo>
                    <a:pt x="278" y="207"/>
                  </a:lnTo>
                  <a:lnTo>
                    <a:pt x="260" y="240"/>
                  </a:lnTo>
                  <a:close/>
                  <a:moveTo>
                    <a:pt x="302" y="192"/>
                  </a:moveTo>
                  <a:lnTo>
                    <a:pt x="278" y="178"/>
                  </a:lnTo>
                  <a:lnTo>
                    <a:pt x="279" y="167"/>
                  </a:lnTo>
                  <a:lnTo>
                    <a:pt x="279" y="157"/>
                  </a:lnTo>
                  <a:lnTo>
                    <a:pt x="279" y="148"/>
                  </a:lnTo>
                  <a:lnTo>
                    <a:pt x="278" y="138"/>
                  </a:lnTo>
                  <a:lnTo>
                    <a:pt x="302" y="124"/>
                  </a:lnTo>
                  <a:lnTo>
                    <a:pt x="304" y="123"/>
                  </a:lnTo>
                  <a:lnTo>
                    <a:pt x="306" y="121"/>
                  </a:lnTo>
                  <a:lnTo>
                    <a:pt x="307" y="119"/>
                  </a:lnTo>
                  <a:lnTo>
                    <a:pt x="308" y="116"/>
                  </a:lnTo>
                  <a:lnTo>
                    <a:pt x="308" y="111"/>
                  </a:lnTo>
                  <a:lnTo>
                    <a:pt x="306" y="106"/>
                  </a:lnTo>
                  <a:lnTo>
                    <a:pt x="275" y="51"/>
                  </a:lnTo>
                  <a:lnTo>
                    <a:pt x="273" y="49"/>
                  </a:lnTo>
                  <a:lnTo>
                    <a:pt x="271" y="47"/>
                  </a:lnTo>
                  <a:lnTo>
                    <a:pt x="269" y="46"/>
                  </a:lnTo>
                  <a:lnTo>
                    <a:pt x="266" y="44"/>
                  </a:lnTo>
                  <a:lnTo>
                    <a:pt x="262" y="44"/>
                  </a:lnTo>
                  <a:lnTo>
                    <a:pt x="256" y="46"/>
                  </a:lnTo>
                  <a:lnTo>
                    <a:pt x="234" y="59"/>
                  </a:lnTo>
                  <a:lnTo>
                    <a:pt x="226" y="54"/>
                  </a:lnTo>
                  <a:lnTo>
                    <a:pt x="218" y="49"/>
                  </a:lnTo>
                  <a:lnTo>
                    <a:pt x="210" y="44"/>
                  </a:lnTo>
                  <a:lnTo>
                    <a:pt x="202" y="41"/>
                  </a:lnTo>
                  <a:lnTo>
                    <a:pt x="202" y="13"/>
                  </a:lnTo>
                  <a:lnTo>
                    <a:pt x="201" y="8"/>
                  </a:lnTo>
                  <a:lnTo>
                    <a:pt x="197" y="4"/>
                  </a:lnTo>
                  <a:lnTo>
                    <a:pt x="193" y="2"/>
                  </a:lnTo>
                  <a:lnTo>
                    <a:pt x="189" y="0"/>
                  </a:lnTo>
                  <a:lnTo>
                    <a:pt x="124" y="0"/>
                  </a:lnTo>
                  <a:lnTo>
                    <a:pt x="119" y="2"/>
                  </a:lnTo>
                  <a:lnTo>
                    <a:pt x="116" y="4"/>
                  </a:lnTo>
                  <a:lnTo>
                    <a:pt x="113" y="8"/>
                  </a:lnTo>
                  <a:lnTo>
                    <a:pt x="112" y="13"/>
                  </a:lnTo>
                  <a:lnTo>
                    <a:pt x="112" y="41"/>
                  </a:lnTo>
                  <a:lnTo>
                    <a:pt x="102" y="44"/>
                  </a:lnTo>
                  <a:lnTo>
                    <a:pt x="93" y="50"/>
                  </a:lnTo>
                  <a:lnTo>
                    <a:pt x="85" y="54"/>
                  </a:lnTo>
                  <a:lnTo>
                    <a:pt x="77" y="59"/>
                  </a:lnTo>
                  <a:lnTo>
                    <a:pt x="52" y="46"/>
                  </a:lnTo>
                  <a:lnTo>
                    <a:pt x="47" y="44"/>
                  </a:lnTo>
                  <a:lnTo>
                    <a:pt x="43" y="44"/>
                  </a:lnTo>
                  <a:lnTo>
                    <a:pt x="37" y="47"/>
                  </a:lnTo>
                  <a:lnTo>
                    <a:pt x="34" y="51"/>
                  </a:lnTo>
                  <a:lnTo>
                    <a:pt x="2" y="106"/>
                  </a:lnTo>
                  <a:lnTo>
                    <a:pt x="1" y="111"/>
                  </a:lnTo>
                  <a:lnTo>
                    <a:pt x="1" y="116"/>
                  </a:lnTo>
                  <a:lnTo>
                    <a:pt x="2" y="119"/>
                  </a:lnTo>
                  <a:lnTo>
                    <a:pt x="3" y="121"/>
                  </a:lnTo>
                  <a:lnTo>
                    <a:pt x="5" y="123"/>
                  </a:lnTo>
                  <a:lnTo>
                    <a:pt x="7" y="124"/>
                  </a:lnTo>
                  <a:lnTo>
                    <a:pt x="31" y="138"/>
                  </a:lnTo>
                  <a:lnTo>
                    <a:pt x="30" y="148"/>
                  </a:lnTo>
                  <a:lnTo>
                    <a:pt x="29" y="157"/>
                  </a:lnTo>
                  <a:lnTo>
                    <a:pt x="30" y="167"/>
                  </a:lnTo>
                  <a:lnTo>
                    <a:pt x="31" y="178"/>
                  </a:lnTo>
                  <a:lnTo>
                    <a:pt x="6" y="192"/>
                  </a:lnTo>
                  <a:lnTo>
                    <a:pt x="4" y="193"/>
                  </a:lnTo>
                  <a:lnTo>
                    <a:pt x="3" y="194"/>
                  </a:lnTo>
                  <a:lnTo>
                    <a:pt x="2" y="196"/>
                  </a:lnTo>
                  <a:lnTo>
                    <a:pt x="1" y="199"/>
                  </a:lnTo>
                  <a:lnTo>
                    <a:pt x="0" y="203"/>
                  </a:lnTo>
                  <a:lnTo>
                    <a:pt x="2" y="208"/>
                  </a:lnTo>
                  <a:lnTo>
                    <a:pt x="34" y="263"/>
                  </a:lnTo>
                  <a:lnTo>
                    <a:pt x="37" y="268"/>
                  </a:lnTo>
                  <a:lnTo>
                    <a:pt x="42" y="270"/>
                  </a:lnTo>
                  <a:lnTo>
                    <a:pt x="46" y="270"/>
                  </a:lnTo>
                  <a:lnTo>
                    <a:pt x="51" y="269"/>
                  </a:lnTo>
                  <a:lnTo>
                    <a:pt x="77" y="254"/>
                  </a:lnTo>
                  <a:lnTo>
                    <a:pt x="85" y="259"/>
                  </a:lnTo>
                  <a:lnTo>
                    <a:pt x="93" y="266"/>
                  </a:lnTo>
                  <a:lnTo>
                    <a:pt x="102" y="270"/>
                  </a:lnTo>
                  <a:lnTo>
                    <a:pt x="112" y="274"/>
                  </a:lnTo>
                  <a:lnTo>
                    <a:pt x="112" y="302"/>
                  </a:lnTo>
                  <a:lnTo>
                    <a:pt x="113" y="306"/>
                  </a:lnTo>
                  <a:lnTo>
                    <a:pt x="116" y="311"/>
                  </a:lnTo>
                  <a:lnTo>
                    <a:pt x="119" y="314"/>
                  </a:lnTo>
                  <a:lnTo>
                    <a:pt x="124" y="315"/>
                  </a:lnTo>
                  <a:lnTo>
                    <a:pt x="189" y="315"/>
                  </a:lnTo>
                  <a:lnTo>
                    <a:pt x="193" y="314"/>
                  </a:lnTo>
                  <a:lnTo>
                    <a:pt x="197" y="311"/>
                  </a:lnTo>
                  <a:lnTo>
                    <a:pt x="201" y="306"/>
                  </a:lnTo>
                  <a:lnTo>
                    <a:pt x="202" y="302"/>
                  </a:lnTo>
                  <a:lnTo>
                    <a:pt x="202" y="274"/>
                  </a:lnTo>
                  <a:lnTo>
                    <a:pt x="210" y="270"/>
                  </a:lnTo>
                  <a:lnTo>
                    <a:pt x="218" y="266"/>
                  </a:lnTo>
                  <a:lnTo>
                    <a:pt x="226" y="260"/>
                  </a:lnTo>
                  <a:lnTo>
                    <a:pt x="234" y="255"/>
                  </a:lnTo>
                  <a:lnTo>
                    <a:pt x="258" y="268"/>
                  </a:lnTo>
                  <a:lnTo>
                    <a:pt x="262" y="270"/>
                  </a:lnTo>
                  <a:lnTo>
                    <a:pt x="267" y="270"/>
                  </a:lnTo>
                  <a:lnTo>
                    <a:pt x="271" y="268"/>
                  </a:lnTo>
                  <a:lnTo>
                    <a:pt x="275" y="263"/>
                  </a:lnTo>
                  <a:lnTo>
                    <a:pt x="307" y="208"/>
                  </a:lnTo>
                  <a:lnTo>
                    <a:pt x="308" y="202"/>
                  </a:lnTo>
                  <a:lnTo>
                    <a:pt x="308" y="198"/>
                  </a:lnTo>
                  <a:lnTo>
                    <a:pt x="306" y="194"/>
                  </a:lnTo>
                  <a:lnTo>
                    <a:pt x="30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4A448D70-8D7C-48DF-8F1F-6862CEB2FFE9}"/>
              </a:ext>
            </a:extLst>
          </p:cNvPr>
          <p:cNvGrpSpPr/>
          <p:nvPr/>
        </p:nvGrpSpPr>
        <p:grpSpPr>
          <a:xfrm>
            <a:off x="8586622" y="4197233"/>
            <a:ext cx="228664" cy="228664"/>
            <a:chOff x="8164513" y="4217988"/>
            <a:chExt cx="285750" cy="285750"/>
          </a:xfrm>
          <a:solidFill>
            <a:srgbClr val="6390B1"/>
          </a:solidFill>
        </p:grpSpPr>
        <p:sp>
          <p:nvSpPr>
            <p:cNvPr id="140" name="Freeform 279">
              <a:extLst>
                <a:ext uri="{FF2B5EF4-FFF2-40B4-BE49-F238E27FC236}">
                  <a16:creationId xmlns:a16="http://schemas.microsoft.com/office/drawing/2014/main" id="{B15FC006-F25C-4A13-AC10-72D44379F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4446588"/>
              <a:ext cx="9525" cy="23813"/>
            </a:xfrm>
            <a:custGeom>
              <a:avLst/>
              <a:gdLst>
                <a:gd name="T0" fmla="*/ 15 w 30"/>
                <a:gd name="T1" fmla="*/ 0 h 76"/>
                <a:gd name="T2" fmla="*/ 12 w 30"/>
                <a:gd name="T3" fmla="*/ 1 h 76"/>
                <a:gd name="T4" fmla="*/ 9 w 30"/>
                <a:gd name="T5" fmla="*/ 1 h 76"/>
                <a:gd name="T6" fmla="*/ 6 w 30"/>
                <a:gd name="T7" fmla="*/ 3 h 76"/>
                <a:gd name="T8" fmla="*/ 4 w 30"/>
                <a:gd name="T9" fmla="*/ 4 h 76"/>
                <a:gd name="T10" fmla="*/ 2 w 30"/>
                <a:gd name="T11" fmla="*/ 8 h 76"/>
                <a:gd name="T12" fmla="*/ 1 w 30"/>
                <a:gd name="T13" fmla="*/ 10 h 76"/>
                <a:gd name="T14" fmla="*/ 0 w 30"/>
                <a:gd name="T15" fmla="*/ 13 h 76"/>
                <a:gd name="T16" fmla="*/ 0 w 30"/>
                <a:gd name="T17" fmla="*/ 15 h 76"/>
                <a:gd name="T18" fmla="*/ 0 w 30"/>
                <a:gd name="T19" fmla="*/ 60 h 76"/>
                <a:gd name="T20" fmla="*/ 0 w 30"/>
                <a:gd name="T21" fmla="*/ 63 h 76"/>
                <a:gd name="T22" fmla="*/ 1 w 30"/>
                <a:gd name="T23" fmla="*/ 66 h 76"/>
                <a:gd name="T24" fmla="*/ 2 w 30"/>
                <a:gd name="T25" fmla="*/ 69 h 76"/>
                <a:gd name="T26" fmla="*/ 4 w 30"/>
                <a:gd name="T27" fmla="*/ 71 h 76"/>
                <a:gd name="T28" fmla="*/ 6 w 30"/>
                <a:gd name="T29" fmla="*/ 73 h 76"/>
                <a:gd name="T30" fmla="*/ 9 w 30"/>
                <a:gd name="T31" fmla="*/ 74 h 76"/>
                <a:gd name="T32" fmla="*/ 12 w 30"/>
                <a:gd name="T33" fmla="*/ 75 h 76"/>
                <a:gd name="T34" fmla="*/ 15 w 30"/>
                <a:gd name="T35" fmla="*/ 76 h 76"/>
                <a:gd name="T36" fmla="*/ 18 w 30"/>
                <a:gd name="T37" fmla="*/ 75 h 76"/>
                <a:gd name="T38" fmla="*/ 20 w 30"/>
                <a:gd name="T39" fmla="*/ 74 h 76"/>
                <a:gd name="T40" fmla="*/ 24 w 30"/>
                <a:gd name="T41" fmla="*/ 73 h 76"/>
                <a:gd name="T42" fmla="*/ 26 w 30"/>
                <a:gd name="T43" fmla="*/ 71 h 76"/>
                <a:gd name="T44" fmla="*/ 27 w 30"/>
                <a:gd name="T45" fmla="*/ 69 h 76"/>
                <a:gd name="T46" fmla="*/ 29 w 30"/>
                <a:gd name="T47" fmla="*/ 66 h 76"/>
                <a:gd name="T48" fmla="*/ 29 w 30"/>
                <a:gd name="T49" fmla="*/ 63 h 76"/>
                <a:gd name="T50" fmla="*/ 30 w 30"/>
                <a:gd name="T51" fmla="*/ 60 h 76"/>
                <a:gd name="T52" fmla="*/ 30 w 30"/>
                <a:gd name="T53" fmla="*/ 15 h 76"/>
                <a:gd name="T54" fmla="*/ 29 w 30"/>
                <a:gd name="T55" fmla="*/ 13 h 76"/>
                <a:gd name="T56" fmla="*/ 29 w 30"/>
                <a:gd name="T57" fmla="*/ 10 h 76"/>
                <a:gd name="T58" fmla="*/ 27 w 30"/>
                <a:gd name="T59" fmla="*/ 8 h 76"/>
                <a:gd name="T60" fmla="*/ 26 w 30"/>
                <a:gd name="T61" fmla="*/ 4 h 76"/>
                <a:gd name="T62" fmla="*/ 24 w 30"/>
                <a:gd name="T63" fmla="*/ 3 h 76"/>
                <a:gd name="T64" fmla="*/ 20 w 30"/>
                <a:gd name="T65" fmla="*/ 1 h 76"/>
                <a:gd name="T66" fmla="*/ 18 w 30"/>
                <a:gd name="T67" fmla="*/ 1 h 76"/>
                <a:gd name="T68" fmla="*/ 15 w 30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76">
                  <a:moveTo>
                    <a:pt x="15" y="0"/>
                  </a:moveTo>
                  <a:lnTo>
                    <a:pt x="12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6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3"/>
                  </a:lnTo>
                  <a:lnTo>
                    <a:pt x="9" y="74"/>
                  </a:lnTo>
                  <a:lnTo>
                    <a:pt x="12" y="75"/>
                  </a:lnTo>
                  <a:lnTo>
                    <a:pt x="15" y="76"/>
                  </a:lnTo>
                  <a:lnTo>
                    <a:pt x="18" y="75"/>
                  </a:lnTo>
                  <a:lnTo>
                    <a:pt x="20" y="74"/>
                  </a:lnTo>
                  <a:lnTo>
                    <a:pt x="24" y="73"/>
                  </a:lnTo>
                  <a:lnTo>
                    <a:pt x="26" y="71"/>
                  </a:lnTo>
                  <a:lnTo>
                    <a:pt x="27" y="69"/>
                  </a:lnTo>
                  <a:lnTo>
                    <a:pt x="29" y="66"/>
                  </a:lnTo>
                  <a:lnTo>
                    <a:pt x="29" y="63"/>
                  </a:lnTo>
                  <a:lnTo>
                    <a:pt x="30" y="60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10"/>
                  </a:lnTo>
                  <a:lnTo>
                    <a:pt x="27" y="8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280">
              <a:extLst>
                <a:ext uri="{FF2B5EF4-FFF2-40B4-BE49-F238E27FC236}">
                  <a16:creationId xmlns:a16="http://schemas.microsoft.com/office/drawing/2014/main" id="{7F99F394-9512-4E83-8AD6-5C62D3E72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4351338"/>
              <a:ext cx="9525" cy="23813"/>
            </a:xfrm>
            <a:custGeom>
              <a:avLst/>
              <a:gdLst>
                <a:gd name="T0" fmla="*/ 15 w 30"/>
                <a:gd name="T1" fmla="*/ 0 h 75"/>
                <a:gd name="T2" fmla="*/ 12 w 30"/>
                <a:gd name="T3" fmla="*/ 0 h 75"/>
                <a:gd name="T4" fmla="*/ 9 w 30"/>
                <a:gd name="T5" fmla="*/ 1 h 75"/>
                <a:gd name="T6" fmla="*/ 6 w 30"/>
                <a:gd name="T7" fmla="*/ 2 h 75"/>
                <a:gd name="T8" fmla="*/ 4 w 30"/>
                <a:gd name="T9" fmla="*/ 4 h 75"/>
                <a:gd name="T10" fmla="*/ 2 w 30"/>
                <a:gd name="T11" fmla="*/ 7 h 75"/>
                <a:gd name="T12" fmla="*/ 1 w 30"/>
                <a:gd name="T13" fmla="*/ 9 h 75"/>
                <a:gd name="T14" fmla="*/ 0 w 30"/>
                <a:gd name="T15" fmla="*/ 12 h 75"/>
                <a:gd name="T16" fmla="*/ 0 w 30"/>
                <a:gd name="T17" fmla="*/ 15 h 75"/>
                <a:gd name="T18" fmla="*/ 0 w 30"/>
                <a:gd name="T19" fmla="*/ 60 h 75"/>
                <a:gd name="T20" fmla="*/ 0 w 30"/>
                <a:gd name="T21" fmla="*/ 63 h 75"/>
                <a:gd name="T22" fmla="*/ 1 w 30"/>
                <a:gd name="T23" fmla="*/ 65 h 75"/>
                <a:gd name="T24" fmla="*/ 2 w 30"/>
                <a:gd name="T25" fmla="*/ 69 h 75"/>
                <a:gd name="T26" fmla="*/ 4 w 30"/>
                <a:gd name="T27" fmla="*/ 71 h 75"/>
                <a:gd name="T28" fmla="*/ 6 w 30"/>
                <a:gd name="T29" fmla="*/ 72 h 75"/>
                <a:gd name="T30" fmla="*/ 9 w 30"/>
                <a:gd name="T31" fmla="*/ 74 h 75"/>
                <a:gd name="T32" fmla="*/ 12 w 30"/>
                <a:gd name="T33" fmla="*/ 75 h 75"/>
                <a:gd name="T34" fmla="*/ 15 w 30"/>
                <a:gd name="T35" fmla="*/ 75 h 75"/>
                <a:gd name="T36" fmla="*/ 18 w 30"/>
                <a:gd name="T37" fmla="*/ 75 h 75"/>
                <a:gd name="T38" fmla="*/ 20 w 30"/>
                <a:gd name="T39" fmla="*/ 74 h 75"/>
                <a:gd name="T40" fmla="*/ 24 w 30"/>
                <a:gd name="T41" fmla="*/ 72 h 75"/>
                <a:gd name="T42" fmla="*/ 26 w 30"/>
                <a:gd name="T43" fmla="*/ 71 h 75"/>
                <a:gd name="T44" fmla="*/ 27 w 30"/>
                <a:gd name="T45" fmla="*/ 69 h 75"/>
                <a:gd name="T46" fmla="*/ 29 w 30"/>
                <a:gd name="T47" fmla="*/ 65 h 75"/>
                <a:gd name="T48" fmla="*/ 29 w 30"/>
                <a:gd name="T49" fmla="*/ 63 h 75"/>
                <a:gd name="T50" fmla="*/ 30 w 30"/>
                <a:gd name="T51" fmla="*/ 60 h 75"/>
                <a:gd name="T52" fmla="*/ 30 w 30"/>
                <a:gd name="T53" fmla="*/ 15 h 75"/>
                <a:gd name="T54" fmla="*/ 29 w 30"/>
                <a:gd name="T55" fmla="*/ 12 h 75"/>
                <a:gd name="T56" fmla="*/ 29 w 30"/>
                <a:gd name="T57" fmla="*/ 9 h 75"/>
                <a:gd name="T58" fmla="*/ 27 w 30"/>
                <a:gd name="T59" fmla="*/ 7 h 75"/>
                <a:gd name="T60" fmla="*/ 26 w 30"/>
                <a:gd name="T61" fmla="*/ 4 h 75"/>
                <a:gd name="T62" fmla="*/ 24 w 30"/>
                <a:gd name="T63" fmla="*/ 2 h 75"/>
                <a:gd name="T64" fmla="*/ 20 w 30"/>
                <a:gd name="T65" fmla="*/ 1 h 75"/>
                <a:gd name="T66" fmla="*/ 18 w 30"/>
                <a:gd name="T67" fmla="*/ 0 h 75"/>
                <a:gd name="T68" fmla="*/ 15 w 30"/>
                <a:gd name="T6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75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2"/>
                  </a:lnTo>
                  <a:lnTo>
                    <a:pt x="9" y="74"/>
                  </a:lnTo>
                  <a:lnTo>
                    <a:pt x="12" y="75"/>
                  </a:lnTo>
                  <a:lnTo>
                    <a:pt x="15" y="75"/>
                  </a:lnTo>
                  <a:lnTo>
                    <a:pt x="18" y="75"/>
                  </a:lnTo>
                  <a:lnTo>
                    <a:pt x="20" y="74"/>
                  </a:lnTo>
                  <a:lnTo>
                    <a:pt x="24" y="72"/>
                  </a:lnTo>
                  <a:lnTo>
                    <a:pt x="26" y="71"/>
                  </a:lnTo>
                  <a:lnTo>
                    <a:pt x="27" y="69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0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281">
              <a:extLst>
                <a:ext uri="{FF2B5EF4-FFF2-40B4-BE49-F238E27FC236}">
                  <a16:creationId xmlns:a16="http://schemas.microsoft.com/office/drawing/2014/main" id="{9BA59979-C29C-465C-B0E4-63A194A96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4398963"/>
              <a:ext cx="9525" cy="23813"/>
            </a:xfrm>
            <a:custGeom>
              <a:avLst/>
              <a:gdLst>
                <a:gd name="T0" fmla="*/ 15 w 30"/>
                <a:gd name="T1" fmla="*/ 0 h 75"/>
                <a:gd name="T2" fmla="*/ 12 w 30"/>
                <a:gd name="T3" fmla="*/ 0 h 75"/>
                <a:gd name="T4" fmla="*/ 9 w 30"/>
                <a:gd name="T5" fmla="*/ 1 h 75"/>
                <a:gd name="T6" fmla="*/ 6 w 30"/>
                <a:gd name="T7" fmla="*/ 2 h 75"/>
                <a:gd name="T8" fmla="*/ 4 w 30"/>
                <a:gd name="T9" fmla="*/ 4 h 75"/>
                <a:gd name="T10" fmla="*/ 2 w 30"/>
                <a:gd name="T11" fmla="*/ 7 h 75"/>
                <a:gd name="T12" fmla="*/ 1 w 30"/>
                <a:gd name="T13" fmla="*/ 10 h 75"/>
                <a:gd name="T14" fmla="*/ 0 w 30"/>
                <a:gd name="T15" fmla="*/ 12 h 75"/>
                <a:gd name="T16" fmla="*/ 0 w 30"/>
                <a:gd name="T17" fmla="*/ 15 h 75"/>
                <a:gd name="T18" fmla="*/ 0 w 30"/>
                <a:gd name="T19" fmla="*/ 60 h 75"/>
                <a:gd name="T20" fmla="*/ 0 w 30"/>
                <a:gd name="T21" fmla="*/ 63 h 75"/>
                <a:gd name="T22" fmla="*/ 1 w 30"/>
                <a:gd name="T23" fmla="*/ 67 h 75"/>
                <a:gd name="T24" fmla="*/ 2 w 30"/>
                <a:gd name="T25" fmla="*/ 69 h 75"/>
                <a:gd name="T26" fmla="*/ 4 w 30"/>
                <a:gd name="T27" fmla="*/ 71 h 75"/>
                <a:gd name="T28" fmla="*/ 6 w 30"/>
                <a:gd name="T29" fmla="*/ 73 h 75"/>
                <a:gd name="T30" fmla="*/ 9 w 30"/>
                <a:gd name="T31" fmla="*/ 74 h 75"/>
                <a:gd name="T32" fmla="*/ 12 w 30"/>
                <a:gd name="T33" fmla="*/ 75 h 75"/>
                <a:gd name="T34" fmla="*/ 15 w 30"/>
                <a:gd name="T35" fmla="*/ 75 h 75"/>
                <a:gd name="T36" fmla="*/ 18 w 30"/>
                <a:gd name="T37" fmla="*/ 75 h 75"/>
                <a:gd name="T38" fmla="*/ 20 w 30"/>
                <a:gd name="T39" fmla="*/ 74 h 75"/>
                <a:gd name="T40" fmla="*/ 24 w 30"/>
                <a:gd name="T41" fmla="*/ 73 h 75"/>
                <a:gd name="T42" fmla="*/ 26 w 30"/>
                <a:gd name="T43" fmla="*/ 71 h 75"/>
                <a:gd name="T44" fmla="*/ 27 w 30"/>
                <a:gd name="T45" fmla="*/ 69 h 75"/>
                <a:gd name="T46" fmla="*/ 29 w 30"/>
                <a:gd name="T47" fmla="*/ 67 h 75"/>
                <a:gd name="T48" fmla="*/ 29 w 30"/>
                <a:gd name="T49" fmla="*/ 63 h 75"/>
                <a:gd name="T50" fmla="*/ 30 w 30"/>
                <a:gd name="T51" fmla="*/ 60 h 75"/>
                <a:gd name="T52" fmla="*/ 30 w 30"/>
                <a:gd name="T53" fmla="*/ 15 h 75"/>
                <a:gd name="T54" fmla="*/ 29 w 30"/>
                <a:gd name="T55" fmla="*/ 12 h 75"/>
                <a:gd name="T56" fmla="*/ 29 w 30"/>
                <a:gd name="T57" fmla="*/ 10 h 75"/>
                <a:gd name="T58" fmla="*/ 27 w 30"/>
                <a:gd name="T59" fmla="*/ 7 h 75"/>
                <a:gd name="T60" fmla="*/ 26 w 30"/>
                <a:gd name="T61" fmla="*/ 4 h 75"/>
                <a:gd name="T62" fmla="*/ 24 w 30"/>
                <a:gd name="T63" fmla="*/ 2 h 75"/>
                <a:gd name="T64" fmla="*/ 20 w 30"/>
                <a:gd name="T65" fmla="*/ 1 h 75"/>
                <a:gd name="T66" fmla="*/ 18 w 30"/>
                <a:gd name="T67" fmla="*/ 0 h 75"/>
                <a:gd name="T68" fmla="*/ 15 w 30"/>
                <a:gd name="T6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75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7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3"/>
                  </a:lnTo>
                  <a:lnTo>
                    <a:pt x="9" y="74"/>
                  </a:lnTo>
                  <a:lnTo>
                    <a:pt x="12" y="75"/>
                  </a:lnTo>
                  <a:lnTo>
                    <a:pt x="15" y="75"/>
                  </a:lnTo>
                  <a:lnTo>
                    <a:pt x="18" y="75"/>
                  </a:lnTo>
                  <a:lnTo>
                    <a:pt x="20" y="74"/>
                  </a:lnTo>
                  <a:lnTo>
                    <a:pt x="24" y="73"/>
                  </a:lnTo>
                  <a:lnTo>
                    <a:pt x="26" y="71"/>
                  </a:lnTo>
                  <a:lnTo>
                    <a:pt x="27" y="69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30" y="60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282">
              <a:extLst>
                <a:ext uri="{FF2B5EF4-FFF2-40B4-BE49-F238E27FC236}">
                  <a16:creationId xmlns:a16="http://schemas.microsoft.com/office/drawing/2014/main" id="{8237B847-B3C1-493F-90BA-66108AC1B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4303713"/>
              <a:ext cx="9525" cy="19050"/>
            </a:xfrm>
            <a:custGeom>
              <a:avLst/>
              <a:gdLst>
                <a:gd name="T0" fmla="*/ 15 w 30"/>
                <a:gd name="T1" fmla="*/ 0 h 60"/>
                <a:gd name="T2" fmla="*/ 12 w 30"/>
                <a:gd name="T3" fmla="*/ 0 h 60"/>
                <a:gd name="T4" fmla="*/ 9 w 30"/>
                <a:gd name="T5" fmla="*/ 1 h 60"/>
                <a:gd name="T6" fmla="*/ 6 w 30"/>
                <a:gd name="T7" fmla="*/ 3 h 60"/>
                <a:gd name="T8" fmla="*/ 4 w 30"/>
                <a:gd name="T9" fmla="*/ 4 h 60"/>
                <a:gd name="T10" fmla="*/ 2 w 30"/>
                <a:gd name="T11" fmla="*/ 7 h 60"/>
                <a:gd name="T12" fmla="*/ 1 w 30"/>
                <a:gd name="T13" fmla="*/ 10 h 60"/>
                <a:gd name="T14" fmla="*/ 0 w 30"/>
                <a:gd name="T15" fmla="*/ 13 h 60"/>
                <a:gd name="T16" fmla="*/ 0 w 30"/>
                <a:gd name="T17" fmla="*/ 15 h 60"/>
                <a:gd name="T18" fmla="*/ 0 w 30"/>
                <a:gd name="T19" fmla="*/ 45 h 60"/>
                <a:gd name="T20" fmla="*/ 0 w 30"/>
                <a:gd name="T21" fmla="*/ 48 h 60"/>
                <a:gd name="T22" fmla="*/ 1 w 30"/>
                <a:gd name="T23" fmla="*/ 52 h 60"/>
                <a:gd name="T24" fmla="*/ 2 w 30"/>
                <a:gd name="T25" fmla="*/ 54 h 60"/>
                <a:gd name="T26" fmla="*/ 4 w 30"/>
                <a:gd name="T27" fmla="*/ 56 h 60"/>
                <a:gd name="T28" fmla="*/ 6 w 30"/>
                <a:gd name="T29" fmla="*/ 58 h 60"/>
                <a:gd name="T30" fmla="*/ 9 w 30"/>
                <a:gd name="T31" fmla="*/ 59 h 60"/>
                <a:gd name="T32" fmla="*/ 12 w 30"/>
                <a:gd name="T33" fmla="*/ 60 h 60"/>
                <a:gd name="T34" fmla="*/ 15 w 30"/>
                <a:gd name="T35" fmla="*/ 60 h 60"/>
                <a:gd name="T36" fmla="*/ 18 w 30"/>
                <a:gd name="T37" fmla="*/ 60 h 60"/>
                <a:gd name="T38" fmla="*/ 20 w 30"/>
                <a:gd name="T39" fmla="*/ 59 h 60"/>
                <a:gd name="T40" fmla="*/ 24 w 30"/>
                <a:gd name="T41" fmla="*/ 58 h 60"/>
                <a:gd name="T42" fmla="*/ 26 w 30"/>
                <a:gd name="T43" fmla="*/ 56 h 60"/>
                <a:gd name="T44" fmla="*/ 27 w 30"/>
                <a:gd name="T45" fmla="*/ 54 h 60"/>
                <a:gd name="T46" fmla="*/ 29 w 30"/>
                <a:gd name="T47" fmla="*/ 52 h 60"/>
                <a:gd name="T48" fmla="*/ 29 w 30"/>
                <a:gd name="T49" fmla="*/ 48 h 60"/>
                <a:gd name="T50" fmla="*/ 30 w 30"/>
                <a:gd name="T51" fmla="*/ 45 h 60"/>
                <a:gd name="T52" fmla="*/ 30 w 30"/>
                <a:gd name="T53" fmla="*/ 15 h 60"/>
                <a:gd name="T54" fmla="*/ 29 w 30"/>
                <a:gd name="T55" fmla="*/ 12 h 60"/>
                <a:gd name="T56" fmla="*/ 29 w 30"/>
                <a:gd name="T57" fmla="*/ 10 h 60"/>
                <a:gd name="T58" fmla="*/ 27 w 30"/>
                <a:gd name="T59" fmla="*/ 7 h 60"/>
                <a:gd name="T60" fmla="*/ 26 w 30"/>
                <a:gd name="T61" fmla="*/ 4 h 60"/>
                <a:gd name="T62" fmla="*/ 24 w 30"/>
                <a:gd name="T63" fmla="*/ 3 h 60"/>
                <a:gd name="T64" fmla="*/ 20 w 30"/>
                <a:gd name="T65" fmla="*/ 1 h 60"/>
                <a:gd name="T66" fmla="*/ 18 w 30"/>
                <a:gd name="T67" fmla="*/ 1 h 60"/>
                <a:gd name="T68" fmla="*/ 15 w 30"/>
                <a:gd name="T69" fmla="*/ 0 h 60"/>
                <a:gd name="T70" fmla="*/ 15 w 30"/>
                <a:gd name="T7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6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1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9" y="59"/>
                  </a:lnTo>
                  <a:lnTo>
                    <a:pt x="12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20" y="59"/>
                  </a:lnTo>
                  <a:lnTo>
                    <a:pt x="24" y="58"/>
                  </a:lnTo>
                  <a:lnTo>
                    <a:pt x="26" y="56"/>
                  </a:lnTo>
                  <a:lnTo>
                    <a:pt x="27" y="54"/>
                  </a:lnTo>
                  <a:lnTo>
                    <a:pt x="29" y="52"/>
                  </a:lnTo>
                  <a:lnTo>
                    <a:pt x="29" y="48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283">
              <a:extLst>
                <a:ext uri="{FF2B5EF4-FFF2-40B4-BE49-F238E27FC236}">
                  <a16:creationId xmlns:a16="http://schemas.microsoft.com/office/drawing/2014/main" id="{A9D63DEB-EB30-4B7F-8D1F-4297448F4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738" y="4256088"/>
              <a:ext cx="9525" cy="19050"/>
            </a:xfrm>
            <a:custGeom>
              <a:avLst/>
              <a:gdLst>
                <a:gd name="T0" fmla="*/ 15 w 30"/>
                <a:gd name="T1" fmla="*/ 0 h 60"/>
                <a:gd name="T2" fmla="*/ 12 w 30"/>
                <a:gd name="T3" fmla="*/ 0 h 60"/>
                <a:gd name="T4" fmla="*/ 9 w 30"/>
                <a:gd name="T5" fmla="*/ 1 h 60"/>
                <a:gd name="T6" fmla="*/ 6 w 30"/>
                <a:gd name="T7" fmla="*/ 2 h 60"/>
                <a:gd name="T8" fmla="*/ 4 w 30"/>
                <a:gd name="T9" fmla="*/ 4 h 60"/>
                <a:gd name="T10" fmla="*/ 2 w 30"/>
                <a:gd name="T11" fmla="*/ 7 h 60"/>
                <a:gd name="T12" fmla="*/ 1 w 30"/>
                <a:gd name="T13" fmla="*/ 10 h 60"/>
                <a:gd name="T14" fmla="*/ 0 w 30"/>
                <a:gd name="T15" fmla="*/ 12 h 60"/>
                <a:gd name="T16" fmla="*/ 0 w 30"/>
                <a:gd name="T17" fmla="*/ 15 h 60"/>
                <a:gd name="T18" fmla="*/ 0 w 30"/>
                <a:gd name="T19" fmla="*/ 45 h 60"/>
                <a:gd name="T20" fmla="*/ 0 w 30"/>
                <a:gd name="T21" fmla="*/ 48 h 60"/>
                <a:gd name="T22" fmla="*/ 1 w 30"/>
                <a:gd name="T23" fmla="*/ 50 h 60"/>
                <a:gd name="T24" fmla="*/ 2 w 30"/>
                <a:gd name="T25" fmla="*/ 54 h 60"/>
                <a:gd name="T26" fmla="*/ 4 w 30"/>
                <a:gd name="T27" fmla="*/ 56 h 60"/>
                <a:gd name="T28" fmla="*/ 6 w 30"/>
                <a:gd name="T29" fmla="*/ 58 h 60"/>
                <a:gd name="T30" fmla="*/ 9 w 30"/>
                <a:gd name="T31" fmla="*/ 59 h 60"/>
                <a:gd name="T32" fmla="*/ 12 w 30"/>
                <a:gd name="T33" fmla="*/ 60 h 60"/>
                <a:gd name="T34" fmla="*/ 15 w 30"/>
                <a:gd name="T35" fmla="*/ 60 h 60"/>
                <a:gd name="T36" fmla="*/ 18 w 30"/>
                <a:gd name="T37" fmla="*/ 60 h 60"/>
                <a:gd name="T38" fmla="*/ 20 w 30"/>
                <a:gd name="T39" fmla="*/ 59 h 60"/>
                <a:gd name="T40" fmla="*/ 24 w 30"/>
                <a:gd name="T41" fmla="*/ 58 h 60"/>
                <a:gd name="T42" fmla="*/ 26 w 30"/>
                <a:gd name="T43" fmla="*/ 56 h 60"/>
                <a:gd name="T44" fmla="*/ 27 w 30"/>
                <a:gd name="T45" fmla="*/ 54 h 60"/>
                <a:gd name="T46" fmla="*/ 29 w 30"/>
                <a:gd name="T47" fmla="*/ 52 h 60"/>
                <a:gd name="T48" fmla="*/ 29 w 30"/>
                <a:gd name="T49" fmla="*/ 48 h 60"/>
                <a:gd name="T50" fmla="*/ 30 w 30"/>
                <a:gd name="T51" fmla="*/ 45 h 60"/>
                <a:gd name="T52" fmla="*/ 30 w 30"/>
                <a:gd name="T53" fmla="*/ 15 h 60"/>
                <a:gd name="T54" fmla="*/ 29 w 30"/>
                <a:gd name="T55" fmla="*/ 12 h 60"/>
                <a:gd name="T56" fmla="*/ 29 w 30"/>
                <a:gd name="T57" fmla="*/ 9 h 60"/>
                <a:gd name="T58" fmla="*/ 27 w 30"/>
                <a:gd name="T59" fmla="*/ 7 h 60"/>
                <a:gd name="T60" fmla="*/ 26 w 30"/>
                <a:gd name="T61" fmla="*/ 4 h 60"/>
                <a:gd name="T62" fmla="*/ 24 w 30"/>
                <a:gd name="T63" fmla="*/ 2 h 60"/>
                <a:gd name="T64" fmla="*/ 20 w 30"/>
                <a:gd name="T65" fmla="*/ 1 h 60"/>
                <a:gd name="T66" fmla="*/ 18 w 30"/>
                <a:gd name="T67" fmla="*/ 0 h 60"/>
                <a:gd name="T68" fmla="*/ 15 w 30"/>
                <a:gd name="T69" fmla="*/ 0 h 60"/>
                <a:gd name="T70" fmla="*/ 15 w 30"/>
                <a:gd name="T7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60">
                  <a:moveTo>
                    <a:pt x="15" y="0"/>
                  </a:move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1" y="50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9" y="59"/>
                  </a:lnTo>
                  <a:lnTo>
                    <a:pt x="12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20" y="59"/>
                  </a:lnTo>
                  <a:lnTo>
                    <a:pt x="24" y="58"/>
                  </a:lnTo>
                  <a:lnTo>
                    <a:pt x="26" y="56"/>
                  </a:lnTo>
                  <a:lnTo>
                    <a:pt x="27" y="54"/>
                  </a:lnTo>
                  <a:lnTo>
                    <a:pt x="29" y="52"/>
                  </a:lnTo>
                  <a:lnTo>
                    <a:pt x="29" y="48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284">
              <a:extLst>
                <a:ext uri="{FF2B5EF4-FFF2-40B4-BE49-F238E27FC236}">
                  <a16:creationId xmlns:a16="http://schemas.microsoft.com/office/drawing/2014/main" id="{81E6F776-271D-4ECD-821B-6A6656C39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513" y="4484688"/>
              <a:ext cx="23813" cy="19050"/>
            </a:xfrm>
            <a:custGeom>
              <a:avLst/>
              <a:gdLst>
                <a:gd name="T0" fmla="*/ 60 w 75"/>
                <a:gd name="T1" fmla="*/ 30 h 60"/>
                <a:gd name="T2" fmla="*/ 30 w 75"/>
                <a:gd name="T3" fmla="*/ 30 h 60"/>
                <a:gd name="T4" fmla="*/ 30 w 75"/>
                <a:gd name="T5" fmla="*/ 15 h 60"/>
                <a:gd name="T6" fmla="*/ 29 w 75"/>
                <a:gd name="T7" fmla="*/ 12 h 60"/>
                <a:gd name="T8" fmla="*/ 29 w 75"/>
                <a:gd name="T9" fmla="*/ 9 h 60"/>
                <a:gd name="T10" fmla="*/ 27 w 75"/>
                <a:gd name="T11" fmla="*/ 7 h 60"/>
                <a:gd name="T12" fmla="*/ 26 w 75"/>
                <a:gd name="T13" fmla="*/ 4 h 60"/>
                <a:gd name="T14" fmla="*/ 24 w 75"/>
                <a:gd name="T15" fmla="*/ 2 h 60"/>
                <a:gd name="T16" fmla="*/ 20 w 75"/>
                <a:gd name="T17" fmla="*/ 1 h 60"/>
                <a:gd name="T18" fmla="*/ 18 w 75"/>
                <a:gd name="T19" fmla="*/ 0 h 60"/>
                <a:gd name="T20" fmla="*/ 15 w 75"/>
                <a:gd name="T21" fmla="*/ 0 h 60"/>
                <a:gd name="T22" fmla="*/ 12 w 75"/>
                <a:gd name="T23" fmla="*/ 0 h 60"/>
                <a:gd name="T24" fmla="*/ 9 w 75"/>
                <a:gd name="T25" fmla="*/ 1 h 60"/>
                <a:gd name="T26" fmla="*/ 6 w 75"/>
                <a:gd name="T27" fmla="*/ 2 h 60"/>
                <a:gd name="T28" fmla="*/ 4 w 75"/>
                <a:gd name="T29" fmla="*/ 4 h 60"/>
                <a:gd name="T30" fmla="*/ 2 w 75"/>
                <a:gd name="T31" fmla="*/ 7 h 60"/>
                <a:gd name="T32" fmla="*/ 1 w 75"/>
                <a:gd name="T33" fmla="*/ 9 h 60"/>
                <a:gd name="T34" fmla="*/ 0 w 75"/>
                <a:gd name="T35" fmla="*/ 12 h 60"/>
                <a:gd name="T36" fmla="*/ 0 w 75"/>
                <a:gd name="T37" fmla="*/ 15 h 60"/>
                <a:gd name="T38" fmla="*/ 0 w 75"/>
                <a:gd name="T39" fmla="*/ 45 h 60"/>
                <a:gd name="T40" fmla="*/ 0 w 75"/>
                <a:gd name="T41" fmla="*/ 47 h 60"/>
                <a:gd name="T42" fmla="*/ 1 w 75"/>
                <a:gd name="T43" fmla="*/ 50 h 60"/>
                <a:gd name="T44" fmla="*/ 2 w 75"/>
                <a:gd name="T45" fmla="*/ 54 h 60"/>
                <a:gd name="T46" fmla="*/ 4 w 75"/>
                <a:gd name="T47" fmla="*/ 56 h 60"/>
                <a:gd name="T48" fmla="*/ 6 w 75"/>
                <a:gd name="T49" fmla="*/ 57 h 60"/>
                <a:gd name="T50" fmla="*/ 9 w 75"/>
                <a:gd name="T51" fmla="*/ 59 h 60"/>
                <a:gd name="T52" fmla="*/ 12 w 75"/>
                <a:gd name="T53" fmla="*/ 59 h 60"/>
                <a:gd name="T54" fmla="*/ 15 w 75"/>
                <a:gd name="T55" fmla="*/ 60 h 60"/>
                <a:gd name="T56" fmla="*/ 60 w 75"/>
                <a:gd name="T57" fmla="*/ 60 h 60"/>
                <a:gd name="T58" fmla="*/ 63 w 75"/>
                <a:gd name="T59" fmla="*/ 59 h 60"/>
                <a:gd name="T60" fmla="*/ 65 w 75"/>
                <a:gd name="T61" fmla="*/ 59 h 60"/>
                <a:gd name="T62" fmla="*/ 69 w 75"/>
                <a:gd name="T63" fmla="*/ 57 h 60"/>
                <a:gd name="T64" fmla="*/ 71 w 75"/>
                <a:gd name="T65" fmla="*/ 56 h 60"/>
                <a:gd name="T66" fmla="*/ 72 w 75"/>
                <a:gd name="T67" fmla="*/ 54 h 60"/>
                <a:gd name="T68" fmla="*/ 74 w 75"/>
                <a:gd name="T69" fmla="*/ 50 h 60"/>
                <a:gd name="T70" fmla="*/ 75 w 75"/>
                <a:gd name="T71" fmla="*/ 48 h 60"/>
                <a:gd name="T72" fmla="*/ 75 w 75"/>
                <a:gd name="T73" fmla="*/ 45 h 60"/>
                <a:gd name="T74" fmla="*/ 75 w 75"/>
                <a:gd name="T75" fmla="*/ 42 h 60"/>
                <a:gd name="T76" fmla="*/ 74 w 75"/>
                <a:gd name="T77" fmla="*/ 39 h 60"/>
                <a:gd name="T78" fmla="*/ 72 w 75"/>
                <a:gd name="T79" fmla="*/ 37 h 60"/>
                <a:gd name="T80" fmla="*/ 71 w 75"/>
                <a:gd name="T81" fmla="*/ 34 h 60"/>
                <a:gd name="T82" fmla="*/ 69 w 75"/>
                <a:gd name="T83" fmla="*/ 32 h 60"/>
                <a:gd name="T84" fmla="*/ 65 w 75"/>
                <a:gd name="T85" fmla="*/ 31 h 60"/>
                <a:gd name="T86" fmla="*/ 63 w 75"/>
                <a:gd name="T87" fmla="*/ 30 h 60"/>
                <a:gd name="T88" fmla="*/ 60 w 75"/>
                <a:gd name="T8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60">
                  <a:moveTo>
                    <a:pt x="60" y="30"/>
                  </a:moveTo>
                  <a:lnTo>
                    <a:pt x="30" y="30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50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7"/>
                  </a:lnTo>
                  <a:lnTo>
                    <a:pt x="9" y="59"/>
                  </a:lnTo>
                  <a:lnTo>
                    <a:pt x="12" y="59"/>
                  </a:lnTo>
                  <a:lnTo>
                    <a:pt x="15" y="60"/>
                  </a:lnTo>
                  <a:lnTo>
                    <a:pt x="60" y="60"/>
                  </a:lnTo>
                  <a:lnTo>
                    <a:pt x="63" y="59"/>
                  </a:lnTo>
                  <a:lnTo>
                    <a:pt x="65" y="59"/>
                  </a:lnTo>
                  <a:lnTo>
                    <a:pt x="69" y="57"/>
                  </a:lnTo>
                  <a:lnTo>
                    <a:pt x="71" y="56"/>
                  </a:lnTo>
                  <a:lnTo>
                    <a:pt x="72" y="54"/>
                  </a:lnTo>
                  <a:lnTo>
                    <a:pt x="74" y="50"/>
                  </a:lnTo>
                  <a:lnTo>
                    <a:pt x="75" y="48"/>
                  </a:lnTo>
                  <a:lnTo>
                    <a:pt x="75" y="45"/>
                  </a:lnTo>
                  <a:lnTo>
                    <a:pt x="75" y="42"/>
                  </a:lnTo>
                  <a:lnTo>
                    <a:pt x="74" y="39"/>
                  </a:lnTo>
                  <a:lnTo>
                    <a:pt x="72" y="37"/>
                  </a:lnTo>
                  <a:lnTo>
                    <a:pt x="71" y="34"/>
                  </a:lnTo>
                  <a:lnTo>
                    <a:pt x="69" y="32"/>
                  </a:lnTo>
                  <a:lnTo>
                    <a:pt x="65" y="31"/>
                  </a:lnTo>
                  <a:lnTo>
                    <a:pt x="63" y="30"/>
                  </a:lnTo>
                  <a:lnTo>
                    <a:pt x="6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285">
              <a:extLst>
                <a:ext uri="{FF2B5EF4-FFF2-40B4-BE49-F238E27FC236}">
                  <a16:creationId xmlns:a16="http://schemas.microsoft.com/office/drawing/2014/main" id="{01B3A1D4-ADAD-41FE-AE32-481FF9D2C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1213" y="4484688"/>
              <a:ext cx="19050" cy="19050"/>
            </a:xfrm>
            <a:custGeom>
              <a:avLst/>
              <a:gdLst>
                <a:gd name="T0" fmla="*/ 45 w 60"/>
                <a:gd name="T1" fmla="*/ 0 h 60"/>
                <a:gd name="T2" fmla="*/ 42 w 60"/>
                <a:gd name="T3" fmla="*/ 0 h 60"/>
                <a:gd name="T4" fmla="*/ 39 w 60"/>
                <a:gd name="T5" fmla="*/ 1 h 60"/>
                <a:gd name="T6" fmla="*/ 36 w 60"/>
                <a:gd name="T7" fmla="*/ 2 h 60"/>
                <a:gd name="T8" fmla="*/ 34 w 60"/>
                <a:gd name="T9" fmla="*/ 4 h 60"/>
                <a:gd name="T10" fmla="*/ 32 w 60"/>
                <a:gd name="T11" fmla="*/ 7 h 60"/>
                <a:gd name="T12" fmla="*/ 31 w 60"/>
                <a:gd name="T13" fmla="*/ 9 h 60"/>
                <a:gd name="T14" fmla="*/ 30 w 60"/>
                <a:gd name="T15" fmla="*/ 12 h 60"/>
                <a:gd name="T16" fmla="*/ 30 w 60"/>
                <a:gd name="T17" fmla="*/ 15 h 60"/>
                <a:gd name="T18" fmla="*/ 30 w 60"/>
                <a:gd name="T19" fmla="*/ 30 h 60"/>
                <a:gd name="T20" fmla="*/ 15 w 60"/>
                <a:gd name="T21" fmla="*/ 30 h 60"/>
                <a:gd name="T22" fmla="*/ 12 w 60"/>
                <a:gd name="T23" fmla="*/ 30 h 60"/>
                <a:gd name="T24" fmla="*/ 9 w 60"/>
                <a:gd name="T25" fmla="*/ 31 h 60"/>
                <a:gd name="T26" fmla="*/ 6 w 60"/>
                <a:gd name="T27" fmla="*/ 32 h 60"/>
                <a:gd name="T28" fmla="*/ 4 w 60"/>
                <a:gd name="T29" fmla="*/ 34 h 60"/>
                <a:gd name="T30" fmla="*/ 2 w 60"/>
                <a:gd name="T31" fmla="*/ 37 h 60"/>
                <a:gd name="T32" fmla="*/ 1 w 60"/>
                <a:gd name="T33" fmla="*/ 39 h 60"/>
                <a:gd name="T34" fmla="*/ 0 w 60"/>
                <a:gd name="T35" fmla="*/ 42 h 60"/>
                <a:gd name="T36" fmla="*/ 0 w 60"/>
                <a:gd name="T37" fmla="*/ 45 h 60"/>
                <a:gd name="T38" fmla="*/ 0 w 60"/>
                <a:gd name="T39" fmla="*/ 48 h 60"/>
                <a:gd name="T40" fmla="*/ 1 w 60"/>
                <a:gd name="T41" fmla="*/ 50 h 60"/>
                <a:gd name="T42" fmla="*/ 2 w 60"/>
                <a:gd name="T43" fmla="*/ 54 h 60"/>
                <a:gd name="T44" fmla="*/ 4 w 60"/>
                <a:gd name="T45" fmla="*/ 56 h 60"/>
                <a:gd name="T46" fmla="*/ 6 w 60"/>
                <a:gd name="T47" fmla="*/ 57 h 60"/>
                <a:gd name="T48" fmla="*/ 9 w 60"/>
                <a:gd name="T49" fmla="*/ 59 h 60"/>
                <a:gd name="T50" fmla="*/ 12 w 60"/>
                <a:gd name="T51" fmla="*/ 59 h 60"/>
                <a:gd name="T52" fmla="*/ 15 w 60"/>
                <a:gd name="T53" fmla="*/ 60 h 60"/>
                <a:gd name="T54" fmla="*/ 45 w 60"/>
                <a:gd name="T55" fmla="*/ 60 h 60"/>
                <a:gd name="T56" fmla="*/ 48 w 60"/>
                <a:gd name="T57" fmla="*/ 59 h 60"/>
                <a:gd name="T58" fmla="*/ 50 w 60"/>
                <a:gd name="T59" fmla="*/ 59 h 60"/>
                <a:gd name="T60" fmla="*/ 54 w 60"/>
                <a:gd name="T61" fmla="*/ 57 h 60"/>
                <a:gd name="T62" fmla="*/ 56 w 60"/>
                <a:gd name="T63" fmla="*/ 56 h 60"/>
                <a:gd name="T64" fmla="*/ 57 w 60"/>
                <a:gd name="T65" fmla="*/ 54 h 60"/>
                <a:gd name="T66" fmla="*/ 59 w 60"/>
                <a:gd name="T67" fmla="*/ 50 h 60"/>
                <a:gd name="T68" fmla="*/ 59 w 60"/>
                <a:gd name="T69" fmla="*/ 48 h 60"/>
                <a:gd name="T70" fmla="*/ 60 w 60"/>
                <a:gd name="T71" fmla="*/ 45 h 60"/>
                <a:gd name="T72" fmla="*/ 60 w 60"/>
                <a:gd name="T73" fmla="*/ 15 h 60"/>
                <a:gd name="T74" fmla="*/ 59 w 60"/>
                <a:gd name="T75" fmla="*/ 12 h 60"/>
                <a:gd name="T76" fmla="*/ 59 w 60"/>
                <a:gd name="T77" fmla="*/ 9 h 60"/>
                <a:gd name="T78" fmla="*/ 57 w 60"/>
                <a:gd name="T79" fmla="*/ 7 h 60"/>
                <a:gd name="T80" fmla="*/ 56 w 60"/>
                <a:gd name="T81" fmla="*/ 4 h 60"/>
                <a:gd name="T82" fmla="*/ 54 w 60"/>
                <a:gd name="T83" fmla="*/ 2 h 60"/>
                <a:gd name="T84" fmla="*/ 50 w 60"/>
                <a:gd name="T85" fmla="*/ 1 h 60"/>
                <a:gd name="T86" fmla="*/ 48 w 60"/>
                <a:gd name="T87" fmla="*/ 0 h 60"/>
                <a:gd name="T88" fmla="*/ 45 w 60"/>
                <a:gd name="T8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60">
                  <a:moveTo>
                    <a:pt x="45" y="0"/>
                  </a:moveTo>
                  <a:lnTo>
                    <a:pt x="42" y="0"/>
                  </a:lnTo>
                  <a:lnTo>
                    <a:pt x="39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2" y="7"/>
                  </a:lnTo>
                  <a:lnTo>
                    <a:pt x="31" y="9"/>
                  </a:lnTo>
                  <a:lnTo>
                    <a:pt x="30" y="12"/>
                  </a:lnTo>
                  <a:lnTo>
                    <a:pt x="30" y="15"/>
                  </a:lnTo>
                  <a:lnTo>
                    <a:pt x="30" y="30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9" y="31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2" y="37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1" y="50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7"/>
                  </a:lnTo>
                  <a:lnTo>
                    <a:pt x="9" y="59"/>
                  </a:lnTo>
                  <a:lnTo>
                    <a:pt x="12" y="59"/>
                  </a:lnTo>
                  <a:lnTo>
                    <a:pt x="15" y="60"/>
                  </a:lnTo>
                  <a:lnTo>
                    <a:pt x="45" y="60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4" y="57"/>
                  </a:lnTo>
                  <a:lnTo>
                    <a:pt x="56" y="56"/>
                  </a:lnTo>
                  <a:lnTo>
                    <a:pt x="57" y="54"/>
                  </a:lnTo>
                  <a:lnTo>
                    <a:pt x="59" y="50"/>
                  </a:lnTo>
                  <a:lnTo>
                    <a:pt x="59" y="48"/>
                  </a:lnTo>
                  <a:lnTo>
                    <a:pt x="60" y="45"/>
                  </a:lnTo>
                  <a:lnTo>
                    <a:pt x="60" y="15"/>
                  </a:lnTo>
                  <a:lnTo>
                    <a:pt x="59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286">
              <a:extLst>
                <a:ext uri="{FF2B5EF4-FFF2-40B4-BE49-F238E27FC236}">
                  <a16:creationId xmlns:a16="http://schemas.microsoft.com/office/drawing/2014/main" id="{A622E19E-E87C-44E2-A043-154C061D8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513" y="4217988"/>
              <a:ext cx="23813" cy="23813"/>
            </a:xfrm>
            <a:custGeom>
              <a:avLst/>
              <a:gdLst>
                <a:gd name="T0" fmla="*/ 60 w 75"/>
                <a:gd name="T1" fmla="*/ 0 h 75"/>
                <a:gd name="T2" fmla="*/ 15 w 75"/>
                <a:gd name="T3" fmla="*/ 0 h 75"/>
                <a:gd name="T4" fmla="*/ 12 w 75"/>
                <a:gd name="T5" fmla="*/ 0 h 75"/>
                <a:gd name="T6" fmla="*/ 9 w 75"/>
                <a:gd name="T7" fmla="*/ 1 h 75"/>
                <a:gd name="T8" fmla="*/ 6 w 75"/>
                <a:gd name="T9" fmla="*/ 2 h 75"/>
                <a:gd name="T10" fmla="*/ 4 w 75"/>
                <a:gd name="T11" fmla="*/ 4 h 75"/>
                <a:gd name="T12" fmla="*/ 2 w 75"/>
                <a:gd name="T13" fmla="*/ 7 h 75"/>
                <a:gd name="T14" fmla="*/ 1 w 75"/>
                <a:gd name="T15" fmla="*/ 9 h 75"/>
                <a:gd name="T16" fmla="*/ 0 w 75"/>
                <a:gd name="T17" fmla="*/ 12 h 75"/>
                <a:gd name="T18" fmla="*/ 0 w 75"/>
                <a:gd name="T19" fmla="*/ 15 h 75"/>
                <a:gd name="T20" fmla="*/ 0 w 75"/>
                <a:gd name="T21" fmla="*/ 60 h 75"/>
                <a:gd name="T22" fmla="*/ 0 w 75"/>
                <a:gd name="T23" fmla="*/ 63 h 75"/>
                <a:gd name="T24" fmla="*/ 1 w 75"/>
                <a:gd name="T25" fmla="*/ 65 h 75"/>
                <a:gd name="T26" fmla="*/ 2 w 75"/>
                <a:gd name="T27" fmla="*/ 69 h 75"/>
                <a:gd name="T28" fmla="*/ 4 w 75"/>
                <a:gd name="T29" fmla="*/ 71 h 75"/>
                <a:gd name="T30" fmla="*/ 6 w 75"/>
                <a:gd name="T31" fmla="*/ 72 h 75"/>
                <a:gd name="T32" fmla="*/ 9 w 75"/>
                <a:gd name="T33" fmla="*/ 74 h 75"/>
                <a:gd name="T34" fmla="*/ 12 w 75"/>
                <a:gd name="T35" fmla="*/ 75 h 75"/>
                <a:gd name="T36" fmla="*/ 15 w 75"/>
                <a:gd name="T37" fmla="*/ 75 h 75"/>
                <a:gd name="T38" fmla="*/ 18 w 75"/>
                <a:gd name="T39" fmla="*/ 75 h 75"/>
                <a:gd name="T40" fmla="*/ 20 w 75"/>
                <a:gd name="T41" fmla="*/ 74 h 75"/>
                <a:gd name="T42" fmla="*/ 24 w 75"/>
                <a:gd name="T43" fmla="*/ 72 h 75"/>
                <a:gd name="T44" fmla="*/ 26 w 75"/>
                <a:gd name="T45" fmla="*/ 71 h 75"/>
                <a:gd name="T46" fmla="*/ 27 w 75"/>
                <a:gd name="T47" fmla="*/ 69 h 75"/>
                <a:gd name="T48" fmla="*/ 29 w 75"/>
                <a:gd name="T49" fmla="*/ 65 h 75"/>
                <a:gd name="T50" fmla="*/ 29 w 75"/>
                <a:gd name="T51" fmla="*/ 63 h 75"/>
                <a:gd name="T52" fmla="*/ 30 w 75"/>
                <a:gd name="T53" fmla="*/ 60 h 75"/>
                <a:gd name="T54" fmla="*/ 30 w 75"/>
                <a:gd name="T55" fmla="*/ 30 h 75"/>
                <a:gd name="T56" fmla="*/ 60 w 75"/>
                <a:gd name="T57" fmla="*/ 30 h 75"/>
                <a:gd name="T58" fmla="*/ 63 w 75"/>
                <a:gd name="T59" fmla="*/ 29 h 75"/>
                <a:gd name="T60" fmla="*/ 65 w 75"/>
                <a:gd name="T61" fmla="*/ 29 h 75"/>
                <a:gd name="T62" fmla="*/ 69 w 75"/>
                <a:gd name="T63" fmla="*/ 27 h 75"/>
                <a:gd name="T64" fmla="*/ 71 w 75"/>
                <a:gd name="T65" fmla="*/ 26 h 75"/>
                <a:gd name="T66" fmla="*/ 72 w 75"/>
                <a:gd name="T67" fmla="*/ 24 h 75"/>
                <a:gd name="T68" fmla="*/ 74 w 75"/>
                <a:gd name="T69" fmla="*/ 21 h 75"/>
                <a:gd name="T70" fmla="*/ 75 w 75"/>
                <a:gd name="T71" fmla="*/ 18 h 75"/>
                <a:gd name="T72" fmla="*/ 75 w 75"/>
                <a:gd name="T73" fmla="*/ 15 h 75"/>
                <a:gd name="T74" fmla="*/ 75 w 75"/>
                <a:gd name="T75" fmla="*/ 12 h 75"/>
                <a:gd name="T76" fmla="*/ 74 w 75"/>
                <a:gd name="T77" fmla="*/ 9 h 75"/>
                <a:gd name="T78" fmla="*/ 72 w 75"/>
                <a:gd name="T79" fmla="*/ 7 h 75"/>
                <a:gd name="T80" fmla="*/ 71 w 75"/>
                <a:gd name="T81" fmla="*/ 4 h 75"/>
                <a:gd name="T82" fmla="*/ 69 w 75"/>
                <a:gd name="T83" fmla="*/ 2 h 75"/>
                <a:gd name="T84" fmla="*/ 65 w 75"/>
                <a:gd name="T85" fmla="*/ 1 h 75"/>
                <a:gd name="T86" fmla="*/ 63 w 75"/>
                <a:gd name="T87" fmla="*/ 0 h 75"/>
                <a:gd name="T88" fmla="*/ 60 w 75"/>
                <a:gd name="T89" fmla="*/ 0 h 75"/>
                <a:gd name="T90" fmla="*/ 60 w 75"/>
                <a:gd name="T9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5" h="75">
                  <a:moveTo>
                    <a:pt x="60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2"/>
                  </a:lnTo>
                  <a:lnTo>
                    <a:pt x="9" y="74"/>
                  </a:lnTo>
                  <a:lnTo>
                    <a:pt x="12" y="75"/>
                  </a:lnTo>
                  <a:lnTo>
                    <a:pt x="15" y="75"/>
                  </a:lnTo>
                  <a:lnTo>
                    <a:pt x="18" y="75"/>
                  </a:lnTo>
                  <a:lnTo>
                    <a:pt x="20" y="74"/>
                  </a:lnTo>
                  <a:lnTo>
                    <a:pt x="24" y="72"/>
                  </a:lnTo>
                  <a:lnTo>
                    <a:pt x="26" y="71"/>
                  </a:lnTo>
                  <a:lnTo>
                    <a:pt x="27" y="69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0"/>
                  </a:lnTo>
                  <a:lnTo>
                    <a:pt x="30" y="30"/>
                  </a:lnTo>
                  <a:lnTo>
                    <a:pt x="60" y="30"/>
                  </a:lnTo>
                  <a:lnTo>
                    <a:pt x="63" y="29"/>
                  </a:lnTo>
                  <a:lnTo>
                    <a:pt x="65" y="29"/>
                  </a:lnTo>
                  <a:lnTo>
                    <a:pt x="69" y="27"/>
                  </a:lnTo>
                  <a:lnTo>
                    <a:pt x="71" y="26"/>
                  </a:lnTo>
                  <a:lnTo>
                    <a:pt x="72" y="24"/>
                  </a:lnTo>
                  <a:lnTo>
                    <a:pt x="74" y="21"/>
                  </a:lnTo>
                  <a:lnTo>
                    <a:pt x="75" y="18"/>
                  </a:lnTo>
                  <a:lnTo>
                    <a:pt x="75" y="15"/>
                  </a:lnTo>
                  <a:lnTo>
                    <a:pt x="75" y="12"/>
                  </a:lnTo>
                  <a:lnTo>
                    <a:pt x="74" y="9"/>
                  </a:lnTo>
                  <a:lnTo>
                    <a:pt x="72" y="7"/>
                  </a:lnTo>
                  <a:lnTo>
                    <a:pt x="71" y="4"/>
                  </a:lnTo>
                  <a:lnTo>
                    <a:pt x="69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87">
              <a:extLst>
                <a:ext uri="{FF2B5EF4-FFF2-40B4-BE49-F238E27FC236}">
                  <a16:creationId xmlns:a16="http://schemas.microsoft.com/office/drawing/2014/main" id="{9EBAAB1D-8598-46F7-A0CE-42FCD1795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1213" y="4217988"/>
              <a:ext cx="19050" cy="23813"/>
            </a:xfrm>
            <a:custGeom>
              <a:avLst/>
              <a:gdLst>
                <a:gd name="T0" fmla="*/ 45 w 60"/>
                <a:gd name="T1" fmla="*/ 0 h 75"/>
                <a:gd name="T2" fmla="*/ 15 w 60"/>
                <a:gd name="T3" fmla="*/ 0 h 75"/>
                <a:gd name="T4" fmla="*/ 12 w 60"/>
                <a:gd name="T5" fmla="*/ 0 h 75"/>
                <a:gd name="T6" fmla="*/ 9 w 60"/>
                <a:gd name="T7" fmla="*/ 1 h 75"/>
                <a:gd name="T8" fmla="*/ 6 w 60"/>
                <a:gd name="T9" fmla="*/ 2 h 75"/>
                <a:gd name="T10" fmla="*/ 4 w 60"/>
                <a:gd name="T11" fmla="*/ 4 h 75"/>
                <a:gd name="T12" fmla="*/ 2 w 60"/>
                <a:gd name="T13" fmla="*/ 7 h 75"/>
                <a:gd name="T14" fmla="*/ 1 w 60"/>
                <a:gd name="T15" fmla="*/ 9 h 75"/>
                <a:gd name="T16" fmla="*/ 0 w 60"/>
                <a:gd name="T17" fmla="*/ 12 h 75"/>
                <a:gd name="T18" fmla="*/ 0 w 60"/>
                <a:gd name="T19" fmla="*/ 15 h 75"/>
                <a:gd name="T20" fmla="*/ 0 w 60"/>
                <a:gd name="T21" fmla="*/ 18 h 75"/>
                <a:gd name="T22" fmla="*/ 1 w 60"/>
                <a:gd name="T23" fmla="*/ 21 h 75"/>
                <a:gd name="T24" fmla="*/ 2 w 60"/>
                <a:gd name="T25" fmla="*/ 24 h 75"/>
                <a:gd name="T26" fmla="*/ 4 w 60"/>
                <a:gd name="T27" fmla="*/ 26 h 75"/>
                <a:gd name="T28" fmla="*/ 6 w 60"/>
                <a:gd name="T29" fmla="*/ 27 h 75"/>
                <a:gd name="T30" fmla="*/ 9 w 60"/>
                <a:gd name="T31" fmla="*/ 29 h 75"/>
                <a:gd name="T32" fmla="*/ 12 w 60"/>
                <a:gd name="T33" fmla="*/ 29 h 75"/>
                <a:gd name="T34" fmla="*/ 15 w 60"/>
                <a:gd name="T35" fmla="*/ 30 h 75"/>
                <a:gd name="T36" fmla="*/ 30 w 60"/>
                <a:gd name="T37" fmla="*/ 30 h 75"/>
                <a:gd name="T38" fmla="*/ 30 w 60"/>
                <a:gd name="T39" fmla="*/ 60 h 75"/>
                <a:gd name="T40" fmla="*/ 30 w 60"/>
                <a:gd name="T41" fmla="*/ 63 h 75"/>
                <a:gd name="T42" fmla="*/ 31 w 60"/>
                <a:gd name="T43" fmla="*/ 65 h 75"/>
                <a:gd name="T44" fmla="*/ 32 w 60"/>
                <a:gd name="T45" fmla="*/ 69 h 75"/>
                <a:gd name="T46" fmla="*/ 34 w 60"/>
                <a:gd name="T47" fmla="*/ 71 h 75"/>
                <a:gd name="T48" fmla="*/ 36 w 60"/>
                <a:gd name="T49" fmla="*/ 72 h 75"/>
                <a:gd name="T50" fmla="*/ 39 w 60"/>
                <a:gd name="T51" fmla="*/ 74 h 75"/>
                <a:gd name="T52" fmla="*/ 42 w 60"/>
                <a:gd name="T53" fmla="*/ 75 h 75"/>
                <a:gd name="T54" fmla="*/ 45 w 60"/>
                <a:gd name="T55" fmla="*/ 75 h 75"/>
                <a:gd name="T56" fmla="*/ 48 w 60"/>
                <a:gd name="T57" fmla="*/ 75 h 75"/>
                <a:gd name="T58" fmla="*/ 50 w 60"/>
                <a:gd name="T59" fmla="*/ 74 h 75"/>
                <a:gd name="T60" fmla="*/ 54 w 60"/>
                <a:gd name="T61" fmla="*/ 72 h 75"/>
                <a:gd name="T62" fmla="*/ 56 w 60"/>
                <a:gd name="T63" fmla="*/ 71 h 75"/>
                <a:gd name="T64" fmla="*/ 57 w 60"/>
                <a:gd name="T65" fmla="*/ 69 h 75"/>
                <a:gd name="T66" fmla="*/ 59 w 60"/>
                <a:gd name="T67" fmla="*/ 65 h 75"/>
                <a:gd name="T68" fmla="*/ 59 w 60"/>
                <a:gd name="T69" fmla="*/ 63 h 75"/>
                <a:gd name="T70" fmla="*/ 60 w 60"/>
                <a:gd name="T71" fmla="*/ 60 h 75"/>
                <a:gd name="T72" fmla="*/ 60 w 60"/>
                <a:gd name="T73" fmla="*/ 15 h 75"/>
                <a:gd name="T74" fmla="*/ 59 w 60"/>
                <a:gd name="T75" fmla="*/ 12 h 75"/>
                <a:gd name="T76" fmla="*/ 59 w 60"/>
                <a:gd name="T77" fmla="*/ 9 h 75"/>
                <a:gd name="T78" fmla="*/ 57 w 60"/>
                <a:gd name="T79" fmla="*/ 7 h 75"/>
                <a:gd name="T80" fmla="*/ 56 w 60"/>
                <a:gd name="T81" fmla="*/ 4 h 75"/>
                <a:gd name="T82" fmla="*/ 54 w 60"/>
                <a:gd name="T83" fmla="*/ 2 h 75"/>
                <a:gd name="T84" fmla="*/ 50 w 60"/>
                <a:gd name="T85" fmla="*/ 1 h 75"/>
                <a:gd name="T86" fmla="*/ 48 w 60"/>
                <a:gd name="T87" fmla="*/ 0 h 75"/>
                <a:gd name="T88" fmla="*/ 45 w 60"/>
                <a:gd name="T89" fmla="*/ 0 h 75"/>
                <a:gd name="T90" fmla="*/ 45 w 60"/>
                <a:gd name="T9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75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30" y="30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1" y="65"/>
                  </a:lnTo>
                  <a:lnTo>
                    <a:pt x="32" y="69"/>
                  </a:lnTo>
                  <a:lnTo>
                    <a:pt x="34" y="71"/>
                  </a:lnTo>
                  <a:lnTo>
                    <a:pt x="36" y="72"/>
                  </a:lnTo>
                  <a:lnTo>
                    <a:pt x="39" y="74"/>
                  </a:lnTo>
                  <a:lnTo>
                    <a:pt x="42" y="75"/>
                  </a:lnTo>
                  <a:lnTo>
                    <a:pt x="45" y="75"/>
                  </a:lnTo>
                  <a:lnTo>
                    <a:pt x="48" y="75"/>
                  </a:lnTo>
                  <a:lnTo>
                    <a:pt x="50" y="74"/>
                  </a:lnTo>
                  <a:lnTo>
                    <a:pt x="54" y="72"/>
                  </a:lnTo>
                  <a:lnTo>
                    <a:pt x="56" y="71"/>
                  </a:lnTo>
                  <a:lnTo>
                    <a:pt x="57" y="69"/>
                  </a:lnTo>
                  <a:lnTo>
                    <a:pt x="59" y="65"/>
                  </a:lnTo>
                  <a:lnTo>
                    <a:pt x="59" y="63"/>
                  </a:lnTo>
                  <a:lnTo>
                    <a:pt x="60" y="60"/>
                  </a:lnTo>
                  <a:lnTo>
                    <a:pt x="60" y="15"/>
                  </a:lnTo>
                  <a:lnTo>
                    <a:pt x="59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288">
              <a:extLst>
                <a:ext uri="{FF2B5EF4-FFF2-40B4-BE49-F238E27FC236}">
                  <a16:creationId xmlns:a16="http://schemas.microsoft.com/office/drawing/2014/main" id="{AF268811-B968-4D44-ACA3-91C8C5664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613" y="4494213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2 h 30"/>
                <a:gd name="T10" fmla="*/ 4 w 60"/>
                <a:gd name="T11" fmla="*/ 4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8 h 30"/>
                <a:gd name="T22" fmla="*/ 1 w 60"/>
                <a:gd name="T23" fmla="*/ 20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0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0 h 30"/>
                <a:gd name="T50" fmla="*/ 60 w 60"/>
                <a:gd name="T51" fmla="*/ 18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4 h 30"/>
                <a:gd name="T62" fmla="*/ 54 w 60"/>
                <a:gd name="T63" fmla="*/ 2 h 30"/>
                <a:gd name="T64" fmla="*/ 50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0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0"/>
                  </a:lnTo>
                  <a:lnTo>
                    <a:pt x="60" y="18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289">
              <a:extLst>
                <a:ext uri="{FF2B5EF4-FFF2-40B4-BE49-F238E27FC236}">
                  <a16:creationId xmlns:a16="http://schemas.microsoft.com/office/drawing/2014/main" id="{B986554C-ED38-435F-971F-F0A21F2DC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7863" y="4494213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9 w 60"/>
                <a:gd name="T7" fmla="*/ 1 h 30"/>
                <a:gd name="T8" fmla="*/ 6 w 60"/>
                <a:gd name="T9" fmla="*/ 2 h 30"/>
                <a:gd name="T10" fmla="*/ 4 w 60"/>
                <a:gd name="T11" fmla="*/ 4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8 h 30"/>
                <a:gd name="T22" fmla="*/ 1 w 60"/>
                <a:gd name="T23" fmla="*/ 20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9 w 60"/>
                <a:gd name="T31" fmla="*/ 29 h 30"/>
                <a:gd name="T32" fmla="*/ 12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0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7 w 60"/>
                <a:gd name="T47" fmla="*/ 24 h 30"/>
                <a:gd name="T48" fmla="*/ 59 w 60"/>
                <a:gd name="T49" fmla="*/ 20 h 30"/>
                <a:gd name="T50" fmla="*/ 59 w 60"/>
                <a:gd name="T51" fmla="*/ 18 h 30"/>
                <a:gd name="T52" fmla="*/ 60 w 60"/>
                <a:gd name="T53" fmla="*/ 15 h 30"/>
                <a:gd name="T54" fmla="*/ 59 w 60"/>
                <a:gd name="T55" fmla="*/ 12 h 30"/>
                <a:gd name="T56" fmla="*/ 59 w 60"/>
                <a:gd name="T57" fmla="*/ 9 h 30"/>
                <a:gd name="T58" fmla="*/ 57 w 60"/>
                <a:gd name="T59" fmla="*/ 7 h 30"/>
                <a:gd name="T60" fmla="*/ 56 w 60"/>
                <a:gd name="T61" fmla="*/ 4 h 30"/>
                <a:gd name="T62" fmla="*/ 54 w 60"/>
                <a:gd name="T63" fmla="*/ 2 h 30"/>
                <a:gd name="T64" fmla="*/ 50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0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7" y="24"/>
                  </a:lnTo>
                  <a:lnTo>
                    <a:pt x="59" y="20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59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290">
              <a:extLst>
                <a:ext uri="{FF2B5EF4-FFF2-40B4-BE49-F238E27FC236}">
                  <a16:creationId xmlns:a16="http://schemas.microsoft.com/office/drawing/2014/main" id="{6DCEE58B-6973-475B-B73F-D2CDEBC34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238" y="4494213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2 h 30"/>
                <a:gd name="T10" fmla="*/ 4 w 60"/>
                <a:gd name="T11" fmla="*/ 4 h 30"/>
                <a:gd name="T12" fmla="*/ 3 w 60"/>
                <a:gd name="T13" fmla="*/ 7 h 30"/>
                <a:gd name="T14" fmla="*/ 1 w 60"/>
                <a:gd name="T15" fmla="*/ 9 h 30"/>
                <a:gd name="T16" fmla="*/ 1 w 60"/>
                <a:gd name="T17" fmla="*/ 12 h 30"/>
                <a:gd name="T18" fmla="*/ 0 w 60"/>
                <a:gd name="T19" fmla="*/ 15 h 30"/>
                <a:gd name="T20" fmla="*/ 1 w 60"/>
                <a:gd name="T21" fmla="*/ 18 h 30"/>
                <a:gd name="T22" fmla="*/ 1 w 60"/>
                <a:gd name="T23" fmla="*/ 20 h 30"/>
                <a:gd name="T24" fmla="*/ 3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0 h 30"/>
                <a:gd name="T50" fmla="*/ 60 w 60"/>
                <a:gd name="T51" fmla="*/ 18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4 h 30"/>
                <a:gd name="T62" fmla="*/ 54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0"/>
                  </a:lnTo>
                  <a:lnTo>
                    <a:pt x="60" y="18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291">
              <a:extLst>
                <a:ext uri="{FF2B5EF4-FFF2-40B4-BE49-F238E27FC236}">
                  <a16:creationId xmlns:a16="http://schemas.microsoft.com/office/drawing/2014/main" id="{58E267A3-251B-49DB-AA45-77A3E3226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88" y="4494213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2 h 30"/>
                <a:gd name="T10" fmla="*/ 4 w 60"/>
                <a:gd name="T11" fmla="*/ 4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8 h 30"/>
                <a:gd name="T22" fmla="*/ 1 w 60"/>
                <a:gd name="T23" fmla="*/ 20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0 h 30"/>
                <a:gd name="T50" fmla="*/ 60 w 60"/>
                <a:gd name="T51" fmla="*/ 18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4 h 30"/>
                <a:gd name="T62" fmla="*/ 54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0"/>
                  </a:lnTo>
                  <a:lnTo>
                    <a:pt x="60" y="18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92">
              <a:extLst>
                <a:ext uri="{FF2B5EF4-FFF2-40B4-BE49-F238E27FC236}">
                  <a16:creationId xmlns:a16="http://schemas.microsoft.com/office/drawing/2014/main" id="{CF4F1405-D68C-4C94-BD25-2DC9CAA8D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3113" y="4494213"/>
              <a:ext cx="23813" cy="9525"/>
            </a:xfrm>
            <a:custGeom>
              <a:avLst/>
              <a:gdLst>
                <a:gd name="T0" fmla="*/ 60 w 76"/>
                <a:gd name="T1" fmla="*/ 0 h 30"/>
                <a:gd name="T2" fmla="*/ 15 w 76"/>
                <a:gd name="T3" fmla="*/ 0 h 30"/>
                <a:gd name="T4" fmla="*/ 13 w 76"/>
                <a:gd name="T5" fmla="*/ 0 h 30"/>
                <a:gd name="T6" fmla="*/ 10 w 76"/>
                <a:gd name="T7" fmla="*/ 1 h 30"/>
                <a:gd name="T8" fmla="*/ 7 w 76"/>
                <a:gd name="T9" fmla="*/ 2 h 30"/>
                <a:gd name="T10" fmla="*/ 4 w 76"/>
                <a:gd name="T11" fmla="*/ 4 h 30"/>
                <a:gd name="T12" fmla="*/ 3 w 76"/>
                <a:gd name="T13" fmla="*/ 7 h 30"/>
                <a:gd name="T14" fmla="*/ 1 w 76"/>
                <a:gd name="T15" fmla="*/ 9 h 30"/>
                <a:gd name="T16" fmla="*/ 1 w 76"/>
                <a:gd name="T17" fmla="*/ 12 h 30"/>
                <a:gd name="T18" fmla="*/ 0 w 76"/>
                <a:gd name="T19" fmla="*/ 15 h 30"/>
                <a:gd name="T20" fmla="*/ 1 w 76"/>
                <a:gd name="T21" fmla="*/ 18 h 30"/>
                <a:gd name="T22" fmla="*/ 1 w 76"/>
                <a:gd name="T23" fmla="*/ 20 h 30"/>
                <a:gd name="T24" fmla="*/ 3 w 76"/>
                <a:gd name="T25" fmla="*/ 24 h 30"/>
                <a:gd name="T26" fmla="*/ 4 w 76"/>
                <a:gd name="T27" fmla="*/ 26 h 30"/>
                <a:gd name="T28" fmla="*/ 7 w 76"/>
                <a:gd name="T29" fmla="*/ 27 h 30"/>
                <a:gd name="T30" fmla="*/ 10 w 76"/>
                <a:gd name="T31" fmla="*/ 29 h 30"/>
                <a:gd name="T32" fmla="*/ 13 w 76"/>
                <a:gd name="T33" fmla="*/ 29 h 30"/>
                <a:gd name="T34" fmla="*/ 15 w 76"/>
                <a:gd name="T35" fmla="*/ 30 h 30"/>
                <a:gd name="T36" fmla="*/ 60 w 76"/>
                <a:gd name="T37" fmla="*/ 30 h 30"/>
                <a:gd name="T38" fmla="*/ 63 w 76"/>
                <a:gd name="T39" fmla="*/ 29 h 30"/>
                <a:gd name="T40" fmla="*/ 66 w 76"/>
                <a:gd name="T41" fmla="*/ 29 h 30"/>
                <a:gd name="T42" fmla="*/ 69 w 76"/>
                <a:gd name="T43" fmla="*/ 27 h 30"/>
                <a:gd name="T44" fmla="*/ 71 w 76"/>
                <a:gd name="T45" fmla="*/ 26 h 30"/>
                <a:gd name="T46" fmla="*/ 73 w 76"/>
                <a:gd name="T47" fmla="*/ 24 h 30"/>
                <a:gd name="T48" fmla="*/ 74 w 76"/>
                <a:gd name="T49" fmla="*/ 20 h 30"/>
                <a:gd name="T50" fmla="*/ 75 w 76"/>
                <a:gd name="T51" fmla="*/ 18 h 30"/>
                <a:gd name="T52" fmla="*/ 76 w 76"/>
                <a:gd name="T53" fmla="*/ 15 h 30"/>
                <a:gd name="T54" fmla="*/ 75 w 76"/>
                <a:gd name="T55" fmla="*/ 12 h 30"/>
                <a:gd name="T56" fmla="*/ 74 w 76"/>
                <a:gd name="T57" fmla="*/ 9 h 30"/>
                <a:gd name="T58" fmla="*/ 73 w 76"/>
                <a:gd name="T59" fmla="*/ 7 h 30"/>
                <a:gd name="T60" fmla="*/ 71 w 76"/>
                <a:gd name="T61" fmla="*/ 4 h 30"/>
                <a:gd name="T62" fmla="*/ 69 w 76"/>
                <a:gd name="T63" fmla="*/ 2 h 30"/>
                <a:gd name="T64" fmla="*/ 66 w 76"/>
                <a:gd name="T65" fmla="*/ 1 h 30"/>
                <a:gd name="T66" fmla="*/ 63 w 76"/>
                <a:gd name="T67" fmla="*/ 0 h 30"/>
                <a:gd name="T68" fmla="*/ 60 w 76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30">
                  <a:moveTo>
                    <a:pt x="60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60" y="30"/>
                  </a:lnTo>
                  <a:lnTo>
                    <a:pt x="63" y="29"/>
                  </a:lnTo>
                  <a:lnTo>
                    <a:pt x="66" y="29"/>
                  </a:lnTo>
                  <a:lnTo>
                    <a:pt x="69" y="27"/>
                  </a:lnTo>
                  <a:lnTo>
                    <a:pt x="71" y="26"/>
                  </a:lnTo>
                  <a:lnTo>
                    <a:pt x="73" y="24"/>
                  </a:lnTo>
                  <a:lnTo>
                    <a:pt x="74" y="20"/>
                  </a:lnTo>
                  <a:lnTo>
                    <a:pt x="75" y="18"/>
                  </a:lnTo>
                  <a:lnTo>
                    <a:pt x="76" y="15"/>
                  </a:lnTo>
                  <a:lnTo>
                    <a:pt x="75" y="12"/>
                  </a:lnTo>
                  <a:lnTo>
                    <a:pt x="74" y="9"/>
                  </a:lnTo>
                  <a:lnTo>
                    <a:pt x="73" y="7"/>
                  </a:lnTo>
                  <a:lnTo>
                    <a:pt x="71" y="4"/>
                  </a:lnTo>
                  <a:lnTo>
                    <a:pt x="69" y="2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93">
              <a:extLst>
                <a:ext uri="{FF2B5EF4-FFF2-40B4-BE49-F238E27FC236}">
                  <a16:creationId xmlns:a16="http://schemas.microsoft.com/office/drawing/2014/main" id="{B89A5CBC-2F0D-4617-A584-3FB5F3568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613" y="42179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2 h 30"/>
                <a:gd name="T10" fmla="*/ 4 w 60"/>
                <a:gd name="T11" fmla="*/ 4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8 h 30"/>
                <a:gd name="T22" fmla="*/ 1 w 60"/>
                <a:gd name="T23" fmla="*/ 21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0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1 h 30"/>
                <a:gd name="T50" fmla="*/ 60 w 60"/>
                <a:gd name="T51" fmla="*/ 18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4 h 30"/>
                <a:gd name="T62" fmla="*/ 54 w 60"/>
                <a:gd name="T63" fmla="*/ 2 h 30"/>
                <a:gd name="T64" fmla="*/ 50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  <a:gd name="T70" fmla="*/ 45 w 60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0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1"/>
                  </a:lnTo>
                  <a:lnTo>
                    <a:pt x="60" y="18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94">
              <a:extLst>
                <a:ext uri="{FF2B5EF4-FFF2-40B4-BE49-F238E27FC236}">
                  <a16:creationId xmlns:a16="http://schemas.microsoft.com/office/drawing/2014/main" id="{CCA49697-B2C0-44D8-94BF-FD23C77E2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7863" y="4217988"/>
              <a:ext cx="19050" cy="9525"/>
            </a:xfrm>
            <a:custGeom>
              <a:avLst/>
              <a:gdLst>
                <a:gd name="T0" fmla="*/ 15 w 60"/>
                <a:gd name="T1" fmla="*/ 30 h 30"/>
                <a:gd name="T2" fmla="*/ 45 w 60"/>
                <a:gd name="T3" fmla="*/ 30 h 30"/>
                <a:gd name="T4" fmla="*/ 48 w 60"/>
                <a:gd name="T5" fmla="*/ 29 h 30"/>
                <a:gd name="T6" fmla="*/ 50 w 60"/>
                <a:gd name="T7" fmla="*/ 29 h 30"/>
                <a:gd name="T8" fmla="*/ 54 w 60"/>
                <a:gd name="T9" fmla="*/ 27 h 30"/>
                <a:gd name="T10" fmla="*/ 56 w 60"/>
                <a:gd name="T11" fmla="*/ 26 h 30"/>
                <a:gd name="T12" fmla="*/ 57 w 60"/>
                <a:gd name="T13" fmla="*/ 24 h 30"/>
                <a:gd name="T14" fmla="*/ 59 w 60"/>
                <a:gd name="T15" fmla="*/ 21 h 30"/>
                <a:gd name="T16" fmla="*/ 59 w 60"/>
                <a:gd name="T17" fmla="*/ 18 h 30"/>
                <a:gd name="T18" fmla="*/ 60 w 60"/>
                <a:gd name="T19" fmla="*/ 15 h 30"/>
                <a:gd name="T20" fmla="*/ 59 w 60"/>
                <a:gd name="T21" fmla="*/ 12 h 30"/>
                <a:gd name="T22" fmla="*/ 59 w 60"/>
                <a:gd name="T23" fmla="*/ 9 h 30"/>
                <a:gd name="T24" fmla="*/ 57 w 60"/>
                <a:gd name="T25" fmla="*/ 7 h 30"/>
                <a:gd name="T26" fmla="*/ 56 w 60"/>
                <a:gd name="T27" fmla="*/ 4 h 30"/>
                <a:gd name="T28" fmla="*/ 54 w 60"/>
                <a:gd name="T29" fmla="*/ 2 h 30"/>
                <a:gd name="T30" fmla="*/ 50 w 60"/>
                <a:gd name="T31" fmla="*/ 1 h 30"/>
                <a:gd name="T32" fmla="*/ 48 w 60"/>
                <a:gd name="T33" fmla="*/ 0 h 30"/>
                <a:gd name="T34" fmla="*/ 45 w 60"/>
                <a:gd name="T35" fmla="*/ 0 h 30"/>
                <a:gd name="T36" fmla="*/ 15 w 60"/>
                <a:gd name="T37" fmla="*/ 0 h 30"/>
                <a:gd name="T38" fmla="*/ 12 w 60"/>
                <a:gd name="T39" fmla="*/ 0 h 30"/>
                <a:gd name="T40" fmla="*/ 9 w 60"/>
                <a:gd name="T41" fmla="*/ 1 h 30"/>
                <a:gd name="T42" fmla="*/ 6 w 60"/>
                <a:gd name="T43" fmla="*/ 2 h 30"/>
                <a:gd name="T44" fmla="*/ 4 w 60"/>
                <a:gd name="T45" fmla="*/ 4 h 30"/>
                <a:gd name="T46" fmla="*/ 2 w 60"/>
                <a:gd name="T47" fmla="*/ 7 h 30"/>
                <a:gd name="T48" fmla="*/ 1 w 60"/>
                <a:gd name="T49" fmla="*/ 9 h 30"/>
                <a:gd name="T50" fmla="*/ 0 w 60"/>
                <a:gd name="T51" fmla="*/ 12 h 30"/>
                <a:gd name="T52" fmla="*/ 0 w 60"/>
                <a:gd name="T53" fmla="*/ 15 h 30"/>
                <a:gd name="T54" fmla="*/ 0 w 60"/>
                <a:gd name="T55" fmla="*/ 18 h 30"/>
                <a:gd name="T56" fmla="*/ 1 w 60"/>
                <a:gd name="T57" fmla="*/ 21 h 30"/>
                <a:gd name="T58" fmla="*/ 2 w 60"/>
                <a:gd name="T59" fmla="*/ 24 h 30"/>
                <a:gd name="T60" fmla="*/ 4 w 60"/>
                <a:gd name="T61" fmla="*/ 26 h 30"/>
                <a:gd name="T62" fmla="*/ 6 w 60"/>
                <a:gd name="T63" fmla="*/ 27 h 30"/>
                <a:gd name="T64" fmla="*/ 9 w 60"/>
                <a:gd name="T65" fmla="*/ 29 h 30"/>
                <a:gd name="T66" fmla="*/ 12 w 60"/>
                <a:gd name="T67" fmla="*/ 29 h 30"/>
                <a:gd name="T68" fmla="*/ 15 w 60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15" y="30"/>
                  </a:moveTo>
                  <a:lnTo>
                    <a:pt x="45" y="30"/>
                  </a:lnTo>
                  <a:lnTo>
                    <a:pt x="48" y="29"/>
                  </a:lnTo>
                  <a:lnTo>
                    <a:pt x="50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7" y="24"/>
                  </a:lnTo>
                  <a:lnTo>
                    <a:pt x="59" y="21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59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95">
              <a:extLst>
                <a:ext uri="{FF2B5EF4-FFF2-40B4-BE49-F238E27FC236}">
                  <a16:creationId xmlns:a16="http://schemas.microsoft.com/office/drawing/2014/main" id="{970AF697-4EF3-4C0C-AB29-C01C82B38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238" y="4217988"/>
              <a:ext cx="19050" cy="9525"/>
            </a:xfrm>
            <a:custGeom>
              <a:avLst/>
              <a:gdLst>
                <a:gd name="T0" fmla="*/ 15 w 60"/>
                <a:gd name="T1" fmla="*/ 30 h 30"/>
                <a:gd name="T2" fmla="*/ 45 w 60"/>
                <a:gd name="T3" fmla="*/ 30 h 30"/>
                <a:gd name="T4" fmla="*/ 48 w 60"/>
                <a:gd name="T5" fmla="*/ 29 h 30"/>
                <a:gd name="T6" fmla="*/ 51 w 60"/>
                <a:gd name="T7" fmla="*/ 29 h 30"/>
                <a:gd name="T8" fmla="*/ 54 w 60"/>
                <a:gd name="T9" fmla="*/ 27 h 30"/>
                <a:gd name="T10" fmla="*/ 56 w 60"/>
                <a:gd name="T11" fmla="*/ 26 h 30"/>
                <a:gd name="T12" fmla="*/ 58 w 60"/>
                <a:gd name="T13" fmla="*/ 24 h 30"/>
                <a:gd name="T14" fmla="*/ 59 w 60"/>
                <a:gd name="T15" fmla="*/ 21 h 30"/>
                <a:gd name="T16" fmla="*/ 60 w 60"/>
                <a:gd name="T17" fmla="*/ 18 h 30"/>
                <a:gd name="T18" fmla="*/ 60 w 60"/>
                <a:gd name="T19" fmla="*/ 15 h 30"/>
                <a:gd name="T20" fmla="*/ 60 w 60"/>
                <a:gd name="T21" fmla="*/ 12 h 30"/>
                <a:gd name="T22" fmla="*/ 59 w 60"/>
                <a:gd name="T23" fmla="*/ 9 h 30"/>
                <a:gd name="T24" fmla="*/ 58 w 60"/>
                <a:gd name="T25" fmla="*/ 7 h 30"/>
                <a:gd name="T26" fmla="*/ 56 w 60"/>
                <a:gd name="T27" fmla="*/ 4 h 30"/>
                <a:gd name="T28" fmla="*/ 54 w 60"/>
                <a:gd name="T29" fmla="*/ 2 h 30"/>
                <a:gd name="T30" fmla="*/ 51 w 60"/>
                <a:gd name="T31" fmla="*/ 1 h 30"/>
                <a:gd name="T32" fmla="*/ 48 w 60"/>
                <a:gd name="T33" fmla="*/ 0 h 30"/>
                <a:gd name="T34" fmla="*/ 45 w 60"/>
                <a:gd name="T35" fmla="*/ 0 h 30"/>
                <a:gd name="T36" fmla="*/ 15 w 60"/>
                <a:gd name="T37" fmla="*/ 0 h 30"/>
                <a:gd name="T38" fmla="*/ 12 w 60"/>
                <a:gd name="T39" fmla="*/ 0 h 30"/>
                <a:gd name="T40" fmla="*/ 10 w 60"/>
                <a:gd name="T41" fmla="*/ 1 h 30"/>
                <a:gd name="T42" fmla="*/ 6 w 60"/>
                <a:gd name="T43" fmla="*/ 2 h 30"/>
                <a:gd name="T44" fmla="*/ 4 w 60"/>
                <a:gd name="T45" fmla="*/ 4 h 30"/>
                <a:gd name="T46" fmla="*/ 3 w 60"/>
                <a:gd name="T47" fmla="*/ 7 h 30"/>
                <a:gd name="T48" fmla="*/ 1 w 60"/>
                <a:gd name="T49" fmla="*/ 9 h 30"/>
                <a:gd name="T50" fmla="*/ 1 w 60"/>
                <a:gd name="T51" fmla="*/ 12 h 30"/>
                <a:gd name="T52" fmla="*/ 0 w 60"/>
                <a:gd name="T53" fmla="*/ 15 h 30"/>
                <a:gd name="T54" fmla="*/ 1 w 60"/>
                <a:gd name="T55" fmla="*/ 18 h 30"/>
                <a:gd name="T56" fmla="*/ 1 w 60"/>
                <a:gd name="T57" fmla="*/ 21 h 30"/>
                <a:gd name="T58" fmla="*/ 3 w 60"/>
                <a:gd name="T59" fmla="*/ 24 h 30"/>
                <a:gd name="T60" fmla="*/ 4 w 60"/>
                <a:gd name="T61" fmla="*/ 26 h 30"/>
                <a:gd name="T62" fmla="*/ 6 w 60"/>
                <a:gd name="T63" fmla="*/ 27 h 30"/>
                <a:gd name="T64" fmla="*/ 10 w 60"/>
                <a:gd name="T65" fmla="*/ 29 h 30"/>
                <a:gd name="T66" fmla="*/ 12 w 60"/>
                <a:gd name="T67" fmla="*/ 29 h 30"/>
                <a:gd name="T68" fmla="*/ 15 w 60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15" y="30"/>
                  </a:move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1"/>
                  </a:lnTo>
                  <a:lnTo>
                    <a:pt x="60" y="18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96">
              <a:extLst>
                <a:ext uri="{FF2B5EF4-FFF2-40B4-BE49-F238E27FC236}">
                  <a16:creationId xmlns:a16="http://schemas.microsoft.com/office/drawing/2014/main" id="{C1C90B77-AF6B-4A1A-AF75-F88FD383E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88" y="42179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2 h 30"/>
                <a:gd name="T10" fmla="*/ 4 w 60"/>
                <a:gd name="T11" fmla="*/ 4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8 h 30"/>
                <a:gd name="T22" fmla="*/ 1 w 60"/>
                <a:gd name="T23" fmla="*/ 21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1 h 30"/>
                <a:gd name="T50" fmla="*/ 60 w 60"/>
                <a:gd name="T51" fmla="*/ 18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4 h 30"/>
                <a:gd name="T62" fmla="*/ 54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  <a:gd name="T70" fmla="*/ 45 w 60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1"/>
                  </a:lnTo>
                  <a:lnTo>
                    <a:pt x="60" y="18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97">
              <a:extLst>
                <a:ext uri="{FF2B5EF4-FFF2-40B4-BE49-F238E27FC236}">
                  <a16:creationId xmlns:a16="http://schemas.microsoft.com/office/drawing/2014/main" id="{6AECFBA2-FFEB-4C80-BFB6-3DBEA3139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3113" y="4217988"/>
              <a:ext cx="23813" cy="9525"/>
            </a:xfrm>
            <a:custGeom>
              <a:avLst/>
              <a:gdLst>
                <a:gd name="T0" fmla="*/ 60 w 76"/>
                <a:gd name="T1" fmla="*/ 0 h 30"/>
                <a:gd name="T2" fmla="*/ 15 w 76"/>
                <a:gd name="T3" fmla="*/ 0 h 30"/>
                <a:gd name="T4" fmla="*/ 13 w 76"/>
                <a:gd name="T5" fmla="*/ 0 h 30"/>
                <a:gd name="T6" fmla="*/ 10 w 76"/>
                <a:gd name="T7" fmla="*/ 1 h 30"/>
                <a:gd name="T8" fmla="*/ 7 w 76"/>
                <a:gd name="T9" fmla="*/ 2 h 30"/>
                <a:gd name="T10" fmla="*/ 4 w 76"/>
                <a:gd name="T11" fmla="*/ 4 h 30"/>
                <a:gd name="T12" fmla="*/ 3 w 76"/>
                <a:gd name="T13" fmla="*/ 7 h 30"/>
                <a:gd name="T14" fmla="*/ 1 w 76"/>
                <a:gd name="T15" fmla="*/ 9 h 30"/>
                <a:gd name="T16" fmla="*/ 1 w 76"/>
                <a:gd name="T17" fmla="*/ 12 h 30"/>
                <a:gd name="T18" fmla="*/ 0 w 76"/>
                <a:gd name="T19" fmla="*/ 15 h 30"/>
                <a:gd name="T20" fmla="*/ 1 w 76"/>
                <a:gd name="T21" fmla="*/ 18 h 30"/>
                <a:gd name="T22" fmla="*/ 1 w 76"/>
                <a:gd name="T23" fmla="*/ 21 h 30"/>
                <a:gd name="T24" fmla="*/ 3 w 76"/>
                <a:gd name="T25" fmla="*/ 24 h 30"/>
                <a:gd name="T26" fmla="*/ 4 w 76"/>
                <a:gd name="T27" fmla="*/ 26 h 30"/>
                <a:gd name="T28" fmla="*/ 7 w 76"/>
                <a:gd name="T29" fmla="*/ 27 h 30"/>
                <a:gd name="T30" fmla="*/ 10 w 76"/>
                <a:gd name="T31" fmla="*/ 29 h 30"/>
                <a:gd name="T32" fmla="*/ 13 w 76"/>
                <a:gd name="T33" fmla="*/ 29 h 30"/>
                <a:gd name="T34" fmla="*/ 15 w 76"/>
                <a:gd name="T35" fmla="*/ 30 h 30"/>
                <a:gd name="T36" fmla="*/ 60 w 76"/>
                <a:gd name="T37" fmla="*/ 30 h 30"/>
                <a:gd name="T38" fmla="*/ 63 w 76"/>
                <a:gd name="T39" fmla="*/ 29 h 30"/>
                <a:gd name="T40" fmla="*/ 66 w 76"/>
                <a:gd name="T41" fmla="*/ 29 h 30"/>
                <a:gd name="T42" fmla="*/ 69 w 76"/>
                <a:gd name="T43" fmla="*/ 27 h 30"/>
                <a:gd name="T44" fmla="*/ 71 w 76"/>
                <a:gd name="T45" fmla="*/ 26 h 30"/>
                <a:gd name="T46" fmla="*/ 73 w 76"/>
                <a:gd name="T47" fmla="*/ 24 h 30"/>
                <a:gd name="T48" fmla="*/ 74 w 76"/>
                <a:gd name="T49" fmla="*/ 21 h 30"/>
                <a:gd name="T50" fmla="*/ 75 w 76"/>
                <a:gd name="T51" fmla="*/ 18 h 30"/>
                <a:gd name="T52" fmla="*/ 76 w 76"/>
                <a:gd name="T53" fmla="*/ 15 h 30"/>
                <a:gd name="T54" fmla="*/ 75 w 76"/>
                <a:gd name="T55" fmla="*/ 12 h 30"/>
                <a:gd name="T56" fmla="*/ 74 w 76"/>
                <a:gd name="T57" fmla="*/ 9 h 30"/>
                <a:gd name="T58" fmla="*/ 73 w 76"/>
                <a:gd name="T59" fmla="*/ 7 h 30"/>
                <a:gd name="T60" fmla="*/ 71 w 76"/>
                <a:gd name="T61" fmla="*/ 4 h 30"/>
                <a:gd name="T62" fmla="*/ 69 w 76"/>
                <a:gd name="T63" fmla="*/ 2 h 30"/>
                <a:gd name="T64" fmla="*/ 66 w 76"/>
                <a:gd name="T65" fmla="*/ 1 h 30"/>
                <a:gd name="T66" fmla="*/ 63 w 76"/>
                <a:gd name="T67" fmla="*/ 0 h 30"/>
                <a:gd name="T68" fmla="*/ 60 w 76"/>
                <a:gd name="T69" fmla="*/ 0 h 30"/>
                <a:gd name="T70" fmla="*/ 60 w 76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30">
                  <a:moveTo>
                    <a:pt x="60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60" y="30"/>
                  </a:lnTo>
                  <a:lnTo>
                    <a:pt x="63" y="29"/>
                  </a:lnTo>
                  <a:lnTo>
                    <a:pt x="66" y="29"/>
                  </a:lnTo>
                  <a:lnTo>
                    <a:pt x="69" y="27"/>
                  </a:lnTo>
                  <a:lnTo>
                    <a:pt x="71" y="26"/>
                  </a:lnTo>
                  <a:lnTo>
                    <a:pt x="73" y="24"/>
                  </a:lnTo>
                  <a:lnTo>
                    <a:pt x="74" y="21"/>
                  </a:lnTo>
                  <a:lnTo>
                    <a:pt x="75" y="18"/>
                  </a:lnTo>
                  <a:lnTo>
                    <a:pt x="76" y="15"/>
                  </a:lnTo>
                  <a:lnTo>
                    <a:pt x="75" y="12"/>
                  </a:lnTo>
                  <a:lnTo>
                    <a:pt x="74" y="9"/>
                  </a:lnTo>
                  <a:lnTo>
                    <a:pt x="73" y="7"/>
                  </a:lnTo>
                  <a:lnTo>
                    <a:pt x="71" y="4"/>
                  </a:lnTo>
                  <a:lnTo>
                    <a:pt x="69" y="2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98">
              <a:extLst>
                <a:ext uri="{FF2B5EF4-FFF2-40B4-BE49-F238E27FC236}">
                  <a16:creationId xmlns:a16="http://schemas.microsoft.com/office/drawing/2014/main" id="{082450AE-2FC2-41B0-B137-240B29C02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513" y="4446588"/>
              <a:ext cx="9525" cy="23813"/>
            </a:xfrm>
            <a:custGeom>
              <a:avLst/>
              <a:gdLst>
                <a:gd name="T0" fmla="*/ 15 w 30"/>
                <a:gd name="T1" fmla="*/ 75 h 76"/>
                <a:gd name="T2" fmla="*/ 18 w 30"/>
                <a:gd name="T3" fmla="*/ 75 h 76"/>
                <a:gd name="T4" fmla="*/ 20 w 30"/>
                <a:gd name="T5" fmla="*/ 74 h 76"/>
                <a:gd name="T6" fmla="*/ 24 w 30"/>
                <a:gd name="T7" fmla="*/ 73 h 76"/>
                <a:gd name="T8" fmla="*/ 26 w 30"/>
                <a:gd name="T9" fmla="*/ 71 h 76"/>
                <a:gd name="T10" fmla="*/ 27 w 30"/>
                <a:gd name="T11" fmla="*/ 69 h 76"/>
                <a:gd name="T12" fmla="*/ 29 w 30"/>
                <a:gd name="T13" fmla="*/ 66 h 76"/>
                <a:gd name="T14" fmla="*/ 29 w 30"/>
                <a:gd name="T15" fmla="*/ 63 h 76"/>
                <a:gd name="T16" fmla="*/ 30 w 30"/>
                <a:gd name="T17" fmla="*/ 60 h 76"/>
                <a:gd name="T18" fmla="*/ 30 w 30"/>
                <a:gd name="T19" fmla="*/ 15 h 76"/>
                <a:gd name="T20" fmla="*/ 29 w 30"/>
                <a:gd name="T21" fmla="*/ 13 h 76"/>
                <a:gd name="T22" fmla="*/ 29 w 30"/>
                <a:gd name="T23" fmla="*/ 10 h 76"/>
                <a:gd name="T24" fmla="*/ 27 w 30"/>
                <a:gd name="T25" fmla="*/ 8 h 76"/>
                <a:gd name="T26" fmla="*/ 26 w 30"/>
                <a:gd name="T27" fmla="*/ 4 h 76"/>
                <a:gd name="T28" fmla="*/ 24 w 30"/>
                <a:gd name="T29" fmla="*/ 3 h 76"/>
                <a:gd name="T30" fmla="*/ 20 w 30"/>
                <a:gd name="T31" fmla="*/ 1 h 76"/>
                <a:gd name="T32" fmla="*/ 18 w 30"/>
                <a:gd name="T33" fmla="*/ 1 h 76"/>
                <a:gd name="T34" fmla="*/ 15 w 30"/>
                <a:gd name="T35" fmla="*/ 0 h 76"/>
                <a:gd name="T36" fmla="*/ 12 w 30"/>
                <a:gd name="T37" fmla="*/ 1 h 76"/>
                <a:gd name="T38" fmla="*/ 9 w 30"/>
                <a:gd name="T39" fmla="*/ 1 h 76"/>
                <a:gd name="T40" fmla="*/ 6 w 30"/>
                <a:gd name="T41" fmla="*/ 3 h 76"/>
                <a:gd name="T42" fmla="*/ 4 w 30"/>
                <a:gd name="T43" fmla="*/ 4 h 76"/>
                <a:gd name="T44" fmla="*/ 2 w 30"/>
                <a:gd name="T45" fmla="*/ 8 h 76"/>
                <a:gd name="T46" fmla="*/ 1 w 30"/>
                <a:gd name="T47" fmla="*/ 10 h 76"/>
                <a:gd name="T48" fmla="*/ 0 w 30"/>
                <a:gd name="T49" fmla="*/ 13 h 76"/>
                <a:gd name="T50" fmla="*/ 0 w 30"/>
                <a:gd name="T51" fmla="*/ 15 h 76"/>
                <a:gd name="T52" fmla="*/ 0 w 30"/>
                <a:gd name="T53" fmla="*/ 60 h 76"/>
                <a:gd name="T54" fmla="*/ 0 w 30"/>
                <a:gd name="T55" fmla="*/ 63 h 76"/>
                <a:gd name="T56" fmla="*/ 1 w 30"/>
                <a:gd name="T57" fmla="*/ 66 h 76"/>
                <a:gd name="T58" fmla="*/ 2 w 30"/>
                <a:gd name="T59" fmla="*/ 69 h 76"/>
                <a:gd name="T60" fmla="*/ 4 w 30"/>
                <a:gd name="T61" fmla="*/ 71 h 76"/>
                <a:gd name="T62" fmla="*/ 6 w 30"/>
                <a:gd name="T63" fmla="*/ 73 h 76"/>
                <a:gd name="T64" fmla="*/ 9 w 30"/>
                <a:gd name="T65" fmla="*/ 74 h 76"/>
                <a:gd name="T66" fmla="*/ 12 w 30"/>
                <a:gd name="T67" fmla="*/ 75 h 76"/>
                <a:gd name="T68" fmla="*/ 15 w 30"/>
                <a:gd name="T69" fmla="*/ 76 h 76"/>
                <a:gd name="T70" fmla="*/ 15 w 30"/>
                <a:gd name="T71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76">
                  <a:moveTo>
                    <a:pt x="15" y="75"/>
                  </a:moveTo>
                  <a:lnTo>
                    <a:pt x="18" y="75"/>
                  </a:lnTo>
                  <a:lnTo>
                    <a:pt x="20" y="74"/>
                  </a:lnTo>
                  <a:lnTo>
                    <a:pt x="24" y="73"/>
                  </a:lnTo>
                  <a:lnTo>
                    <a:pt x="26" y="71"/>
                  </a:lnTo>
                  <a:lnTo>
                    <a:pt x="27" y="69"/>
                  </a:lnTo>
                  <a:lnTo>
                    <a:pt x="29" y="66"/>
                  </a:lnTo>
                  <a:lnTo>
                    <a:pt x="29" y="63"/>
                  </a:lnTo>
                  <a:lnTo>
                    <a:pt x="30" y="60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10"/>
                  </a:lnTo>
                  <a:lnTo>
                    <a:pt x="27" y="8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6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3"/>
                  </a:lnTo>
                  <a:lnTo>
                    <a:pt x="9" y="74"/>
                  </a:lnTo>
                  <a:lnTo>
                    <a:pt x="12" y="75"/>
                  </a:lnTo>
                  <a:lnTo>
                    <a:pt x="15" y="76"/>
                  </a:lnTo>
                  <a:lnTo>
                    <a:pt x="15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99">
              <a:extLst>
                <a:ext uri="{FF2B5EF4-FFF2-40B4-BE49-F238E27FC236}">
                  <a16:creationId xmlns:a16="http://schemas.microsoft.com/office/drawing/2014/main" id="{71F260BA-2722-4073-8182-451E9A4D2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513" y="4351338"/>
              <a:ext cx="9525" cy="23813"/>
            </a:xfrm>
            <a:custGeom>
              <a:avLst/>
              <a:gdLst>
                <a:gd name="T0" fmla="*/ 15 w 30"/>
                <a:gd name="T1" fmla="*/ 75 h 75"/>
                <a:gd name="T2" fmla="*/ 18 w 30"/>
                <a:gd name="T3" fmla="*/ 74 h 75"/>
                <a:gd name="T4" fmla="*/ 20 w 30"/>
                <a:gd name="T5" fmla="*/ 74 h 75"/>
                <a:gd name="T6" fmla="*/ 24 w 30"/>
                <a:gd name="T7" fmla="*/ 72 h 75"/>
                <a:gd name="T8" fmla="*/ 26 w 30"/>
                <a:gd name="T9" fmla="*/ 71 h 75"/>
                <a:gd name="T10" fmla="*/ 27 w 30"/>
                <a:gd name="T11" fmla="*/ 69 h 75"/>
                <a:gd name="T12" fmla="*/ 29 w 30"/>
                <a:gd name="T13" fmla="*/ 65 h 75"/>
                <a:gd name="T14" fmla="*/ 29 w 30"/>
                <a:gd name="T15" fmla="*/ 63 h 75"/>
                <a:gd name="T16" fmla="*/ 30 w 30"/>
                <a:gd name="T17" fmla="*/ 60 h 75"/>
                <a:gd name="T18" fmla="*/ 30 w 30"/>
                <a:gd name="T19" fmla="*/ 15 h 75"/>
                <a:gd name="T20" fmla="*/ 29 w 30"/>
                <a:gd name="T21" fmla="*/ 12 h 75"/>
                <a:gd name="T22" fmla="*/ 29 w 30"/>
                <a:gd name="T23" fmla="*/ 9 h 75"/>
                <a:gd name="T24" fmla="*/ 27 w 30"/>
                <a:gd name="T25" fmla="*/ 7 h 75"/>
                <a:gd name="T26" fmla="*/ 26 w 30"/>
                <a:gd name="T27" fmla="*/ 4 h 75"/>
                <a:gd name="T28" fmla="*/ 24 w 30"/>
                <a:gd name="T29" fmla="*/ 2 h 75"/>
                <a:gd name="T30" fmla="*/ 20 w 30"/>
                <a:gd name="T31" fmla="*/ 1 h 75"/>
                <a:gd name="T32" fmla="*/ 18 w 30"/>
                <a:gd name="T33" fmla="*/ 0 h 75"/>
                <a:gd name="T34" fmla="*/ 15 w 30"/>
                <a:gd name="T35" fmla="*/ 0 h 75"/>
                <a:gd name="T36" fmla="*/ 12 w 30"/>
                <a:gd name="T37" fmla="*/ 0 h 75"/>
                <a:gd name="T38" fmla="*/ 9 w 30"/>
                <a:gd name="T39" fmla="*/ 1 h 75"/>
                <a:gd name="T40" fmla="*/ 6 w 30"/>
                <a:gd name="T41" fmla="*/ 2 h 75"/>
                <a:gd name="T42" fmla="*/ 4 w 30"/>
                <a:gd name="T43" fmla="*/ 4 h 75"/>
                <a:gd name="T44" fmla="*/ 2 w 30"/>
                <a:gd name="T45" fmla="*/ 7 h 75"/>
                <a:gd name="T46" fmla="*/ 1 w 30"/>
                <a:gd name="T47" fmla="*/ 9 h 75"/>
                <a:gd name="T48" fmla="*/ 0 w 30"/>
                <a:gd name="T49" fmla="*/ 12 h 75"/>
                <a:gd name="T50" fmla="*/ 0 w 30"/>
                <a:gd name="T51" fmla="*/ 15 h 75"/>
                <a:gd name="T52" fmla="*/ 0 w 30"/>
                <a:gd name="T53" fmla="*/ 60 h 75"/>
                <a:gd name="T54" fmla="*/ 0 w 30"/>
                <a:gd name="T55" fmla="*/ 63 h 75"/>
                <a:gd name="T56" fmla="*/ 1 w 30"/>
                <a:gd name="T57" fmla="*/ 65 h 75"/>
                <a:gd name="T58" fmla="*/ 2 w 30"/>
                <a:gd name="T59" fmla="*/ 69 h 75"/>
                <a:gd name="T60" fmla="*/ 4 w 30"/>
                <a:gd name="T61" fmla="*/ 71 h 75"/>
                <a:gd name="T62" fmla="*/ 6 w 30"/>
                <a:gd name="T63" fmla="*/ 72 h 75"/>
                <a:gd name="T64" fmla="*/ 9 w 30"/>
                <a:gd name="T65" fmla="*/ 74 h 75"/>
                <a:gd name="T66" fmla="*/ 12 w 30"/>
                <a:gd name="T67" fmla="*/ 75 h 75"/>
                <a:gd name="T68" fmla="*/ 15 w 30"/>
                <a:gd name="T69" fmla="*/ 75 h 75"/>
                <a:gd name="T70" fmla="*/ 15 w 30"/>
                <a:gd name="T71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75">
                  <a:moveTo>
                    <a:pt x="15" y="75"/>
                  </a:moveTo>
                  <a:lnTo>
                    <a:pt x="18" y="74"/>
                  </a:lnTo>
                  <a:lnTo>
                    <a:pt x="20" y="74"/>
                  </a:lnTo>
                  <a:lnTo>
                    <a:pt x="24" y="72"/>
                  </a:lnTo>
                  <a:lnTo>
                    <a:pt x="26" y="71"/>
                  </a:lnTo>
                  <a:lnTo>
                    <a:pt x="27" y="69"/>
                  </a:lnTo>
                  <a:lnTo>
                    <a:pt x="29" y="65"/>
                  </a:lnTo>
                  <a:lnTo>
                    <a:pt x="29" y="63"/>
                  </a:lnTo>
                  <a:lnTo>
                    <a:pt x="30" y="60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2"/>
                  </a:lnTo>
                  <a:lnTo>
                    <a:pt x="9" y="74"/>
                  </a:lnTo>
                  <a:lnTo>
                    <a:pt x="12" y="75"/>
                  </a:lnTo>
                  <a:lnTo>
                    <a:pt x="15" y="75"/>
                  </a:lnTo>
                  <a:lnTo>
                    <a:pt x="15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300">
              <a:extLst>
                <a:ext uri="{FF2B5EF4-FFF2-40B4-BE49-F238E27FC236}">
                  <a16:creationId xmlns:a16="http://schemas.microsoft.com/office/drawing/2014/main" id="{649EE0B7-F1FB-4CBA-BCC1-0A3D3E223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513" y="4398963"/>
              <a:ext cx="9525" cy="23813"/>
            </a:xfrm>
            <a:custGeom>
              <a:avLst/>
              <a:gdLst>
                <a:gd name="T0" fmla="*/ 15 w 30"/>
                <a:gd name="T1" fmla="*/ 75 h 75"/>
                <a:gd name="T2" fmla="*/ 18 w 30"/>
                <a:gd name="T3" fmla="*/ 75 h 75"/>
                <a:gd name="T4" fmla="*/ 20 w 30"/>
                <a:gd name="T5" fmla="*/ 74 h 75"/>
                <a:gd name="T6" fmla="*/ 24 w 30"/>
                <a:gd name="T7" fmla="*/ 73 h 75"/>
                <a:gd name="T8" fmla="*/ 26 w 30"/>
                <a:gd name="T9" fmla="*/ 71 h 75"/>
                <a:gd name="T10" fmla="*/ 27 w 30"/>
                <a:gd name="T11" fmla="*/ 69 h 75"/>
                <a:gd name="T12" fmla="*/ 29 w 30"/>
                <a:gd name="T13" fmla="*/ 67 h 75"/>
                <a:gd name="T14" fmla="*/ 29 w 30"/>
                <a:gd name="T15" fmla="*/ 63 h 75"/>
                <a:gd name="T16" fmla="*/ 30 w 30"/>
                <a:gd name="T17" fmla="*/ 60 h 75"/>
                <a:gd name="T18" fmla="*/ 30 w 30"/>
                <a:gd name="T19" fmla="*/ 15 h 75"/>
                <a:gd name="T20" fmla="*/ 29 w 30"/>
                <a:gd name="T21" fmla="*/ 12 h 75"/>
                <a:gd name="T22" fmla="*/ 29 w 30"/>
                <a:gd name="T23" fmla="*/ 10 h 75"/>
                <a:gd name="T24" fmla="*/ 27 w 30"/>
                <a:gd name="T25" fmla="*/ 7 h 75"/>
                <a:gd name="T26" fmla="*/ 26 w 30"/>
                <a:gd name="T27" fmla="*/ 4 h 75"/>
                <a:gd name="T28" fmla="*/ 24 w 30"/>
                <a:gd name="T29" fmla="*/ 2 h 75"/>
                <a:gd name="T30" fmla="*/ 20 w 30"/>
                <a:gd name="T31" fmla="*/ 1 h 75"/>
                <a:gd name="T32" fmla="*/ 18 w 30"/>
                <a:gd name="T33" fmla="*/ 0 h 75"/>
                <a:gd name="T34" fmla="*/ 15 w 30"/>
                <a:gd name="T35" fmla="*/ 0 h 75"/>
                <a:gd name="T36" fmla="*/ 12 w 30"/>
                <a:gd name="T37" fmla="*/ 0 h 75"/>
                <a:gd name="T38" fmla="*/ 9 w 30"/>
                <a:gd name="T39" fmla="*/ 1 h 75"/>
                <a:gd name="T40" fmla="*/ 6 w 30"/>
                <a:gd name="T41" fmla="*/ 2 h 75"/>
                <a:gd name="T42" fmla="*/ 4 w 30"/>
                <a:gd name="T43" fmla="*/ 4 h 75"/>
                <a:gd name="T44" fmla="*/ 2 w 30"/>
                <a:gd name="T45" fmla="*/ 7 h 75"/>
                <a:gd name="T46" fmla="*/ 1 w 30"/>
                <a:gd name="T47" fmla="*/ 10 h 75"/>
                <a:gd name="T48" fmla="*/ 0 w 30"/>
                <a:gd name="T49" fmla="*/ 12 h 75"/>
                <a:gd name="T50" fmla="*/ 0 w 30"/>
                <a:gd name="T51" fmla="*/ 15 h 75"/>
                <a:gd name="T52" fmla="*/ 0 w 30"/>
                <a:gd name="T53" fmla="*/ 60 h 75"/>
                <a:gd name="T54" fmla="*/ 0 w 30"/>
                <a:gd name="T55" fmla="*/ 63 h 75"/>
                <a:gd name="T56" fmla="*/ 1 w 30"/>
                <a:gd name="T57" fmla="*/ 67 h 75"/>
                <a:gd name="T58" fmla="*/ 2 w 30"/>
                <a:gd name="T59" fmla="*/ 69 h 75"/>
                <a:gd name="T60" fmla="*/ 4 w 30"/>
                <a:gd name="T61" fmla="*/ 71 h 75"/>
                <a:gd name="T62" fmla="*/ 6 w 30"/>
                <a:gd name="T63" fmla="*/ 73 h 75"/>
                <a:gd name="T64" fmla="*/ 9 w 30"/>
                <a:gd name="T65" fmla="*/ 74 h 75"/>
                <a:gd name="T66" fmla="*/ 12 w 30"/>
                <a:gd name="T67" fmla="*/ 75 h 75"/>
                <a:gd name="T68" fmla="*/ 15 w 30"/>
                <a:gd name="T69" fmla="*/ 75 h 75"/>
                <a:gd name="T70" fmla="*/ 15 w 30"/>
                <a:gd name="T71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75">
                  <a:moveTo>
                    <a:pt x="15" y="75"/>
                  </a:moveTo>
                  <a:lnTo>
                    <a:pt x="18" y="75"/>
                  </a:lnTo>
                  <a:lnTo>
                    <a:pt x="20" y="74"/>
                  </a:lnTo>
                  <a:lnTo>
                    <a:pt x="24" y="73"/>
                  </a:lnTo>
                  <a:lnTo>
                    <a:pt x="26" y="71"/>
                  </a:lnTo>
                  <a:lnTo>
                    <a:pt x="27" y="69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30" y="60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7"/>
                  </a:lnTo>
                  <a:lnTo>
                    <a:pt x="2" y="69"/>
                  </a:lnTo>
                  <a:lnTo>
                    <a:pt x="4" y="71"/>
                  </a:lnTo>
                  <a:lnTo>
                    <a:pt x="6" y="73"/>
                  </a:lnTo>
                  <a:lnTo>
                    <a:pt x="9" y="74"/>
                  </a:lnTo>
                  <a:lnTo>
                    <a:pt x="12" y="75"/>
                  </a:lnTo>
                  <a:lnTo>
                    <a:pt x="15" y="75"/>
                  </a:lnTo>
                  <a:lnTo>
                    <a:pt x="15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301">
              <a:extLst>
                <a:ext uri="{FF2B5EF4-FFF2-40B4-BE49-F238E27FC236}">
                  <a16:creationId xmlns:a16="http://schemas.microsoft.com/office/drawing/2014/main" id="{CC619EDE-8752-4F7B-B7A3-4BF23F51E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513" y="4303713"/>
              <a:ext cx="9525" cy="19050"/>
            </a:xfrm>
            <a:custGeom>
              <a:avLst/>
              <a:gdLst>
                <a:gd name="T0" fmla="*/ 15 w 30"/>
                <a:gd name="T1" fmla="*/ 60 h 60"/>
                <a:gd name="T2" fmla="*/ 18 w 30"/>
                <a:gd name="T3" fmla="*/ 60 h 60"/>
                <a:gd name="T4" fmla="*/ 20 w 30"/>
                <a:gd name="T5" fmla="*/ 59 h 60"/>
                <a:gd name="T6" fmla="*/ 24 w 30"/>
                <a:gd name="T7" fmla="*/ 58 h 60"/>
                <a:gd name="T8" fmla="*/ 26 w 30"/>
                <a:gd name="T9" fmla="*/ 56 h 60"/>
                <a:gd name="T10" fmla="*/ 27 w 30"/>
                <a:gd name="T11" fmla="*/ 54 h 60"/>
                <a:gd name="T12" fmla="*/ 29 w 30"/>
                <a:gd name="T13" fmla="*/ 52 h 60"/>
                <a:gd name="T14" fmla="*/ 29 w 30"/>
                <a:gd name="T15" fmla="*/ 48 h 60"/>
                <a:gd name="T16" fmla="*/ 30 w 30"/>
                <a:gd name="T17" fmla="*/ 45 h 60"/>
                <a:gd name="T18" fmla="*/ 30 w 30"/>
                <a:gd name="T19" fmla="*/ 15 h 60"/>
                <a:gd name="T20" fmla="*/ 29 w 30"/>
                <a:gd name="T21" fmla="*/ 12 h 60"/>
                <a:gd name="T22" fmla="*/ 29 w 30"/>
                <a:gd name="T23" fmla="*/ 10 h 60"/>
                <a:gd name="T24" fmla="*/ 27 w 30"/>
                <a:gd name="T25" fmla="*/ 7 h 60"/>
                <a:gd name="T26" fmla="*/ 26 w 30"/>
                <a:gd name="T27" fmla="*/ 4 h 60"/>
                <a:gd name="T28" fmla="*/ 24 w 30"/>
                <a:gd name="T29" fmla="*/ 3 h 60"/>
                <a:gd name="T30" fmla="*/ 20 w 30"/>
                <a:gd name="T31" fmla="*/ 1 h 60"/>
                <a:gd name="T32" fmla="*/ 18 w 30"/>
                <a:gd name="T33" fmla="*/ 1 h 60"/>
                <a:gd name="T34" fmla="*/ 15 w 30"/>
                <a:gd name="T35" fmla="*/ 0 h 60"/>
                <a:gd name="T36" fmla="*/ 12 w 30"/>
                <a:gd name="T37" fmla="*/ 1 h 60"/>
                <a:gd name="T38" fmla="*/ 9 w 30"/>
                <a:gd name="T39" fmla="*/ 1 h 60"/>
                <a:gd name="T40" fmla="*/ 6 w 30"/>
                <a:gd name="T41" fmla="*/ 3 h 60"/>
                <a:gd name="T42" fmla="*/ 4 w 30"/>
                <a:gd name="T43" fmla="*/ 4 h 60"/>
                <a:gd name="T44" fmla="*/ 2 w 30"/>
                <a:gd name="T45" fmla="*/ 7 h 60"/>
                <a:gd name="T46" fmla="*/ 1 w 30"/>
                <a:gd name="T47" fmla="*/ 10 h 60"/>
                <a:gd name="T48" fmla="*/ 0 w 30"/>
                <a:gd name="T49" fmla="*/ 13 h 60"/>
                <a:gd name="T50" fmla="*/ 0 w 30"/>
                <a:gd name="T51" fmla="*/ 15 h 60"/>
                <a:gd name="T52" fmla="*/ 0 w 30"/>
                <a:gd name="T53" fmla="*/ 45 h 60"/>
                <a:gd name="T54" fmla="*/ 0 w 30"/>
                <a:gd name="T55" fmla="*/ 48 h 60"/>
                <a:gd name="T56" fmla="*/ 1 w 30"/>
                <a:gd name="T57" fmla="*/ 52 h 60"/>
                <a:gd name="T58" fmla="*/ 2 w 30"/>
                <a:gd name="T59" fmla="*/ 54 h 60"/>
                <a:gd name="T60" fmla="*/ 4 w 30"/>
                <a:gd name="T61" fmla="*/ 56 h 60"/>
                <a:gd name="T62" fmla="*/ 6 w 30"/>
                <a:gd name="T63" fmla="*/ 58 h 60"/>
                <a:gd name="T64" fmla="*/ 9 w 30"/>
                <a:gd name="T65" fmla="*/ 59 h 60"/>
                <a:gd name="T66" fmla="*/ 12 w 30"/>
                <a:gd name="T67" fmla="*/ 60 h 60"/>
                <a:gd name="T68" fmla="*/ 15 w 30"/>
                <a:gd name="T6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60">
                  <a:moveTo>
                    <a:pt x="15" y="60"/>
                  </a:moveTo>
                  <a:lnTo>
                    <a:pt x="18" y="60"/>
                  </a:lnTo>
                  <a:lnTo>
                    <a:pt x="20" y="59"/>
                  </a:lnTo>
                  <a:lnTo>
                    <a:pt x="24" y="58"/>
                  </a:lnTo>
                  <a:lnTo>
                    <a:pt x="26" y="56"/>
                  </a:lnTo>
                  <a:lnTo>
                    <a:pt x="27" y="54"/>
                  </a:lnTo>
                  <a:lnTo>
                    <a:pt x="29" y="52"/>
                  </a:lnTo>
                  <a:lnTo>
                    <a:pt x="29" y="48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0" y="1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1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9" y="59"/>
                  </a:lnTo>
                  <a:lnTo>
                    <a:pt x="12" y="60"/>
                  </a:lnTo>
                  <a:lnTo>
                    <a:pt x="1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302">
              <a:extLst>
                <a:ext uri="{FF2B5EF4-FFF2-40B4-BE49-F238E27FC236}">
                  <a16:creationId xmlns:a16="http://schemas.microsoft.com/office/drawing/2014/main" id="{4B0B8BAD-30D7-4650-9252-C4EF7C379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4513" y="4256088"/>
              <a:ext cx="9525" cy="19050"/>
            </a:xfrm>
            <a:custGeom>
              <a:avLst/>
              <a:gdLst>
                <a:gd name="T0" fmla="*/ 15 w 30"/>
                <a:gd name="T1" fmla="*/ 60 h 60"/>
                <a:gd name="T2" fmla="*/ 18 w 30"/>
                <a:gd name="T3" fmla="*/ 60 h 60"/>
                <a:gd name="T4" fmla="*/ 20 w 30"/>
                <a:gd name="T5" fmla="*/ 59 h 60"/>
                <a:gd name="T6" fmla="*/ 24 w 30"/>
                <a:gd name="T7" fmla="*/ 58 h 60"/>
                <a:gd name="T8" fmla="*/ 26 w 30"/>
                <a:gd name="T9" fmla="*/ 56 h 60"/>
                <a:gd name="T10" fmla="*/ 27 w 30"/>
                <a:gd name="T11" fmla="*/ 54 h 60"/>
                <a:gd name="T12" fmla="*/ 29 w 30"/>
                <a:gd name="T13" fmla="*/ 52 h 60"/>
                <a:gd name="T14" fmla="*/ 29 w 30"/>
                <a:gd name="T15" fmla="*/ 48 h 60"/>
                <a:gd name="T16" fmla="*/ 30 w 30"/>
                <a:gd name="T17" fmla="*/ 45 h 60"/>
                <a:gd name="T18" fmla="*/ 30 w 30"/>
                <a:gd name="T19" fmla="*/ 15 h 60"/>
                <a:gd name="T20" fmla="*/ 29 w 30"/>
                <a:gd name="T21" fmla="*/ 12 h 60"/>
                <a:gd name="T22" fmla="*/ 29 w 30"/>
                <a:gd name="T23" fmla="*/ 9 h 60"/>
                <a:gd name="T24" fmla="*/ 27 w 30"/>
                <a:gd name="T25" fmla="*/ 7 h 60"/>
                <a:gd name="T26" fmla="*/ 26 w 30"/>
                <a:gd name="T27" fmla="*/ 4 h 60"/>
                <a:gd name="T28" fmla="*/ 24 w 30"/>
                <a:gd name="T29" fmla="*/ 2 h 60"/>
                <a:gd name="T30" fmla="*/ 20 w 30"/>
                <a:gd name="T31" fmla="*/ 1 h 60"/>
                <a:gd name="T32" fmla="*/ 18 w 30"/>
                <a:gd name="T33" fmla="*/ 0 h 60"/>
                <a:gd name="T34" fmla="*/ 15 w 30"/>
                <a:gd name="T35" fmla="*/ 0 h 60"/>
                <a:gd name="T36" fmla="*/ 12 w 30"/>
                <a:gd name="T37" fmla="*/ 0 h 60"/>
                <a:gd name="T38" fmla="*/ 9 w 30"/>
                <a:gd name="T39" fmla="*/ 1 h 60"/>
                <a:gd name="T40" fmla="*/ 6 w 30"/>
                <a:gd name="T41" fmla="*/ 2 h 60"/>
                <a:gd name="T42" fmla="*/ 4 w 30"/>
                <a:gd name="T43" fmla="*/ 4 h 60"/>
                <a:gd name="T44" fmla="*/ 2 w 30"/>
                <a:gd name="T45" fmla="*/ 7 h 60"/>
                <a:gd name="T46" fmla="*/ 1 w 30"/>
                <a:gd name="T47" fmla="*/ 10 h 60"/>
                <a:gd name="T48" fmla="*/ 0 w 30"/>
                <a:gd name="T49" fmla="*/ 12 h 60"/>
                <a:gd name="T50" fmla="*/ 0 w 30"/>
                <a:gd name="T51" fmla="*/ 15 h 60"/>
                <a:gd name="T52" fmla="*/ 0 w 30"/>
                <a:gd name="T53" fmla="*/ 45 h 60"/>
                <a:gd name="T54" fmla="*/ 0 w 30"/>
                <a:gd name="T55" fmla="*/ 48 h 60"/>
                <a:gd name="T56" fmla="*/ 1 w 30"/>
                <a:gd name="T57" fmla="*/ 50 h 60"/>
                <a:gd name="T58" fmla="*/ 2 w 30"/>
                <a:gd name="T59" fmla="*/ 54 h 60"/>
                <a:gd name="T60" fmla="*/ 4 w 30"/>
                <a:gd name="T61" fmla="*/ 56 h 60"/>
                <a:gd name="T62" fmla="*/ 6 w 30"/>
                <a:gd name="T63" fmla="*/ 58 h 60"/>
                <a:gd name="T64" fmla="*/ 9 w 30"/>
                <a:gd name="T65" fmla="*/ 59 h 60"/>
                <a:gd name="T66" fmla="*/ 12 w 30"/>
                <a:gd name="T67" fmla="*/ 60 h 60"/>
                <a:gd name="T68" fmla="*/ 15 w 30"/>
                <a:gd name="T6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60">
                  <a:moveTo>
                    <a:pt x="15" y="60"/>
                  </a:moveTo>
                  <a:lnTo>
                    <a:pt x="18" y="60"/>
                  </a:lnTo>
                  <a:lnTo>
                    <a:pt x="20" y="59"/>
                  </a:lnTo>
                  <a:lnTo>
                    <a:pt x="24" y="58"/>
                  </a:lnTo>
                  <a:lnTo>
                    <a:pt x="26" y="56"/>
                  </a:lnTo>
                  <a:lnTo>
                    <a:pt x="27" y="54"/>
                  </a:lnTo>
                  <a:lnTo>
                    <a:pt x="29" y="52"/>
                  </a:lnTo>
                  <a:lnTo>
                    <a:pt x="29" y="48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1" y="50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9" y="59"/>
                  </a:lnTo>
                  <a:lnTo>
                    <a:pt x="12" y="60"/>
                  </a:lnTo>
                  <a:lnTo>
                    <a:pt x="1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303">
              <a:extLst>
                <a:ext uri="{FF2B5EF4-FFF2-40B4-BE49-F238E27FC236}">
                  <a16:creationId xmlns:a16="http://schemas.microsoft.com/office/drawing/2014/main" id="{10B9ABA7-47DD-4D20-AC5A-97C42142F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5000" y="4308475"/>
              <a:ext cx="104775" cy="104775"/>
            </a:xfrm>
            <a:custGeom>
              <a:avLst/>
              <a:gdLst>
                <a:gd name="T0" fmla="*/ 4 w 331"/>
                <a:gd name="T1" fmla="*/ 327 h 331"/>
                <a:gd name="T2" fmla="*/ 7 w 331"/>
                <a:gd name="T3" fmla="*/ 329 h 331"/>
                <a:gd name="T4" fmla="*/ 10 w 331"/>
                <a:gd name="T5" fmla="*/ 330 h 331"/>
                <a:gd name="T6" fmla="*/ 13 w 331"/>
                <a:gd name="T7" fmla="*/ 331 h 331"/>
                <a:gd name="T8" fmla="*/ 15 w 331"/>
                <a:gd name="T9" fmla="*/ 331 h 331"/>
                <a:gd name="T10" fmla="*/ 18 w 331"/>
                <a:gd name="T11" fmla="*/ 331 h 331"/>
                <a:gd name="T12" fmla="*/ 21 w 331"/>
                <a:gd name="T13" fmla="*/ 330 h 331"/>
                <a:gd name="T14" fmla="*/ 24 w 331"/>
                <a:gd name="T15" fmla="*/ 329 h 331"/>
                <a:gd name="T16" fmla="*/ 26 w 331"/>
                <a:gd name="T17" fmla="*/ 327 h 331"/>
                <a:gd name="T18" fmla="*/ 327 w 331"/>
                <a:gd name="T19" fmla="*/ 26 h 331"/>
                <a:gd name="T20" fmla="*/ 329 w 331"/>
                <a:gd name="T21" fmla="*/ 24 h 331"/>
                <a:gd name="T22" fmla="*/ 330 w 331"/>
                <a:gd name="T23" fmla="*/ 22 h 331"/>
                <a:gd name="T24" fmla="*/ 331 w 331"/>
                <a:gd name="T25" fmla="*/ 18 h 331"/>
                <a:gd name="T26" fmla="*/ 331 w 331"/>
                <a:gd name="T27" fmla="*/ 15 h 331"/>
                <a:gd name="T28" fmla="*/ 331 w 331"/>
                <a:gd name="T29" fmla="*/ 13 h 331"/>
                <a:gd name="T30" fmla="*/ 330 w 331"/>
                <a:gd name="T31" fmla="*/ 10 h 331"/>
                <a:gd name="T32" fmla="*/ 329 w 331"/>
                <a:gd name="T33" fmla="*/ 8 h 331"/>
                <a:gd name="T34" fmla="*/ 327 w 331"/>
                <a:gd name="T35" fmla="*/ 4 h 331"/>
                <a:gd name="T36" fmla="*/ 325 w 331"/>
                <a:gd name="T37" fmla="*/ 3 h 331"/>
                <a:gd name="T38" fmla="*/ 321 w 331"/>
                <a:gd name="T39" fmla="*/ 1 h 331"/>
                <a:gd name="T40" fmla="*/ 319 w 331"/>
                <a:gd name="T41" fmla="*/ 1 h 331"/>
                <a:gd name="T42" fmla="*/ 316 w 331"/>
                <a:gd name="T43" fmla="*/ 0 h 331"/>
                <a:gd name="T44" fmla="*/ 313 w 331"/>
                <a:gd name="T45" fmla="*/ 1 h 331"/>
                <a:gd name="T46" fmla="*/ 311 w 331"/>
                <a:gd name="T47" fmla="*/ 1 h 331"/>
                <a:gd name="T48" fmla="*/ 307 w 331"/>
                <a:gd name="T49" fmla="*/ 3 h 331"/>
                <a:gd name="T50" fmla="*/ 305 w 331"/>
                <a:gd name="T51" fmla="*/ 4 h 331"/>
                <a:gd name="T52" fmla="*/ 4 w 331"/>
                <a:gd name="T53" fmla="*/ 305 h 331"/>
                <a:gd name="T54" fmla="*/ 3 w 331"/>
                <a:gd name="T55" fmla="*/ 308 h 331"/>
                <a:gd name="T56" fmla="*/ 1 w 331"/>
                <a:gd name="T57" fmla="*/ 311 h 331"/>
                <a:gd name="T58" fmla="*/ 1 w 331"/>
                <a:gd name="T59" fmla="*/ 313 h 331"/>
                <a:gd name="T60" fmla="*/ 0 w 331"/>
                <a:gd name="T61" fmla="*/ 316 h 331"/>
                <a:gd name="T62" fmla="*/ 1 w 331"/>
                <a:gd name="T63" fmla="*/ 319 h 331"/>
                <a:gd name="T64" fmla="*/ 1 w 331"/>
                <a:gd name="T65" fmla="*/ 321 h 331"/>
                <a:gd name="T66" fmla="*/ 3 w 331"/>
                <a:gd name="T67" fmla="*/ 325 h 331"/>
                <a:gd name="T68" fmla="*/ 4 w 331"/>
                <a:gd name="T69" fmla="*/ 32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" h="331">
                  <a:moveTo>
                    <a:pt x="4" y="327"/>
                  </a:moveTo>
                  <a:lnTo>
                    <a:pt x="7" y="329"/>
                  </a:lnTo>
                  <a:lnTo>
                    <a:pt x="10" y="330"/>
                  </a:lnTo>
                  <a:lnTo>
                    <a:pt x="13" y="331"/>
                  </a:lnTo>
                  <a:lnTo>
                    <a:pt x="15" y="331"/>
                  </a:lnTo>
                  <a:lnTo>
                    <a:pt x="18" y="331"/>
                  </a:lnTo>
                  <a:lnTo>
                    <a:pt x="21" y="330"/>
                  </a:lnTo>
                  <a:lnTo>
                    <a:pt x="24" y="329"/>
                  </a:lnTo>
                  <a:lnTo>
                    <a:pt x="26" y="327"/>
                  </a:lnTo>
                  <a:lnTo>
                    <a:pt x="327" y="26"/>
                  </a:lnTo>
                  <a:lnTo>
                    <a:pt x="329" y="24"/>
                  </a:lnTo>
                  <a:lnTo>
                    <a:pt x="330" y="22"/>
                  </a:lnTo>
                  <a:lnTo>
                    <a:pt x="331" y="18"/>
                  </a:lnTo>
                  <a:lnTo>
                    <a:pt x="331" y="15"/>
                  </a:lnTo>
                  <a:lnTo>
                    <a:pt x="331" y="13"/>
                  </a:lnTo>
                  <a:lnTo>
                    <a:pt x="330" y="10"/>
                  </a:lnTo>
                  <a:lnTo>
                    <a:pt x="329" y="8"/>
                  </a:lnTo>
                  <a:lnTo>
                    <a:pt x="327" y="4"/>
                  </a:lnTo>
                  <a:lnTo>
                    <a:pt x="325" y="3"/>
                  </a:lnTo>
                  <a:lnTo>
                    <a:pt x="321" y="1"/>
                  </a:lnTo>
                  <a:lnTo>
                    <a:pt x="319" y="1"/>
                  </a:lnTo>
                  <a:lnTo>
                    <a:pt x="316" y="0"/>
                  </a:lnTo>
                  <a:lnTo>
                    <a:pt x="313" y="1"/>
                  </a:lnTo>
                  <a:lnTo>
                    <a:pt x="311" y="1"/>
                  </a:lnTo>
                  <a:lnTo>
                    <a:pt x="307" y="3"/>
                  </a:lnTo>
                  <a:lnTo>
                    <a:pt x="305" y="4"/>
                  </a:lnTo>
                  <a:lnTo>
                    <a:pt x="4" y="305"/>
                  </a:lnTo>
                  <a:lnTo>
                    <a:pt x="3" y="308"/>
                  </a:lnTo>
                  <a:lnTo>
                    <a:pt x="1" y="311"/>
                  </a:lnTo>
                  <a:lnTo>
                    <a:pt x="1" y="313"/>
                  </a:lnTo>
                  <a:lnTo>
                    <a:pt x="0" y="316"/>
                  </a:lnTo>
                  <a:lnTo>
                    <a:pt x="1" y="319"/>
                  </a:lnTo>
                  <a:lnTo>
                    <a:pt x="1" y="321"/>
                  </a:lnTo>
                  <a:lnTo>
                    <a:pt x="3" y="325"/>
                  </a:lnTo>
                  <a:lnTo>
                    <a:pt x="4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304">
              <a:extLst>
                <a:ext uri="{FF2B5EF4-FFF2-40B4-BE49-F238E27FC236}">
                  <a16:creationId xmlns:a16="http://schemas.microsoft.com/office/drawing/2014/main" id="{C0715B60-7C15-4371-8FEF-BAB2811AA3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0238" y="4303713"/>
              <a:ext cx="47625" cy="47625"/>
            </a:xfrm>
            <a:custGeom>
              <a:avLst/>
              <a:gdLst>
                <a:gd name="T0" fmla="*/ 85 w 151"/>
                <a:gd name="T1" fmla="*/ 31 h 151"/>
                <a:gd name="T2" fmla="*/ 101 w 151"/>
                <a:gd name="T3" fmla="*/ 39 h 151"/>
                <a:gd name="T4" fmla="*/ 112 w 151"/>
                <a:gd name="T5" fmla="*/ 50 h 151"/>
                <a:gd name="T6" fmla="*/ 120 w 151"/>
                <a:gd name="T7" fmla="*/ 67 h 151"/>
                <a:gd name="T8" fmla="*/ 120 w 151"/>
                <a:gd name="T9" fmla="*/ 85 h 151"/>
                <a:gd name="T10" fmla="*/ 112 w 151"/>
                <a:gd name="T11" fmla="*/ 101 h 151"/>
                <a:gd name="T12" fmla="*/ 101 w 151"/>
                <a:gd name="T13" fmla="*/ 113 h 151"/>
                <a:gd name="T14" fmla="*/ 85 w 151"/>
                <a:gd name="T15" fmla="*/ 120 h 151"/>
                <a:gd name="T16" fmla="*/ 66 w 151"/>
                <a:gd name="T17" fmla="*/ 120 h 151"/>
                <a:gd name="T18" fmla="*/ 50 w 151"/>
                <a:gd name="T19" fmla="*/ 113 h 151"/>
                <a:gd name="T20" fmla="*/ 39 w 151"/>
                <a:gd name="T21" fmla="*/ 101 h 151"/>
                <a:gd name="T22" fmla="*/ 31 w 151"/>
                <a:gd name="T23" fmla="*/ 85 h 151"/>
                <a:gd name="T24" fmla="*/ 31 w 151"/>
                <a:gd name="T25" fmla="*/ 67 h 151"/>
                <a:gd name="T26" fmla="*/ 39 w 151"/>
                <a:gd name="T27" fmla="*/ 50 h 151"/>
                <a:gd name="T28" fmla="*/ 50 w 151"/>
                <a:gd name="T29" fmla="*/ 39 h 151"/>
                <a:gd name="T30" fmla="*/ 66 w 151"/>
                <a:gd name="T31" fmla="*/ 31 h 151"/>
                <a:gd name="T32" fmla="*/ 75 w 151"/>
                <a:gd name="T33" fmla="*/ 151 h 151"/>
                <a:gd name="T34" fmla="*/ 91 w 151"/>
                <a:gd name="T35" fmla="*/ 149 h 151"/>
                <a:gd name="T36" fmla="*/ 105 w 151"/>
                <a:gd name="T37" fmla="*/ 145 h 151"/>
                <a:gd name="T38" fmla="*/ 118 w 151"/>
                <a:gd name="T39" fmla="*/ 138 h 151"/>
                <a:gd name="T40" fmla="*/ 129 w 151"/>
                <a:gd name="T41" fmla="*/ 129 h 151"/>
                <a:gd name="T42" fmla="*/ 138 w 151"/>
                <a:gd name="T43" fmla="*/ 118 h 151"/>
                <a:gd name="T44" fmla="*/ 145 w 151"/>
                <a:gd name="T45" fmla="*/ 105 h 151"/>
                <a:gd name="T46" fmla="*/ 149 w 151"/>
                <a:gd name="T47" fmla="*/ 91 h 151"/>
                <a:gd name="T48" fmla="*/ 151 w 151"/>
                <a:gd name="T49" fmla="*/ 75 h 151"/>
                <a:gd name="T50" fmla="*/ 149 w 151"/>
                <a:gd name="T51" fmla="*/ 60 h 151"/>
                <a:gd name="T52" fmla="*/ 145 w 151"/>
                <a:gd name="T53" fmla="*/ 46 h 151"/>
                <a:gd name="T54" fmla="*/ 138 w 151"/>
                <a:gd name="T55" fmla="*/ 33 h 151"/>
                <a:gd name="T56" fmla="*/ 129 w 151"/>
                <a:gd name="T57" fmla="*/ 23 h 151"/>
                <a:gd name="T58" fmla="*/ 118 w 151"/>
                <a:gd name="T59" fmla="*/ 13 h 151"/>
                <a:gd name="T60" fmla="*/ 105 w 151"/>
                <a:gd name="T61" fmla="*/ 7 h 151"/>
                <a:gd name="T62" fmla="*/ 91 w 151"/>
                <a:gd name="T63" fmla="*/ 2 h 151"/>
                <a:gd name="T64" fmla="*/ 75 w 151"/>
                <a:gd name="T65" fmla="*/ 0 h 151"/>
                <a:gd name="T66" fmla="*/ 60 w 151"/>
                <a:gd name="T67" fmla="*/ 2 h 151"/>
                <a:gd name="T68" fmla="*/ 46 w 151"/>
                <a:gd name="T69" fmla="*/ 7 h 151"/>
                <a:gd name="T70" fmla="*/ 33 w 151"/>
                <a:gd name="T71" fmla="*/ 13 h 151"/>
                <a:gd name="T72" fmla="*/ 22 w 151"/>
                <a:gd name="T73" fmla="*/ 23 h 151"/>
                <a:gd name="T74" fmla="*/ 13 w 151"/>
                <a:gd name="T75" fmla="*/ 33 h 151"/>
                <a:gd name="T76" fmla="*/ 6 w 151"/>
                <a:gd name="T77" fmla="*/ 46 h 151"/>
                <a:gd name="T78" fmla="*/ 2 w 151"/>
                <a:gd name="T79" fmla="*/ 60 h 151"/>
                <a:gd name="T80" fmla="*/ 0 w 151"/>
                <a:gd name="T81" fmla="*/ 75 h 151"/>
                <a:gd name="T82" fmla="*/ 2 w 151"/>
                <a:gd name="T83" fmla="*/ 91 h 151"/>
                <a:gd name="T84" fmla="*/ 6 w 151"/>
                <a:gd name="T85" fmla="*/ 105 h 151"/>
                <a:gd name="T86" fmla="*/ 13 w 151"/>
                <a:gd name="T87" fmla="*/ 118 h 151"/>
                <a:gd name="T88" fmla="*/ 22 w 151"/>
                <a:gd name="T89" fmla="*/ 129 h 151"/>
                <a:gd name="T90" fmla="*/ 33 w 151"/>
                <a:gd name="T91" fmla="*/ 138 h 151"/>
                <a:gd name="T92" fmla="*/ 46 w 151"/>
                <a:gd name="T93" fmla="*/ 145 h 151"/>
                <a:gd name="T94" fmla="*/ 60 w 151"/>
                <a:gd name="T95" fmla="*/ 149 h 151"/>
                <a:gd name="T96" fmla="*/ 75 w 151"/>
                <a:gd name="T9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151">
                  <a:moveTo>
                    <a:pt x="75" y="30"/>
                  </a:moveTo>
                  <a:lnTo>
                    <a:pt x="85" y="31"/>
                  </a:lnTo>
                  <a:lnTo>
                    <a:pt x="93" y="34"/>
                  </a:lnTo>
                  <a:lnTo>
                    <a:pt x="101" y="39"/>
                  </a:lnTo>
                  <a:lnTo>
                    <a:pt x="107" y="44"/>
                  </a:lnTo>
                  <a:lnTo>
                    <a:pt x="112" y="50"/>
                  </a:lnTo>
                  <a:lnTo>
                    <a:pt x="117" y="58"/>
                  </a:lnTo>
                  <a:lnTo>
                    <a:pt x="120" y="67"/>
                  </a:lnTo>
                  <a:lnTo>
                    <a:pt x="121" y="75"/>
                  </a:lnTo>
                  <a:lnTo>
                    <a:pt x="120" y="85"/>
                  </a:lnTo>
                  <a:lnTo>
                    <a:pt x="117" y="93"/>
                  </a:lnTo>
                  <a:lnTo>
                    <a:pt x="112" y="101"/>
                  </a:lnTo>
                  <a:lnTo>
                    <a:pt x="107" y="107"/>
                  </a:lnTo>
                  <a:lnTo>
                    <a:pt x="101" y="113"/>
                  </a:lnTo>
                  <a:lnTo>
                    <a:pt x="93" y="117"/>
                  </a:lnTo>
                  <a:lnTo>
                    <a:pt x="85" y="120"/>
                  </a:lnTo>
                  <a:lnTo>
                    <a:pt x="75" y="121"/>
                  </a:lnTo>
                  <a:lnTo>
                    <a:pt x="66" y="120"/>
                  </a:lnTo>
                  <a:lnTo>
                    <a:pt x="58" y="117"/>
                  </a:lnTo>
                  <a:lnTo>
                    <a:pt x="50" y="113"/>
                  </a:lnTo>
                  <a:lnTo>
                    <a:pt x="44" y="107"/>
                  </a:lnTo>
                  <a:lnTo>
                    <a:pt x="39" y="101"/>
                  </a:lnTo>
                  <a:lnTo>
                    <a:pt x="34" y="93"/>
                  </a:lnTo>
                  <a:lnTo>
                    <a:pt x="31" y="85"/>
                  </a:lnTo>
                  <a:lnTo>
                    <a:pt x="30" y="75"/>
                  </a:lnTo>
                  <a:lnTo>
                    <a:pt x="31" y="67"/>
                  </a:lnTo>
                  <a:lnTo>
                    <a:pt x="34" y="58"/>
                  </a:lnTo>
                  <a:lnTo>
                    <a:pt x="39" y="50"/>
                  </a:lnTo>
                  <a:lnTo>
                    <a:pt x="44" y="44"/>
                  </a:lnTo>
                  <a:lnTo>
                    <a:pt x="50" y="39"/>
                  </a:lnTo>
                  <a:lnTo>
                    <a:pt x="58" y="34"/>
                  </a:lnTo>
                  <a:lnTo>
                    <a:pt x="66" y="31"/>
                  </a:lnTo>
                  <a:lnTo>
                    <a:pt x="75" y="30"/>
                  </a:lnTo>
                  <a:close/>
                  <a:moveTo>
                    <a:pt x="75" y="151"/>
                  </a:moveTo>
                  <a:lnTo>
                    <a:pt x="84" y="150"/>
                  </a:lnTo>
                  <a:lnTo>
                    <a:pt x="91" y="149"/>
                  </a:lnTo>
                  <a:lnTo>
                    <a:pt x="97" y="147"/>
                  </a:lnTo>
                  <a:lnTo>
                    <a:pt x="105" y="145"/>
                  </a:lnTo>
                  <a:lnTo>
                    <a:pt x="111" y="141"/>
                  </a:lnTo>
                  <a:lnTo>
                    <a:pt x="118" y="138"/>
                  </a:lnTo>
                  <a:lnTo>
                    <a:pt x="123" y="134"/>
                  </a:lnTo>
                  <a:lnTo>
                    <a:pt x="129" y="129"/>
                  </a:lnTo>
                  <a:lnTo>
                    <a:pt x="134" y="123"/>
                  </a:lnTo>
                  <a:lnTo>
                    <a:pt x="138" y="118"/>
                  </a:lnTo>
                  <a:lnTo>
                    <a:pt x="141" y="111"/>
                  </a:lnTo>
                  <a:lnTo>
                    <a:pt x="145" y="105"/>
                  </a:lnTo>
                  <a:lnTo>
                    <a:pt x="147" y="98"/>
                  </a:lnTo>
                  <a:lnTo>
                    <a:pt x="149" y="91"/>
                  </a:lnTo>
                  <a:lnTo>
                    <a:pt x="150" y="84"/>
                  </a:lnTo>
                  <a:lnTo>
                    <a:pt x="151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7" y="54"/>
                  </a:lnTo>
                  <a:lnTo>
                    <a:pt x="145" y="46"/>
                  </a:lnTo>
                  <a:lnTo>
                    <a:pt x="141" y="40"/>
                  </a:lnTo>
                  <a:lnTo>
                    <a:pt x="138" y="33"/>
                  </a:lnTo>
                  <a:lnTo>
                    <a:pt x="134" y="28"/>
                  </a:lnTo>
                  <a:lnTo>
                    <a:pt x="129" y="23"/>
                  </a:lnTo>
                  <a:lnTo>
                    <a:pt x="123" y="17"/>
                  </a:lnTo>
                  <a:lnTo>
                    <a:pt x="118" y="13"/>
                  </a:lnTo>
                  <a:lnTo>
                    <a:pt x="111" y="10"/>
                  </a:lnTo>
                  <a:lnTo>
                    <a:pt x="105" y="7"/>
                  </a:lnTo>
                  <a:lnTo>
                    <a:pt x="97" y="3"/>
                  </a:lnTo>
                  <a:lnTo>
                    <a:pt x="91" y="2"/>
                  </a:lnTo>
                  <a:lnTo>
                    <a:pt x="84" y="1"/>
                  </a:lnTo>
                  <a:lnTo>
                    <a:pt x="75" y="0"/>
                  </a:lnTo>
                  <a:lnTo>
                    <a:pt x="67" y="1"/>
                  </a:lnTo>
                  <a:lnTo>
                    <a:pt x="60" y="2"/>
                  </a:lnTo>
                  <a:lnTo>
                    <a:pt x="54" y="3"/>
                  </a:lnTo>
                  <a:lnTo>
                    <a:pt x="46" y="7"/>
                  </a:lnTo>
                  <a:lnTo>
                    <a:pt x="40" y="10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2" y="23"/>
                  </a:lnTo>
                  <a:lnTo>
                    <a:pt x="17" y="28"/>
                  </a:lnTo>
                  <a:lnTo>
                    <a:pt x="13" y="33"/>
                  </a:lnTo>
                  <a:lnTo>
                    <a:pt x="10" y="40"/>
                  </a:lnTo>
                  <a:lnTo>
                    <a:pt x="6" y="46"/>
                  </a:lnTo>
                  <a:lnTo>
                    <a:pt x="3" y="54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4"/>
                  </a:lnTo>
                  <a:lnTo>
                    <a:pt x="2" y="91"/>
                  </a:lnTo>
                  <a:lnTo>
                    <a:pt x="3" y="98"/>
                  </a:lnTo>
                  <a:lnTo>
                    <a:pt x="6" y="105"/>
                  </a:lnTo>
                  <a:lnTo>
                    <a:pt x="10" y="111"/>
                  </a:lnTo>
                  <a:lnTo>
                    <a:pt x="13" y="118"/>
                  </a:lnTo>
                  <a:lnTo>
                    <a:pt x="17" y="123"/>
                  </a:lnTo>
                  <a:lnTo>
                    <a:pt x="22" y="129"/>
                  </a:lnTo>
                  <a:lnTo>
                    <a:pt x="28" y="134"/>
                  </a:lnTo>
                  <a:lnTo>
                    <a:pt x="33" y="138"/>
                  </a:lnTo>
                  <a:lnTo>
                    <a:pt x="40" y="141"/>
                  </a:lnTo>
                  <a:lnTo>
                    <a:pt x="46" y="145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305">
              <a:extLst>
                <a:ext uri="{FF2B5EF4-FFF2-40B4-BE49-F238E27FC236}">
                  <a16:creationId xmlns:a16="http://schemas.microsoft.com/office/drawing/2014/main" id="{36B1FB8D-C5B5-4213-BC6F-190C63DD7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6913" y="4370388"/>
              <a:ext cx="47625" cy="47625"/>
            </a:xfrm>
            <a:custGeom>
              <a:avLst/>
              <a:gdLst>
                <a:gd name="T0" fmla="*/ 65 w 150"/>
                <a:gd name="T1" fmla="*/ 119 h 150"/>
                <a:gd name="T2" fmla="*/ 49 w 150"/>
                <a:gd name="T3" fmla="*/ 113 h 150"/>
                <a:gd name="T4" fmla="*/ 38 w 150"/>
                <a:gd name="T5" fmla="*/ 100 h 150"/>
                <a:gd name="T6" fmla="*/ 31 w 150"/>
                <a:gd name="T7" fmla="*/ 84 h 150"/>
                <a:gd name="T8" fmla="*/ 31 w 150"/>
                <a:gd name="T9" fmla="*/ 65 h 150"/>
                <a:gd name="T10" fmla="*/ 38 w 150"/>
                <a:gd name="T11" fmla="*/ 49 h 150"/>
                <a:gd name="T12" fmla="*/ 49 w 150"/>
                <a:gd name="T13" fmla="*/ 38 h 150"/>
                <a:gd name="T14" fmla="*/ 65 w 150"/>
                <a:gd name="T15" fmla="*/ 31 h 150"/>
                <a:gd name="T16" fmla="*/ 84 w 150"/>
                <a:gd name="T17" fmla="*/ 31 h 150"/>
                <a:gd name="T18" fmla="*/ 100 w 150"/>
                <a:gd name="T19" fmla="*/ 38 h 150"/>
                <a:gd name="T20" fmla="*/ 112 w 150"/>
                <a:gd name="T21" fmla="*/ 49 h 150"/>
                <a:gd name="T22" fmla="*/ 119 w 150"/>
                <a:gd name="T23" fmla="*/ 65 h 150"/>
                <a:gd name="T24" fmla="*/ 119 w 150"/>
                <a:gd name="T25" fmla="*/ 84 h 150"/>
                <a:gd name="T26" fmla="*/ 112 w 150"/>
                <a:gd name="T27" fmla="*/ 100 h 150"/>
                <a:gd name="T28" fmla="*/ 100 w 150"/>
                <a:gd name="T29" fmla="*/ 113 h 150"/>
                <a:gd name="T30" fmla="*/ 84 w 150"/>
                <a:gd name="T31" fmla="*/ 119 h 150"/>
                <a:gd name="T32" fmla="*/ 75 w 150"/>
                <a:gd name="T33" fmla="*/ 0 h 150"/>
                <a:gd name="T34" fmla="*/ 60 w 150"/>
                <a:gd name="T35" fmla="*/ 1 h 150"/>
                <a:gd name="T36" fmla="*/ 46 w 150"/>
                <a:gd name="T37" fmla="*/ 5 h 150"/>
                <a:gd name="T38" fmla="*/ 33 w 150"/>
                <a:gd name="T39" fmla="*/ 13 h 150"/>
                <a:gd name="T40" fmla="*/ 21 w 150"/>
                <a:gd name="T41" fmla="*/ 22 h 150"/>
                <a:gd name="T42" fmla="*/ 13 w 150"/>
                <a:gd name="T43" fmla="*/ 33 h 150"/>
                <a:gd name="T44" fmla="*/ 5 w 150"/>
                <a:gd name="T45" fmla="*/ 46 h 150"/>
                <a:gd name="T46" fmla="*/ 1 w 150"/>
                <a:gd name="T47" fmla="*/ 60 h 150"/>
                <a:gd name="T48" fmla="*/ 0 w 150"/>
                <a:gd name="T49" fmla="*/ 75 h 150"/>
                <a:gd name="T50" fmla="*/ 1 w 150"/>
                <a:gd name="T51" fmla="*/ 90 h 150"/>
                <a:gd name="T52" fmla="*/ 5 w 150"/>
                <a:gd name="T53" fmla="*/ 104 h 150"/>
                <a:gd name="T54" fmla="*/ 13 w 150"/>
                <a:gd name="T55" fmla="*/ 117 h 150"/>
                <a:gd name="T56" fmla="*/ 21 w 150"/>
                <a:gd name="T57" fmla="*/ 129 h 150"/>
                <a:gd name="T58" fmla="*/ 33 w 150"/>
                <a:gd name="T59" fmla="*/ 137 h 150"/>
                <a:gd name="T60" fmla="*/ 46 w 150"/>
                <a:gd name="T61" fmla="*/ 145 h 150"/>
                <a:gd name="T62" fmla="*/ 60 w 150"/>
                <a:gd name="T63" fmla="*/ 149 h 150"/>
                <a:gd name="T64" fmla="*/ 75 w 150"/>
                <a:gd name="T65" fmla="*/ 150 h 150"/>
                <a:gd name="T66" fmla="*/ 90 w 150"/>
                <a:gd name="T67" fmla="*/ 149 h 150"/>
                <a:gd name="T68" fmla="*/ 104 w 150"/>
                <a:gd name="T69" fmla="*/ 145 h 150"/>
                <a:gd name="T70" fmla="*/ 117 w 150"/>
                <a:gd name="T71" fmla="*/ 137 h 150"/>
                <a:gd name="T72" fmla="*/ 129 w 150"/>
                <a:gd name="T73" fmla="*/ 129 h 150"/>
                <a:gd name="T74" fmla="*/ 137 w 150"/>
                <a:gd name="T75" fmla="*/ 117 h 150"/>
                <a:gd name="T76" fmla="*/ 145 w 150"/>
                <a:gd name="T77" fmla="*/ 104 h 150"/>
                <a:gd name="T78" fmla="*/ 149 w 150"/>
                <a:gd name="T79" fmla="*/ 90 h 150"/>
                <a:gd name="T80" fmla="*/ 150 w 150"/>
                <a:gd name="T81" fmla="*/ 75 h 150"/>
                <a:gd name="T82" fmla="*/ 149 w 150"/>
                <a:gd name="T83" fmla="*/ 60 h 150"/>
                <a:gd name="T84" fmla="*/ 145 w 150"/>
                <a:gd name="T85" fmla="*/ 46 h 150"/>
                <a:gd name="T86" fmla="*/ 137 w 150"/>
                <a:gd name="T87" fmla="*/ 33 h 150"/>
                <a:gd name="T88" fmla="*/ 129 w 150"/>
                <a:gd name="T89" fmla="*/ 22 h 150"/>
                <a:gd name="T90" fmla="*/ 117 w 150"/>
                <a:gd name="T91" fmla="*/ 13 h 150"/>
                <a:gd name="T92" fmla="*/ 104 w 150"/>
                <a:gd name="T93" fmla="*/ 5 h 150"/>
                <a:gd name="T94" fmla="*/ 90 w 150"/>
                <a:gd name="T95" fmla="*/ 1 h 150"/>
                <a:gd name="T96" fmla="*/ 75 w 150"/>
                <a:gd name="T9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150">
                  <a:moveTo>
                    <a:pt x="75" y="120"/>
                  </a:moveTo>
                  <a:lnTo>
                    <a:pt x="65" y="119"/>
                  </a:lnTo>
                  <a:lnTo>
                    <a:pt x="58" y="117"/>
                  </a:lnTo>
                  <a:lnTo>
                    <a:pt x="49" y="113"/>
                  </a:lnTo>
                  <a:lnTo>
                    <a:pt x="43" y="107"/>
                  </a:lnTo>
                  <a:lnTo>
                    <a:pt x="38" y="100"/>
                  </a:lnTo>
                  <a:lnTo>
                    <a:pt x="33" y="92"/>
                  </a:lnTo>
                  <a:lnTo>
                    <a:pt x="31" y="84"/>
                  </a:lnTo>
                  <a:lnTo>
                    <a:pt x="30" y="75"/>
                  </a:lnTo>
                  <a:lnTo>
                    <a:pt x="31" y="65"/>
                  </a:lnTo>
                  <a:lnTo>
                    <a:pt x="33" y="58"/>
                  </a:lnTo>
                  <a:lnTo>
                    <a:pt x="38" y="49"/>
                  </a:lnTo>
                  <a:lnTo>
                    <a:pt x="43" y="43"/>
                  </a:lnTo>
                  <a:lnTo>
                    <a:pt x="49" y="38"/>
                  </a:lnTo>
                  <a:lnTo>
                    <a:pt x="58" y="33"/>
                  </a:lnTo>
                  <a:lnTo>
                    <a:pt x="65" y="31"/>
                  </a:lnTo>
                  <a:lnTo>
                    <a:pt x="75" y="30"/>
                  </a:lnTo>
                  <a:lnTo>
                    <a:pt x="84" y="31"/>
                  </a:lnTo>
                  <a:lnTo>
                    <a:pt x="92" y="33"/>
                  </a:lnTo>
                  <a:lnTo>
                    <a:pt x="100" y="38"/>
                  </a:lnTo>
                  <a:lnTo>
                    <a:pt x="107" y="43"/>
                  </a:lnTo>
                  <a:lnTo>
                    <a:pt x="112" y="49"/>
                  </a:lnTo>
                  <a:lnTo>
                    <a:pt x="117" y="58"/>
                  </a:lnTo>
                  <a:lnTo>
                    <a:pt x="119" y="65"/>
                  </a:lnTo>
                  <a:lnTo>
                    <a:pt x="120" y="75"/>
                  </a:lnTo>
                  <a:lnTo>
                    <a:pt x="119" y="84"/>
                  </a:lnTo>
                  <a:lnTo>
                    <a:pt x="117" y="92"/>
                  </a:lnTo>
                  <a:lnTo>
                    <a:pt x="112" y="100"/>
                  </a:lnTo>
                  <a:lnTo>
                    <a:pt x="107" y="107"/>
                  </a:lnTo>
                  <a:lnTo>
                    <a:pt x="100" y="113"/>
                  </a:lnTo>
                  <a:lnTo>
                    <a:pt x="92" y="117"/>
                  </a:lnTo>
                  <a:lnTo>
                    <a:pt x="84" y="119"/>
                  </a:lnTo>
                  <a:lnTo>
                    <a:pt x="75" y="120"/>
                  </a:lnTo>
                  <a:close/>
                  <a:moveTo>
                    <a:pt x="75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3" y="3"/>
                  </a:lnTo>
                  <a:lnTo>
                    <a:pt x="46" y="5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40"/>
                  </a:lnTo>
                  <a:lnTo>
                    <a:pt x="5" y="46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9" y="110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1" y="129"/>
                  </a:lnTo>
                  <a:lnTo>
                    <a:pt x="27" y="133"/>
                  </a:lnTo>
                  <a:lnTo>
                    <a:pt x="33" y="137"/>
                  </a:lnTo>
                  <a:lnTo>
                    <a:pt x="40" y="142"/>
                  </a:lnTo>
                  <a:lnTo>
                    <a:pt x="46" y="145"/>
                  </a:lnTo>
                  <a:lnTo>
                    <a:pt x="53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5" y="150"/>
                  </a:lnTo>
                  <a:lnTo>
                    <a:pt x="83" y="150"/>
                  </a:lnTo>
                  <a:lnTo>
                    <a:pt x="90" y="149"/>
                  </a:lnTo>
                  <a:lnTo>
                    <a:pt x="98" y="147"/>
                  </a:lnTo>
                  <a:lnTo>
                    <a:pt x="104" y="145"/>
                  </a:lnTo>
                  <a:lnTo>
                    <a:pt x="110" y="142"/>
                  </a:lnTo>
                  <a:lnTo>
                    <a:pt x="117" y="137"/>
                  </a:lnTo>
                  <a:lnTo>
                    <a:pt x="123" y="133"/>
                  </a:lnTo>
                  <a:lnTo>
                    <a:pt x="129" y="129"/>
                  </a:lnTo>
                  <a:lnTo>
                    <a:pt x="133" y="123"/>
                  </a:lnTo>
                  <a:lnTo>
                    <a:pt x="137" y="117"/>
                  </a:lnTo>
                  <a:lnTo>
                    <a:pt x="141" y="110"/>
                  </a:lnTo>
                  <a:lnTo>
                    <a:pt x="145" y="104"/>
                  </a:lnTo>
                  <a:lnTo>
                    <a:pt x="147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7" y="53"/>
                  </a:lnTo>
                  <a:lnTo>
                    <a:pt x="145" y="46"/>
                  </a:lnTo>
                  <a:lnTo>
                    <a:pt x="141" y="40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9" y="22"/>
                  </a:lnTo>
                  <a:lnTo>
                    <a:pt x="123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5"/>
                  </a:lnTo>
                  <a:lnTo>
                    <a:pt x="98" y="3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458457A8-4641-43FD-AD67-3FF70D12725E}"/>
              </a:ext>
            </a:extLst>
          </p:cNvPr>
          <p:cNvGrpSpPr/>
          <p:nvPr/>
        </p:nvGrpSpPr>
        <p:grpSpPr>
          <a:xfrm>
            <a:off x="7841013" y="3524893"/>
            <a:ext cx="233364" cy="368366"/>
            <a:chOff x="3432176" y="4452938"/>
            <a:chExt cx="192088" cy="303213"/>
          </a:xfrm>
          <a:solidFill>
            <a:schemeClr val="bg1"/>
          </a:solidFill>
        </p:grpSpPr>
        <p:sp>
          <p:nvSpPr>
            <p:cNvPr id="168" name="Freeform 140">
              <a:extLst>
                <a:ext uri="{FF2B5EF4-FFF2-40B4-BE49-F238E27FC236}">
                  <a16:creationId xmlns:a16="http://schemas.microsoft.com/office/drawing/2014/main" id="{0CF33C10-BD59-4D79-A8E1-5F8CDD8EC3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2176" y="4452938"/>
              <a:ext cx="192088" cy="303213"/>
            </a:xfrm>
            <a:custGeom>
              <a:avLst/>
              <a:gdLst>
                <a:gd name="T0" fmla="*/ 209 w 484"/>
                <a:gd name="T1" fmla="*/ 596 h 764"/>
                <a:gd name="T2" fmla="*/ 138 w 484"/>
                <a:gd name="T3" fmla="*/ 573 h 764"/>
                <a:gd name="T4" fmla="*/ 75 w 484"/>
                <a:gd name="T5" fmla="*/ 520 h 764"/>
                <a:gd name="T6" fmla="*/ 35 w 484"/>
                <a:gd name="T7" fmla="*/ 446 h 764"/>
                <a:gd name="T8" fmla="*/ 25 w 484"/>
                <a:gd name="T9" fmla="*/ 393 h 764"/>
                <a:gd name="T10" fmla="*/ 28 w 484"/>
                <a:gd name="T11" fmla="*/ 349 h 764"/>
                <a:gd name="T12" fmla="*/ 51 w 484"/>
                <a:gd name="T13" fmla="*/ 279 h 764"/>
                <a:gd name="T14" fmla="*/ 104 w 484"/>
                <a:gd name="T15" fmla="*/ 215 h 764"/>
                <a:gd name="T16" fmla="*/ 178 w 484"/>
                <a:gd name="T17" fmla="*/ 175 h 764"/>
                <a:gd name="T18" fmla="*/ 231 w 484"/>
                <a:gd name="T19" fmla="*/ 166 h 764"/>
                <a:gd name="T20" fmla="*/ 275 w 484"/>
                <a:gd name="T21" fmla="*/ 168 h 764"/>
                <a:gd name="T22" fmla="*/ 345 w 484"/>
                <a:gd name="T23" fmla="*/ 191 h 764"/>
                <a:gd name="T24" fmla="*/ 409 w 484"/>
                <a:gd name="T25" fmla="*/ 245 h 764"/>
                <a:gd name="T26" fmla="*/ 448 w 484"/>
                <a:gd name="T27" fmla="*/ 318 h 764"/>
                <a:gd name="T28" fmla="*/ 458 w 484"/>
                <a:gd name="T29" fmla="*/ 371 h 764"/>
                <a:gd name="T30" fmla="*/ 456 w 484"/>
                <a:gd name="T31" fmla="*/ 415 h 764"/>
                <a:gd name="T32" fmla="*/ 432 w 484"/>
                <a:gd name="T33" fmla="*/ 486 h 764"/>
                <a:gd name="T34" fmla="*/ 380 w 484"/>
                <a:gd name="T35" fmla="*/ 549 h 764"/>
                <a:gd name="T36" fmla="*/ 306 w 484"/>
                <a:gd name="T37" fmla="*/ 589 h 764"/>
                <a:gd name="T38" fmla="*/ 253 w 484"/>
                <a:gd name="T39" fmla="*/ 598 h 764"/>
                <a:gd name="T40" fmla="*/ 140 w 484"/>
                <a:gd name="T41" fmla="*/ 600 h 764"/>
                <a:gd name="T42" fmla="*/ 189 w 484"/>
                <a:gd name="T43" fmla="*/ 618 h 764"/>
                <a:gd name="T44" fmla="*/ 242 w 484"/>
                <a:gd name="T45" fmla="*/ 624 h 764"/>
                <a:gd name="T46" fmla="*/ 295 w 484"/>
                <a:gd name="T47" fmla="*/ 618 h 764"/>
                <a:gd name="T48" fmla="*/ 343 w 484"/>
                <a:gd name="T49" fmla="*/ 600 h 764"/>
                <a:gd name="T50" fmla="*/ 343 w 484"/>
                <a:gd name="T51" fmla="*/ 162 h 764"/>
                <a:gd name="T52" fmla="*/ 295 w 484"/>
                <a:gd name="T53" fmla="*/ 146 h 764"/>
                <a:gd name="T54" fmla="*/ 242 w 484"/>
                <a:gd name="T55" fmla="*/ 140 h 764"/>
                <a:gd name="T56" fmla="*/ 189 w 484"/>
                <a:gd name="T57" fmla="*/ 146 h 764"/>
                <a:gd name="T58" fmla="*/ 140 w 484"/>
                <a:gd name="T59" fmla="*/ 162 h 764"/>
                <a:gd name="T60" fmla="*/ 482 w 484"/>
                <a:gd name="T61" fmla="*/ 350 h 764"/>
                <a:gd name="T62" fmla="*/ 466 w 484"/>
                <a:gd name="T63" fmla="*/ 290 h 764"/>
                <a:gd name="T64" fmla="*/ 436 w 484"/>
                <a:gd name="T65" fmla="*/ 238 h 764"/>
                <a:gd name="T66" fmla="*/ 394 w 484"/>
                <a:gd name="T67" fmla="*/ 195 h 764"/>
                <a:gd name="T68" fmla="*/ 368 w 484"/>
                <a:gd name="T69" fmla="*/ 8 h 764"/>
                <a:gd name="T70" fmla="*/ 127 w 484"/>
                <a:gd name="T71" fmla="*/ 0 h 764"/>
                <a:gd name="T72" fmla="*/ 115 w 484"/>
                <a:gd name="T73" fmla="*/ 13 h 764"/>
                <a:gd name="T74" fmla="*/ 78 w 484"/>
                <a:gd name="T75" fmla="*/ 204 h 764"/>
                <a:gd name="T76" fmla="*/ 39 w 484"/>
                <a:gd name="T77" fmla="*/ 250 h 764"/>
                <a:gd name="T78" fmla="*/ 13 w 484"/>
                <a:gd name="T79" fmla="*/ 305 h 764"/>
                <a:gd name="T80" fmla="*/ 1 w 484"/>
                <a:gd name="T81" fmla="*/ 365 h 764"/>
                <a:gd name="T82" fmla="*/ 5 w 484"/>
                <a:gd name="T83" fmla="*/ 430 h 764"/>
                <a:gd name="T84" fmla="*/ 24 w 484"/>
                <a:gd name="T85" fmla="*/ 488 h 764"/>
                <a:gd name="T86" fmla="*/ 58 w 484"/>
                <a:gd name="T87" fmla="*/ 538 h 764"/>
                <a:gd name="T88" fmla="*/ 102 w 484"/>
                <a:gd name="T89" fmla="*/ 580 h 764"/>
                <a:gd name="T90" fmla="*/ 118 w 484"/>
                <a:gd name="T91" fmla="*/ 760 h 764"/>
                <a:gd name="T92" fmla="*/ 361 w 484"/>
                <a:gd name="T93" fmla="*/ 763 h 764"/>
                <a:gd name="T94" fmla="*/ 369 w 484"/>
                <a:gd name="T95" fmla="*/ 589 h 764"/>
                <a:gd name="T96" fmla="*/ 416 w 484"/>
                <a:gd name="T97" fmla="*/ 550 h 764"/>
                <a:gd name="T98" fmla="*/ 452 w 484"/>
                <a:gd name="T99" fmla="*/ 502 h 764"/>
                <a:gd name="T100" fmla="*/ 475 w 484"/>
                <a:gd name="T101" fmla="*/ 445 h 764"/>
                <a:gd name="T102" fmla="*/ 484 w 484"/>
                <a:gd name="T103" fmla="*/ 381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4" h="764">
                  <a:moveTo>
                    <a:pt x="242" y="598"/>
                  </a:moveTo>
                  <a:lnTo>
                    <a:pt x="231" y="598"/>
                  </a:lnTo>
                  <a:lnTo>
                    <a:pt x="220" y="597"/>
                  </a:lnTo>
                  <a:lnTo>
                    <a:pt x="209" y="596"/>
                  </a:lnTo>
                  <a:lnTo>
                    <a:pt x="198" y="594"/>
                  </a:lnTo>
                  <a:lnTo>
                    <a:pt x="178" y="589"/>
                  </a:lnTo>
                  <a:lnTo>
                    <a:pt x="158" y="581"/>
                  </a:lnTo>
                  <a:lnTo>
                    <a:pt x="138" y="573"/>
                  </a:lnTo>
                  <a:lnTo>
                    <a:pt x="121" y="562"/>
                  </a:lnTo>
                  <a:lnTo>
                    <a:pt x="104" y="549"/>
                  </a:lnTo>
                  <a:lnTo>
                    <a:pt x="89" y="535"/>
                  </a:lnTo>
                  <a:lnTo>
                    <a:pt x="75" y="520"/>
                  </a:lnTo>
                  <a:lnTo>
                    <a:pt x="62" y="503"/>
                  </a:lnTo>
                  <a:lnTo>
                    <a:pt x="51" y="486"/>
                  </a:lnTo>
                  <a:lnTo>
                    <a:pt x="43" y="466"/>
                  </a:lnTo>
                  <a:lnTo>
                    <a:pt x="35" y="446"/>
                  </a:lnTo>
                  <a:lnTo>
                    <a:pt x="30" y="425"/>
                  </a:lnTo>
                  <a:lnTo>
                    <a:pt x="28" y="415"/>
                  </a:lnTo>
                  <a:lnTo>
                    <a:pt x="27" y="404"/>
                  </a:lnTo>
                  <a:lnTo>
                    <a:pt x="25" y="393"/>
                  </a:lnTo>
                  <a:lnTo>
                    <a:pt x="25" y="381"/>
                  </a:lnTo>
                  <a:lnTo>
                    <a:pt x="25" y="371"/>
                  </a:lnTo>
                  <a:lnTo>
                    <a:pt x="27" y="360"/>
                  </a:lnTo>
                  <a:lnTo>
                    <a:pt x="28" y="349"/>
                  </a:lnTo>
                  <a:lnTo>
                    <a:pt x="30" y="338"/>
                  </a:lnTo>
                  <a:lnTo>
                    <a:pt x="35" y="318"/>
                  </a:lnTo>
                  <a:lnTo>
                    <a:pt x="43" y="298"/>
                  </a:lnTo>
                  <a:lnTo>
                    <a:pt x="51" y="279"/>
                  </a:lnTo>
                  <a:lnTo>
                    <a:pt x="62" y="261"/>
                  </a:lnTo>
                  <a:lnTo>
                    <a:pt x="75" y="245"/>
                  </a:lnTo>
                  <a:lnTo>
                    <a:pt x="89" y="229"/>
                  </a:lnTo>
                  <a:lnTo>
                    <a:pt x="104" y="215"/>
                  </a:lnTo>
                  <a:lnTo>
                    <a:pt x="121" y="203"/>
                  </a:lnTo>
                  <a:lnTo>
                    <a:pt x="138" y="191"/>
                  </a:lnTo>
                  <a:lnTo>
                    <a:pt x="158" y="183"/>
                  </a:lnTo>
                  <a:lnTo>
                    <a:pt x="178" y="175"/>
                  </a:lnTo>
                  <a:lnTo>
                    <a:pt x="198" y="170"/>
                  </a:lnTo>
                  <a:lnTo>
                    <a:pt x="209" y="168"/>
                  </a:lnTo>
                  <a:lnTo>
                    <a:pt x="220" y="167"/>
                  </a:lnTo>
                  <a:lnTo>
                    <a:pt x="231" y="166"/>
                  </a:lnTo>
                  <a:lnTo>
                    <a:pt x="242" y="166"/>
                  </a:lnTo>
                  <a:lnTo>
                    <a:pt x="253" y="166"/>
                  </a:lnTo>
                  <a:lnTo>
                    <a:pt x="264" y="167"/>
                  </a:lnTo>
                  <a:lnTo>
                    <a:pt x="275" y="168"/>
                  </a:lnTo>
                  <a:lnTo>
                    <a:pt x="285" y="170"/>
                  </a:lnTo>
                  <a:lnTo>
                    <a:pt x="306" y="175"/>
                  </a:lnTo>
                  <a:lnTo>
                    <a:pt x="326" y="183"/>
                  </a:lnTo>
                  <a:lnTo>
                    <a:pt x="345" y="191"/>
                  </a:lnTo>
                  <a:lnTo>
                    <a:pt x="363" y="203"/>
                  </a:lnTo>
                  <a:lnTo>
                    <a:pt x="380" y="215"/>
                  </a:lnTo>
                  <a:lnTo>
                    <a:pt x="395" y="229"/>
                  </a:lnTo>
                  <a:lnTo>
                    <a:pt x="409" y="245"/>
                  </a:lnTo>
                  <a:lnTo>
                    <a:pt x="422" y="261"/>
                  </a:lnTo>
                  <a:lnTo>
                    <a:pt x="432" y="279"/>
                  </a:lnTo>
                  <a:lnTo>
                    <a:pt x="441" y="298"/>
                  </a:lnTo>
                  <a:lnTo>
                    <a:pt x="448" y="318"/>
                  </a:lnTo>
                  <a:lnTo>
                    <a:pt x="454" y="338"/>
                  </a:lnTo>
                  <a:lnTo>
                    <a:pt x="456" y="349"/>
                  </a:lnTo>
                  <a:lnTo>
                    <a:pt x="457" y="360"/>
                  </a:lnTo>
                  <a:lnTo>
                    <a:pt x="458" y="371"/>
                  </a:lnTo>
                  <a:lnTo>
                    <a:pt x="458" y="381"/>
                  </a:lnTo>
                  <a:lnTo>
                    <a:pt x="458" y="393"/>
                  </a:lnTo>
                  <a:lnTo>
                    <a:pt x="457" y="404"/>
                  </a:lnTo>
                  <a:lnTo>
                    <a:pt x="456" y="415"/>
                  </a:lnTo>
                  <a:lnTo>
                    <a:pt x="454" y="425"/>
                  </a:lnTo>
                  <a:lnTo>
                    <a:pt x="448" y="446"/>
                  </a:lnTo>
                  <a:lnTo>
                    <a:pt x="441" y="466"/>
                  </a:lnTo>
                  <a:lnTo>
                    <a:pt x="432" y="486"/>
                  </a:lnTo>
                  <a:lnTo>
                    <a:pt x="422" y="503"/>
                  </a:lnTo>
                  <a:lnTo>
                    <a:pt x="409" y="520"/>
                  </a:lnTo>
                  <a:lnTo>
                    <a:pt x="395" y="535"/>
                  </a:lnTo>
                  <a:lnTo>
                    <a:pt x="380" y="549"/>
                  </a:lnTo>
                  <a:lnTo>
                    <a:pt x="363" y="562"/>
                  </a:lnTo>
                  <a:lnTo>
                    <a:pt x="345" y="573"/>
                  </a:lnTo>
                  <a:lnTo>
                    <a:pt x="326" y="581"/>
                  </a:lnTo>
                  <a:lnTo>
                    <a:pt x="306" y="589"/>
                  </a:lnTo>
                  <a:lnTo>
                    <a:pt x="285" y="594"/>
                  </a:lnTo>
                  <a:lnTo>
                    <a:pt x="275" y="596"/>
                  </a:lnTo>
                  <a:lnTo>
                    <a:pt x="264" y="597"/>
                  </a:lnTo>
                  <a:lnTo>
                    <a:pt x="253" y="598"/>
                  </a:lnTo>
                  <a:lnTo>
                    <a:pt x="242" y="598"/>
                  </a:lnTo>
                  <a:close/>
                  <a:moveTo>
                    <a:pt x="343" y="738"/>
                  </a:moveTo>
                  <a:lnTo>
                    <a:pt x="140" y="738"/>
                  </a:lnTo>
                  <a:lnTo>
                    <a:pt x="140" y="600"/>
                  </a:lnTo>
                  <a:lnTo>
                    <a:pt x="152" y="606"/>
                  </a:lnTo>
                  <a:lnTo>
                    <a:pt x="164" y="611"/>
                  </a:lnTo>
                  <a:lnTo>
                    <a:pt x="176" y="614"/>
                  </a:lnTo>
                  <a:lnTo>
                    <a:pt x="189" y="618"/>
                  </a:lnTo>
                  <a:lnTo>
                    <a:pt x="202" y="621"/>
                  </a:lnTo>
                  <a:lnTo>
                    <a:pt x="214" y="622"/>
                  </a:lnTo>
                  <a:lnTo>
                    <a:pt x="228" y="623"/>
                  </a:lnTo>
                  <a:lnTo>
                    <a:pt x="242" y="624"/>
                  </a:lnTo>
                  <a:lnTo>
                    <a:pt x="255" y="623"/>
                  </a:lnTo>
                  <a:lnTo>
                    <a:pt x="269" y="622"/>
                  </a:lnTo>
                  <a:lnTo>
                    <a:pt x="282" y="621"/>
                  </a:lnTo>
                  <a:lnTo>
                    <a:pt x="295" y="618"/>
                  </a:lnTo>
                  <a:lnTo>
                    <a:pt x="308" y="614"/>
                  </a:lnTo>
                  <a:lnTo>
                    <a:pt x="320" y="611"/>
                  </a:lnTo>
                  <a:lnTo>
                    <a:pt x="331" y="606"/>
                  </a:lnTo>
                  <a:lnTo>
                    <a:pt x="343" y="600"/>
                  </a:lnTo>
                  <a:lnTo>
                    <a:pt x="343" y="738"/>
                  </a:lnTo>
                  <a:close/>
                  <a:moveTo>
                    <a:pt x="140" y="25"/>
                  </a:moveTo>
                  <a:lnTo>
                    <a:pt x="343" y="25"/>
                  </a:lnTo>
                  <a:lnTo>
                    <a:pt x="343" y="162"/>
                  </a:lnTo>
                  <a:lnTo>
                    <a:pt x="331" y="158"/>
                  </a:lnTo>
                  <a:lnTo>
                    <a:pt x="320" y="154"/>
                  </a:lnTo>
                  <a:lnTo>
                    <a:pt x="308" y="149"/>
                  </a:lnTo>
                  <a:lnTo>
                    <a:pt x="295" y="146"/>
                  </a:lnTo>
                  <a:lnTo>
                    <a:pt x="282" y="143"/>
                  </a:lnTo>
                  <a:lnTo>
                    <a:pt x="269" y="142"/>
                  </a:lnTo>
                  <a:lnTo>
                    <a:pt x="255" y="140"/>
                  </a:lnTo>
                  <a:lnTo>
                    <a:pt x="242" y="140"/>
                  </a:lnTo>
                  <a:lnTo>
                    <a:pt x="228" y="140"/>
                  </a:lnTo>
                  <a:lnTo>
                    <a:pt x="214" y="142"/>
                  </a:lnTo>
                  <a:lnTo>
                    <a:pt x="202" y="143"/>
                  </a:lnTo>
                  <a:lnTo>
                    <a:pt x="189" y="146"/>
                  </a:lnTo>
                  <a:lnTo>
                    <a:pt x="176" y="149"/>
                  </a:lnTo>
                  <a:lnTo>
                    <a:pt x="164" y="154"/>
                  </a:lnTo>
                  <a:lnTo>
                    <a:pt x="152" y="158"/>
                  </a:lnTo>
                  <a:lnTo>
                    <a:pt x="140" y="162"/>
                  </a:lnTo>
                  <a:lnTo>
                    <a:pt x="140" y="25"/>
                  </a:lnTo>
                  <a:close/>
                  <a:moveTo>
                    <a:pt x="484" y="381"/>
                  </a:moveTo>
                  <a:lnTo>
                    <a:pt x="483" y="365"/>
                  </a:lnTo>
                  <a:lnTo>
                    <a:pt x="482" y="350"/>
                  </a:lnTo>
                  <a:lnTo>
                    <a:pt x="479" y="334"/>
                  </a:lnTo>
                  <a:lnTo>
                    <a:pt x="475" y="319"/>
                  </a:lnTo>
                  <a:lnTo>
                    <a:pt x="471" y="305"/>
                  </a:lnTo>
                  <a:lnTo>
                    <a:pt x="466" y="290"/>
                  </a:lnTo>
                  <a:lnTo>
                    <a:pt x="459" y="276"/>
                  </a:lnTo>
                  <a:lnTo>
                    <a:pt x="452" y="263"/>
                  </a:lnTo>
                  <a:lnTo>
                    <a:pt x="444" y="250"/>
                  </a:lnTo>
                  <a:lnTo>
                    <a:pt x="436" y="238"/>
                  </a:lnTo>
                  <a:lnTo>
                    <a:pt x="426" y="226"/>
                  </a:lnTo>
                  <a:lnTo>
                    <a:pt x="416" y="215"/>
                  </a:lnTo>
                  <a:lnTo>
                    <a:pt x="406" y="204"/>
                  </a:lnTo>
                  <a:lnTo>
                    <a:pt x="394" y="195"/>
                  </a:lnTo>
                  <a:lnTo>
                    <a:pt x="382" y="185"/>
                  </a:lnTo>
                  <a:lnTo>
                    <a:pt x="369" y="176"/>
                  </a:lnTo>
                  <a:lnTo>
                    <a:pt x="369" y="12"/>
                  </a:lnTo>
                  <a:lnTo>
                    <a:pt x="368" y="8"/>
                  </a:lnTo>
                  <a:lnTo>
                    <a:pt x="366" y="3"/>
                  </a:lnTo>
                  <a:lnTo>
                    <a:pt x="361" y="1"/>
                  </a:lnTo>
                  <a:lnTo>
                    <a:pt x="356" y="0"/>
                  </a:lnTo>
                  <a:lnTo>
                    <a:pt x="127" y="0"/>
                  </a:lnTo>
                  <a:lnTo>
                    <a:pt x="122" y="1"/>
                  </a:lnTo>
                  <a:lnTo>
                    <a:pt x="118" y="3"/>
                  </a:lnTo>
                  <a:lnTo>
                    <a:pt x="116" y="8"/>
                  </a:lnTo>
                  <a:lnTo>
                    <a:pt x="115" y="13"/>
                  </a:lnTo>
                  <a:lnTo>
                    <a:pt x="115" y="176"/>
                  </a:lnTo>
                  <a:lnTo>
                    <a:pt x="102" y="185"/>
                  </a:lnTo>
                  <a:lnTo>
                    <a:pt x="90" y="195"/>
                  </a:lnTo>
                  <a:lnTo>
                    <a:pt x="78" y="204"/>
                  </a:lnTo>
                  <a:lnTo>
                    <a:pt x="67" y="215"/>
                  </a:lnTo>
                  <a:lnTo>
                    <a:pt x="58" y="226"/>
                  </a:lnTo>
                  <a:lnTo>
                    <a:pt x="48" y="238"/>
                  </a:lnTo>
                  <a:lnTo>
                    <a:pt x="39" y="250"/>
                  </a:lnTo>
                  <a:lnTo>
                    <a:pt x="32" y="263"/>
                  </a:lnTo>
                  <a:lnTo>
                    <a:pt x="24" y="276"/>
                  </a:lnTo>
                  <a:lnTo>
                    <a:pt x="18" y="290"/>
                  </a:lnTo>
                  <a:lnTo>
                    <a:pt x="13" y="305"/>
                  </a:lnTo>
                  <a:lnTo>
                    <a:pt x="8" y="319"/>
                  </a:lnTo>
                  <a:lnTo>
                    <a:pt x="5" y="334"/>
                  </a:lnTo>
                  <a:lnTo>
                    <a:pt x="2" y="350"/>
                  </a:lnTo>
                  <a:lnTo>
                    <a:pt x="1" y="365"/>
                  </a:lnTo>
                  <a:lnTo>
                    <a:pt x="0" y="381"/>
                  </a:lnTo>
                  <a:lnTo>
                    <a:pt x="1" y="398"/>
                  </a:lnTo>
                  <a:lnTo>
                    <a:pt x="2" y="414"/>
                  </a:lnTo>
                  <a:lnTo>
                    <a:pt x="5" y="430"/>
                  </a:lnTo>
                  <a:lnTo>
                    <a:pt x="8" y="445"/>
                  </a:lnTo>
                  <a:lnTo>
                    <a:pt x="13" y="460"/>
                  </a:lnTo>
                  <a:lnTo>
                    <a:pt x="18" y="474"/>
                  </a:lnTo>
                  <a:lnTo>
                    <a:pt x="24" y="488"/>
                  </a:lnTo>
                  <a:lnTo>
                    <a:pt x="32" y="502"/>
                  </a:lnTo>
                  <a:lnTo>
                    <a:pt x="39" y="515"/>
                  </a:lnTo>
                  <a:lnTo>
                    <a:pt x="48" y="526"/>
                  </a:lnTo>
                  <a:lnTo>
                    <a:pt x="58" y="538"/>
                  </a:lnTo>
                  <a:lnTo>
                    <a:pt x="67" y="550"/>
                  </a:lnTo>
                  <a:lnTo>
                    <a:pt x="78" y="561"/>
                  </a:lnTo>
                  <a:lnTo>
                    <a:pt x="90" y="570"/>
                  </a:lnTo>
                  <a:lnTo>
                    <a:pt x="102" y="580"/>
                  </a:lnTo>
                  <a:lnTo>
                    <a:pt x="115" y="589"/>
                  </a:lnTo>
                  <a:lnTo>
                    <a:pt x="115" y="751"/>
                  </a:lnTo>
                  <a:lnTo>
                    <a:pt x="116" y="756"/>
                  </a:lnTo>
                  <a:lnTo>
                    <a:pt x="118" y="760"/>
                  </a:lnTo>
                  <a:lnTo>
                    <a:pt x="122" y="763"/>
                  </a:lnTo>
                  <a:lnTo>
                    <a:pt x="127" y="764"/>
                  </a:lnTo>
                  <a:lnTo>
                    <a:pt x="356" y="764"/>
                  </a:lnTo>
                  <a:lnTo>
                    <a:pt x="361" y="763"/>
                  </a:lnTo>
                  <a:lnTo>
                    <a:pt x="366" y="760"/>
                  </a:lnTo>
                  <a:lnTo>
                    <a:pt x="368" y="756"/>
                  </a:lnTo>
                  <a:lnTo>
                    <a:pt x="369" y="751"/>
                  </a:lnTo>
                  <a:lnTo>
                    <a:pt x="369" y="589"/>
                  </a:lnTo>
                  <a:lnTo>
                    <a:pt x="382" y="580"/>
                  </a:lnTo>
                  <a:lnTo>
                    <a:pt x="394" y="570"/>
                  </a:lnTo>
                  <a:lnTo>
                    <a:pt x="406" y="561"/>
                  </a:lnTo>
                  <a:lnTo>
                    <a:pt x="416" y="550"/>
                  </a:lnTo>
                  <a:lnTo>
                    <a:pt x="426" y="538"/>
                  </a:lnTo>
                  <a:lnTo>
                    <a:pt x="436" y="526"/>
                  </a:lnTo>
                  <a:lnTo>
                    <a:pt x="444" y="515"/>
                  </a:lnTo>
                  <a:lnTo>
                    <a:pt x="452" y="502"/>
                  </a:lnTo>
                  <a:lnTo>
                    <a:pt x="459" y="488"/>
                  </a:lnTo>
                  <a:lnTo>
                    <a:pt x="466" y="474"/>
                  </a:lnTo>
                  <a:lnTo>
                    <a:pt x="471" y="460"/>
                  </a:lnTo>
                  <a:lnTo>
                    <a:pt x="475" y="445"/>
                  </a:lnTo>
                  <a:lnTo>
                    <a:pt x="479" y="430"/>
                  </a:lnTo>
                  <a:lnTo>
                    <a:pt x="482" y="414"/>
                  </a:lnTo>
                  <a:lnTo>
                    <a:pt x="483" y="398"/>
                  </a:lnTo>
                  <a:lnTo>
                    <a:pt x="484" y="3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41">
              <a:extLst>
                <a:ext uri="{FF2B5EF4-FFF2-40B4-BE49-F238E27FC236}">
                  <a16:creationId xmlns:a16="http://schemas.microsoft.com/office/drawing/2014/main" id="{25B12954-1EE4-4F91-8E1D-21CC875D5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488" y="4560888"/>
              <a:ext cx="55563" cy="85725"/>
            </a:xfrm>
            <a:custGeom>
              <a:avLst/>
              <a:gdLst>
                <a:gd name="T0" fmla="*/ 25 w 142"/>
                <a:gd name="T1" fmla="*/ 103 h 217"/>
                <a:gd name="T2" fmla="*/ 25 w 142"/>
                <a:gd name="T3" fmla="*/ 12 h 217"/>
                <a:gd name="T4" fmla="*/ 24 w 142"/>
                <a:gd name="T5" fmla="*/ 8 h 217"/>
                <a:gd name="T6" fmla="*/ 21 w 142"/>
                <a:gd name="T7" fmla="*/ 3 h 217"/>
                <a:gd name="T8" fmla="*/ 17 w 142"/>
                <a:gd name="T9" fmla="*/ 0 h 217"/>
                <a:gd name="T10" fmla="*/ 12 w 142"/>
                <a:gd name="T11" fmla="*/ 0 h 217"/>
                <a:gd name="T12" fmla="*/ 7 w 142"/>
                <a:gd name="T13" fmla="*/ 0 h 217"/>
                <a:gd name="T14" fmla="*/ 3 w 142"/>
                <a:gd name="T15" fmla="*/ 3 h 217"/>
                <a:gd name="T16" fmla="*/ 1 w 142"/>
                <a:gd name="T17" fmla="*/ 8 h 217"/>
                <a:gd name="T18" fmla="*/ 0 w 142"/>
                <a:gd name="T19" fmla="*/ 12 h 217"/>
                <a:gd name="T20" fmla="*/ 0 w 142"/>
                <a:gd name="T21" fmla="*/ 107 h 217"/>
                <a:gd name="T22" fmla="*/ 0 w 142"/>
                <a:gd name="T23" fmla="*/ 111 h 217"/>
                <a:gd name="T24" fmla="*/ 1 w 142"/>
                <a:gd name="T25" fmla="*/ 114 h 217"/>
                <a:gd name="T26" fmla="*/ 2 w 142"/>
                <a:gd name="T27" fmla="*/ 116 h 217"/>
                <a:gd name="T28" fmla="*/ 4 w 142"/>
                <a:gd name="T29" fmla="*/ 118 h 217"/>
                <a:gd name="T30" fmla="*/ 121 w 142"/>
                <a:gd name="T31" fmla="*/ 215 h 217"/>
                <a:gd name="T32" fmla="*/ 125 w 142"/>
                <a:gd name="T33" fmla="*/ 217 h 217"/>
                <a:gd name="T34" fmla="*/ 129 w 142"/>
                <a:gd name="T35" fmla="*/ 217 h 217"/>
                <a:gd name="T36" fmla="*/ 133 w 142"/>
                <a:gd name="T37" fmla="*/ 217 h 217"/>
                <a:gd name="T38" fmla="*/ 135 w 142"/>
                <a:gd name="T39" fmla="*/ 216 h 217"/>
                <a:gd name="T40" fmla="*/ 137 w 142"/>
                <a:gd name="T41" fmla="*/ 215 h 217"/>
                <a:gd name="T42" fmla="*/ 139 w 142"/>
                <a:gd name="T43" fmla="*/ 213 h 217"/>
                <a:gd name="T44" fmla="*/ 141 w 142"/>
                <a:gd name="T45" fmla="*/ 208 h 217"/>
                <a:gd name="T46" fmla="*/ 142 w 142"/>
                <a:gd name="T47" fmla="*/ 203 h 217"/>
                <a:gd name="T48" fmla="*/ 140 w 142"/>
                <a:gd name="T49" fmla="*/ 199 h 217"/>
                <a:gd name="T50" fmla="*/ 137 w 142"/>
                <a:gd name="T51" fmla="*/ 194 h 217"/>
                <a:gd name="T52" fmla="*/ 25 w 142"/>
                <a:gd name="T53" fmla="*/ 10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17">
                  <a:moveTo>
                    <a:pt x="25" y="103"/>
                  </a:moveTo>
                  <a:lnTo>
                    <a:pt x="25" y="12"/>
                  </a:lnTo>
                  <a:lnTo>
                    <a:pt x="24" y="8"/>
                  </a:lnTo>
                  <a:lnTo>
                    <a:pt x="21" y="3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4" y="118"/>
                  </a:lnTo>
                  <a:lnTo>
                    <a:pt x="121" y="215"/>
                  </a:lnTo>
                  <a:lnTo>
                    <a:pt x="125" y="217"/>
                  </a:lnTo>
                  <a:lnTo>
                    <a:pt x="129" y="217"/>
                  </a:lnTo>
                  <a:lnTo>
                    <a:pt x="133" y="217"/>
                  </a:lnTo>
                  <a:lnTo>
                    <a:pt x="135" y="216"/>
                  </a:lnTo>
                  <a:lnTo>
                    <a:pt x="137" y="215"/>
                  </a:lnTo>
                  <a:lnTo>
                    <a:pt x="139" y="213"/>
                  </a:lnTo>
                  <a:lnTo>
                    <a:pt x="141" y="208"/>
                  </a:lnTo>
                  <a:lnTo>
                    <a:pt x="142" y="203"/>
                  </a:lnTo>
                  <a:lnTo>
                    <a:pt x="140" y="199"/>
                  </a:lnTo>
                  <a:lnTo>
                    <a:pt x="137" y="194"/>
                  </a:lnTo>
                  <a:lnTo>
                    <a:pt x="25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BBB49C6-AA5C-44AF-9EA1-7C3DEEB0E59D}"/>
              </a:ext>
            </a:extLst>
          </p:cNvPr>
          <p:cNvGrpSpPr/>
          <p:nvPr/>
        </p:nvGrpSpPr>
        <p:grpSpPr>
          <a:xfrm>
            <a:off x="7976838" y="1949333"/>
            <a:ext cx="489086" cy="408020"/>
            <a:chOff x="10464801" y="817563"/>
            <a:chExt cx="287338" cy="239712"/>
          </a:xfrm>
          <a:solidFill>
            <a:schemeClr val="bg1"/>
          </a:solidFill>
        </p:grpSpPr>
        <p:sp>
          <p:nvSpPr>
            <p:cNvPr id="171" name="Freeform 334">
              <a:extLst>
                <a:ext uri="{FF2B5EF4-FFF2-40B4-BE49-F238E27FC236}">
                  <a16:creationId xmlns:a16="http://schemas.microsoft.com/office/drawing/2014/main" id="{C46C034B-E2CE-455F-8BE2-8C4383CDB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4801" y="817563"/>
              <a:ext cx="287338" cy="239712"/>
            </a:xfrm>
            <a:custGeom>
              <a:avLst/>
              <a:gdLst>
                <a:gd name="T0" fmla="*/ 723 w 904"/>
                <a:gd name="T1" fmla="*/ 602 h 753"/>
                <a:gd name="T2" fmla="*/ 512 w 904"/>
                <a:gd name="T3" fmla="*/ 602 h 753"/>
                <a:gd name="T4" fmla="*/ 512 w 904"/>
                <a:gd name="T5" fmla="*/ 722 h 753"/>
                <a:gd name="T6" fmla="*/ 181 w 904"/>
                <a:gd name="T7" fmla="*/ 542 h 753"/>
                <a:gd name="T8" fmla="*/ 181 w 904"/>
                <a:gd name="T9" fmla="*/ 722 h 753"/>
                <a:gd name="T10" fmla="*/ 391 w 904"/>
                <a:gd name="T11" fmla="*/ 722 h 753"/>
                <a:gd name="T12" fmla="*/ 331 w 904"/>
                <a:gd name="T13" fmla="*/ 524 h 753"/>
                <a:gd name="T14" fmla="*/ 327 w 904"/>
                <a:gd name="T15" fmla="*/ 516 h 753"/>
                <a:gd name="T16" fmla="*/ 319 w 904"/>
                <a:gd name="T17" fmla="*/ 512 h 753"/>
                <a:gd name="T18" fmla="*/ 163 w 904"/>
                <a:gd name="T19" fmla="*/ 512 h 753"/>
                <a:gd name="T20" fmla="*/ 155 w 904"/>
                <a:gd name="T21" fmla="*/ 516 h 753"/>
                <a:gd name="T22" fmla="*/ 151 w 904"/>
                <a:gd name="T23" fmla="*/ 524 h 753"/>
                <a:gd name="T24" fmla="*/ 91 w 904"/>
                <a:gd name="T25" fmla="*/ 722 h 753"/>
                <a:gd name="T26" fmla="*/ 813 w 904"/>
                <a:gd name="T27" fmla="*/ 722 h 753"/>
                <a:gd name="T28" fmla="*/ 753 w 904"/>
                <a:gd name="T29" fmla="*/ 584 h 753"/>
                <a:gd name="T30" fmla="*/ 748 w 904"/>
                <a:gd name="T31" fmla="*/ 577 h 753"/>
                <a:gd name="T32" fmla="*/ 741 w 904"/>
                <a:gd name="T33" fmla="*/ 572 h 753"/>
                <a:gd name="T34" fmla="*/ 494 w 904"/>
                <a:gd name="T35" fmla="*/ 572 h 753"/>
                <a:gd name="T36" fmla="*/ 487 w 904"/>
                <a:gd name="T37" fmla="*/ 577 h 753"/>
                <a:gd name="T38" fmla="*/ 482 w 904"/>
                <a:gd name="T39" fmla="*/ 584 h 753"/>
                <a:gd name="T40" fmla="*/ 421 w 904"/>
                <a:gd name="T41" fmla="*/ 722 h 753"/>
                <a:gd name="T42" fmla="*/ 723 w 904"/>
                <a:gd name="T43" fmla="*/ 121 h 753"/>
                <a:gd name="T44" fmla="*/ 723 w 904"/>
                <a:gd name="T45" fmla="*/ 241 h 753"/>
                <a:gd name="T46" fmla="*/ 843 w 904"/>
                <a:gd name="T47" fmla="*/ 722 h 753"/>
                <a:gd name="T48" fmla="*/ 885 w 904"/>
                <a:gd name="T49" fmla="*/ 376 h 753"/>
                <a:gd name="T50" fmla="*/ 895 w 904"/>
                <a:gd name="T51" fmla="*/ 375 h 753"/>
                <a:gd name="T52" fmla="*/ 903 w 904"/>
                <a:gd name="T53" fmla="*/ 366 h 753"/>
                <a:gd name="T54" fmla="*/ 903 w 904"/>
                <a:gd name="T55" fmla="*/ 358 h 753"/>
                <a:gd name="T56" fmla="*/ 898 w 904"/>
                <a:gd name="T57" fmla="*/ 350 h 753"/>
                <a:gd name="T58" fmla="*/ 813 w 904"/>
                <a:gd name="T59" fmla="*/ 106 h 753"/>
                <a:gd name="T60" fmla="*/ 811 w 904"/>
                <a:gd name="T61" fmla="*/ 97 h 753"/>
                <a:gd name="T62" fmla="*/ 804 w 904"/>
                <a:gd name="T63" fmla="*/ 92 h 753"/>
                <a:gd name="T64" fmla="*/ 708 w 904"/>
                <a:gd name="T65" fmla="*/ 91 h 753"/>
                <a:gd name="T66" fmla="*/ 699 w 904"/>
                <a:gd name="T67" fmla="*/ 93 h 753"/>
                <a:gd name="T68" fmla="*/ 694 w 904"/>
                <a:gd name="T69" fmla="*/ 99 h 753"/>
                <a:gd name="T70" fmla="*/ 693 w 904"/>
                <a:gd name="T71" fmla="*/ 221 h 753"/>
                <a:gd name="T72" fmla="*/ 333 w 904"/>
                <a:gd name="T73" fmla="*/ 0 h 753"/>
                <a:gd name="T74" fmla="*/ 325 w 904"/>
                <a:gd name="T75" fmla="*/ 1 h 753"/>
                <a:gd name="T76" fmla="*/ 318 w 904"/>
                <a:gd name="T77" fmla="*/ 7 h 753"/>
                <a:gd name="T78" fmla="*/ 316 w 904"/>
                <a:gd name="T79" fmla="*/ 15 h 753"/>
                <a:gd name="T80" fmla="*/ 319 w 904"/>
                <a:gd name="T81" fmla="*/ 24 h 753"/>
                <a:gd name="T82" fmla="*/ 391 w 904"/>
                <a:gd name="T83" fmla="*/ 70 h 753"/>
                <a:gd name="T84" fmla="*/ 69 w 904"/>
                <a:gd name="T85" fmla="*/ 394 h 753"/>
                <a:gd name="T86" fmla="*/ 6 w 904"/>
                <a:gd name="T87" fmla="*/ 424 h 753"/>
                <a:gd name="T88" fmla="*/ 1 w 904"/>
                <a:gd name="T89" fmla="*/ 432 h 753"/>
                <a:gd name="T90" fmla="*/ 1 w 904"/>
                <a:gd name="T91" fmla="*/ 440 h 753"/>
                <a:gd name="T92" fmla="*/ 7 w 904"/>
                <a:gd name="T93" fmla="*/ 450 h 753"/>
                <a:gd name="T94" fmla="*/ 19 w 904"/>
                <a:gd name="T95" fmla="*/ 451 h 753"/>
                <a:gd name="T96" fmla="*/ 61 w 904"/>
                <a:gd name="T97" fmla="*/ 722 h 753"/>
                <a:gd name="T98" fmla="*/ 9 w 904"/>
                <a:gd name="T99" fmla="*/ 724 h 753"/>
                <a:gd name="T100" fmla="*/ 3 w 904"/>
                <a:gd name="T101" fmla="*/ 730 h 753"/>
                <a:gd name="T102" fmla="*/ 0 w 904"/>
                <a:gd name="T103" fmla="*/ 738 h 753"/>
                <a:gd name="T104" fmla="*/ 3 w 904"/>
                <a:gd name="T105" fmla="*/ 746 h 753"/>
                <a:gd name="T106" fmla="*/ 9 w 904"/>
                <a:gd name="T107" fmla="*/ 751 h 753"/>
                <a:gd name="T108" fmla="*/ 166 w 904"/>
                <a:gd name="T109" fmla="*/ 753 h 753"/>
                <a:gd name="T110" fmla="*/ 738 w 904"/>
                <a:gd name="T111" fmla="*/ 753 h 753"/>
                <a:gd name="T112" fmla="*/ 894 w 904"/>
                <a:gd name="T113" fmla="*/ 751 h 753"/>
                <a:gd name="T114" fmla="*/ 901 w 904"/>
                <a:gd name="T115" fmla="*/ 746 h 753"/>
                <a:gd name="T116" fmla="*/ 904 w 904"/>
                <a:gd name="T117" fmla="*/ 738 h 753"/>
                <a:gd name="T118" fmla="*/ 901 w 904"/>
                <a:gd name="T119" fmla="*/ 730 h 753"/>
                <a:gd name="T120" fmla="*/ 894 w 904"/>
                <a:gd name="T121" fmla="*/ 72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753">
                  <a:moveTo>
                    <a:pt x="632" y="722"/>
                  </a:moveTo>
                  <a:lnTo>
                    <a:pt x="632" y="602"/>
                  </a:lnTo>
                  <a:lnTo>
                    <a:pt x="723" y="602"/>
                  </a:lnTo>
                  <a:lnTo>
                    <a:pt x="723" y="722"/>
                  </a:lnTo>
                  <a:lnTo>
                    <a:pt x="632" y="722"/>
                  </a:lnTo>
                  <a:close/>
                  <a:moveTo>
                    <a:pt x="512" y="602"/>
                  </a:moveTo>
                  <a:lnTo>
                    <a:pt x="602" y="602"/>
                  </a:lnTo>
                  <a:lnTo>
                    <a:pt x="602" y="722"/>
                  </a:lnTo>
                  <a:lnTo>
                    <a:pt x="512" y="722"/>
                  </a:lnTo>
                  <a:lnTo>
                    <a:pt x="512" y="602"/>
                  </a:lnTo>
                  <a:close/>
                  <a:moveTo>
                    <a:pt x="181" y="722"/>
                  </a:moveTo>
                  <a:lnTo>
                    <a:pt x="181" y="542"/>
                  </a:lnTo>
                  <a:lnTo>
                    <a:pt x="301" y="542"/>
                  </a:lnTo>
                  <a:lnTo>
                    <a:pt x="301" y="722"/>
                  </a:lnTo>
                  <a:lnTo>
                    <a:pt x="181" y="722"/>
                  </a:lnTo>
                  <a:close/>
                  <a:moveTo>
                    <a:pt x="91" y="417"/>
                  </a:moveTo>
                  <a:lnTo>
                    <a:pt x="391" y="273"/>
                  </a:lnTo>
                  <a:lnTo>
                    <a:pt x="391" y="722"/>
                  </a:lnTo>
                  <a:lnTo>
                    <a:pt x="331" y="722"/>
                  </a:lnTo>
                  <a:lnTo>
                    <a:pt x="331" y="527"/>
                  </a:lnTo>
                  <a:lnTo>
                    <a:pt x="331" y="524"/>
                  </a:lnTo>
                  <a:lnTo>
                    <a:pt x="330" y="521"/>
                  </a:lnTo>
                  <a:lnTo>
                    <a:pt x="329" y="519"/>
                  </a:lnTo>
                  <a:lnTo>
                    <a:pt x="327" y="516"/>
                  </a:lnTo>
                  <a:lnTo>
                    <a:pt x="325" y="514"/>
                  </a:lnTo>
                  <a:lnTo>
                    <a:pt x="323" y="513"/>
                  </a:lnTo>
                  <a:lnTo>
                    <a:pt x="319" y="512"/>
                  </a:lnTo>
                  <a:lnTo>
                    <a:pt x="316" y="512"/>
                  </a:lnTo>
                  <a:lnTo>
                    <a:pt x="166" y="512"/>
                  </a:lnTo>
                  <a:lnTo>
                    <a:pt x="163" y="512"/>
                  </a:lnTo>
                  <a:lnTo>
                    <a:pt x="160" y="513"/>
                  </a:lnTo>
                  <a:lnTo>
                    <a:pt x="157" y="514"/>
                  </a:lnTo>
                  <a:lnTo>
                    <a:pt x="155" y="516"/>
                  </a:lnTo>
                  <a:lnTo>
                    <a:pt x="153" y="519"/>
                  </a:lnTo>
                  <a:lnTo>
                    <a:pt x="152" y="521"/>
                  </a:lnTo>
                  <a:lnTo>
                    <a:pt x="151" y="524"/>
                  </a:lnTo>
                  <a:lnTo>
                    <a:pt x="151" y="527"/>
                  </a:lnTo>
                  <a:lnTo>
                    <a:pt x="151" y="722"/>
                  </a:lnTo>
                  <a:lnTo>
                    <a:pt x="91" y="722"/>
                  </a:lnTo>
                  <a:lnTo>
                    <a:pt x="91" y="417"/>
                  </a:lnTo>
                  <a:close/>
                  <a:moveTo>
                    <a:pt x="813" y="332"/>
                  </a:moveTo>
                  <a:lnTo>
                    <a:pt x="813" y="722"/>
                  </a:lnTo>
                  <a:lnTo>
                    <a:pt x="753" y="722"/>
                  </a:lnTo>
                  <a:lnTo>
                    <a:pt x="753" y="587"/>
                  </a:lnTo>
                  <a:lnTo>
                    <a:pt x="753" y="584"/>
                  </a:lnTo>
                  <a:lnTo>
                    <a:pt x="752" y="582"/>
                  </a:lnTo>
                  <a:lnTo>
                    <a:pt x="750" y="579"/>
                  </a:lnTo>
                  <a:lnTo>
                    <a:pt x="748" y="577"/>
                  </a:lnTo>
                  <a:lnTo>
                    <a:pt x="746" y="574"/>
                  </a:lnTo>
                  <a:lnTo>
                    <a:pt x="744" y="573"/>
                  </a:lnTo>
                  <a:lnTo>
                    <a:pt x="741" y="572"/>
                  </a:lnTo>
                  <a:lnTo>
                    <a:pt x="738" y="572"/>
                  </a:lnTo>
                  <a:lnTo>
                    <a:pt x="497" y="572"/>
                  </a:lnTo>
                  <a:lnTo>
                    <a:pt x="494" y="572"/>
                  </a:lnTo>
                  <a:lnTo>
                    <a:pt x="491" y="573"/>
                  </a:lnTo>
                  <a:lnTo>
                    <a:pt x="489" y="574"/>
                  </a:lnTo>
                  <a:lnTo>
                    <a:pt x="487" y="577"/>
                  </a:lnTo>
                  <a:lnTo>
                    <a:pt x="484" y="579"/>
                  </a:lnTo>
                  <a:lnTo>
                    <a:pt x="483" y="582"/>
                  </a:lnTo>
                  <a:lnTo>
                    <a:pt x="482" y="584"/>
                  </a:lnTo>
                  <a:lnTo>
                    <a:pt x="482" y="587"/>
                  </a:lnTo>
                  <a:lnTo>
                    <a:pt x="482" y="722"/>
                  </a:lnTo>
                  <a:lnTo>
                    <a:pt x="421" y="722"/>
                  </a:lnTo>
                  <a:lnTo>
                    <a:pt x="421" y="89"/>
                  </a:lnTo>
                  <a:lnTo>
                    <a:pt x="813" y="332"/>
                  </a:lnTo>
                  <a:close/>
                  <a:moveTo>
                    <a:pt x="723" y="121"/>
                  </a:moveTo>
                  <a:lnTo>
                    <a:pt x="783" y="121"/>
                  </a:lnTo>
                  <a:lnTo>
                    <a:pt x="783" y="278"/>
                  </a:lnTo>
                  <a:lnTo>
                    <a:pt x="723" y="241"/>
                  </a:lnTo>
                  <a:lnTo>
                    <a:pt x="723" y="121"/>
                  </a:lnTo>
                  <a:close/>
                  <a:moveTo>
                    <a:pt x="889" y="722"/>
                  </a:moveTo>
                  <a:lnTo>
                    <a:pt x="843" y="722"/>
                  </a:lnTo>
                  <a:lnTo>
                    <a:pt x="843" y="351"/>
                  </a:lnTo>
                  <a:lnTo>
                    <a:pt x="880" y="374"/>
                  </a:lnTo>
                  <a:lnTo>
                    <a:pt x="885" y="376"/>
                  </a:lnTo>
                  <a:lnTo>
                    <a:pt x="889" y="377"/>
                  </a:lnTo>
                  <a:lnTo>
                    <a:pt x="892" y="376"/>
                  </a:lnTo>
                  <a:lnTo>
                    <a:pt x="895" y="375"/>
                  </a:lnTo>
                  <a:lnTo>
                    <a:pt x="898" y="373"/>
                  </a:lnTo>
                  <a:lnTo>
                    <a:pt x="901" y="369"/>
                  </a:lnTo>
                  <a:lnTo>
                    <a:pt x="903" y="366"/>
                  </a:lnTo>
                  <a:lnTo>
                    <a:pt x="903" y="364"/>
                  </a:lnTo>
                  <a:lnTo>
                    <a:pt x="904" y="361"/>
                  </a:lnTo>
                  <a:lnTo>
                    <a:pt x="903" y="358"/>
                  </a:lnTo>
                  <a:lnTo>
                    <a:pt x="902" y="356"/>
                  </a:lnTo>
                  <a:lnTo>
                    <a:pt x="901" y="352"/>
                  </a:lnTo>
                  <a:lnTo>
                    <a:pt x="898" y="350"/>
                  </a:lnTo>
                  <a:lnTo>
                    <a:pt x="896" y="349"/>
                  </a:lnTo>
                  <a:lnTo>
                    <a:pt x="813" y="297"/>
                  </a:lnTo>
                  <a:lnTo>
                    <a:pt x="813" y="106"/>
                  </a:lnTo>
                  <a:lnTo>
                    <a:pt x="813" y="102"/>
                  </a:lnTo>
                  <a:lnTo>
                    <a:pt x="812" y="99"/>
                  </a:lnTo>
                  <a:lnTo>
                    <a:pt x="811" y="97"/>
                  </a:lnTo>
                  <a:lnTo>
                    <a:pt x="808" y="95"/>
                  </a:lnTo>
                  <a:lnTo>
                    <a:pt x="806" y="93"/>
                  </a:lnTo>
                  <a:lnTo>
                    <a:pt x="804" y="92"/>
                  </a:lnTo>
                  <a:lnTo>
                    <a:pt x="801" y="91"/>
                  </a:lnTo>
                  <a:lnTo>
                    <a:pt x="798" y="91"/>
                  </a:lnTo>
                  <a:lnTo>
                    <a:pt x="708" y="91"/>
                  </a:lnTo>
                  <a:lnTo>
                    <a:pt x="704" y="91"/>
                  </a:lnTo>
                  <a:lnTo>
                    <a:pt x="702" y="92"/>
                  </a:lnTo>
                  <a:lnTo>
                    <a:pt x="699" y="93"/>
                  </a:lnTo>
                  <a:lnTo>
                    <a:pt x="697" y="95"/>
                  </a:lnTo>
                  <a:lnTo>
                    <a:pt x="695" y="97"/>
                  </a:lnTo>
                  <a:lnTo>
                    <a:pt x="694" y="99"/>
                  </a:lnTo>
                  <a:lnTo>
                    <a:pt x="693" y="102"/>
                  </a:lnTo>
                  <a:lnTo>
                    <a:pt x="693" y="106"/>
                  </a:lnTo>
                  <a:lnTo>
                    <a:pt x="693" y="221"/>
                  </a:lnTo>
                  <a:lnTo>
                    <a:pt x="340" y="3"/>
                  </a:lnTo>
                  <a:lnTo>
                    <a:pt x="336" y="0"/>
                  </a:lnTo>
                  <a:lnTo>
                    <a:pt x="333" y="0"/>
                  </a:lnTo>
                  <a:lnTo>
                    <a:pt x="331" y="0"/>
                  </a:lnTo>
                  <a:lnTo>
                    <a:pt x="328" y="0"/>
                  </a:lnTo>
                  <a:lnTo>
                    <a:pt x="325" y="1"/>
                  </a:lnTo>
                  <a:lnTo>
                    <a:pt x="323" y="3"/>
                  </a:lnTo>
                  <a:lnTo>
                    <a:pt x="320" y="5"/>
                  </a:lnTo>
                  <a:lnTo>
                    <a:pt x="318" y="7"/>
                  </a:lnTo>
                  <a:lnTo>
                    <a:pt x="317" y="10"/>
                  </a:lnTo>
                  <a:lnTo>
                    <a:pt x="316" y="12"/>
                  </a:lnTo>
                  <a:lnTo>
                    <a:pt x="316" y="15"/>
                  </a:lnTo>
                  <a:lnTo>
                    <a:pt x="317" y="19"/>
                  </a:lnTo>
                  <a:lnTo>
                    <a:pt x="317" y="21"/>
                  </a:lnTo>
                  <a:lnTo>
                    <a:pt x="319" y="24"/>
                  </a:lnTo>
                  <a:lnTo>
                    <a:pt x="321" y="26"/>
                  </a:lnTo>
                  <a:lnTo>
                    <a:pt x="324" y="28"/>
                  </a:lnTo>
                  <a:lnTo>
                    <a:pt x="391" y="70"/>
                  </a:lnTo>
                  <a:lnTo>
                    <a:pt x="391" y="239"/>
                  </a:lnTo>
                  <a:lnTo>
                    <a:pt x="72" y="393"/>
                  </a:lnTo>
                  <a:lnTo>
                    <a:pt x="69" y="394"/>
                  </a:lnTo>
                  <a:lnTo>
                    <a:pt x="67" y="395"/>
                  </a:lnTo>
                  <a:lnTo>
                    <a:pt x="8" y="423"/>
                  </a:lnTo>
                  <a:lnTo>
                    <a:pt x="6" y="424"/>
                  </a:lnTo>
                  <a:lnTo>
                    <a:pt x="4" y="426"/>
                  </a:lnTo>
                  <a:lnTo>
                    <a:pt x="2" y="429"/>
                  </a:lnTo>
                  <a:lnTo>
                    <a:pt x="1" y="432"/>
                  </a:lnTo>
                  <a:lnTo>
                    <a:pt x="1" y="435"/>
                  </a:lnTo>
                  <a:lnTo>
                    <a:pt x="1" y="437"/>
                  </a:lnTo>
                  <a:lnTo>
                    <a:pt x="1" y="440"/>
                  </a:lnTo>
                  <a:lnTo>
                    <a:pt x="2" y="444"/>
                  </a:lnTo>
                  <a:lnTo>
                    <a:pt x="4" y="447"/>
                  </a:lnTo>
                  <a:lnTo>
                    <a:pt x="7" y="450"/>
                  </a:lnTo>
                  <a:lnTo>
                    <a:pt x="12" y="451"/>
                  </a:lnTo>
                  <a:lnTo>
                    <a:pt x="16" y="452"/>
                  </a:lnTo>
                  <a:lnTo>
                    <a:pt x="19" y="451"/>
                  </a:lnTo>
                  <a:lnTo>
                    <a:pt x="22" y="450"/>
                  </a:lnTo>
                  <a:lnTo>
                    <a:pt x="61" y="432"/>
                  </a:lnTo>
                  <a:lnTo>
                    <a:pt x="61" y="722"/>
                  </a:lnTo>
                  <a:lnTo>
                    <a:pt x="16" y="722"/>
                  </a:lnTo>
                  <a:lnTo>
                    <a:pt x="13" y="724"/>
                  </a:lnTo>
                  <a:lnTo>
                    <a:pt x="9" y="724"/>
                  </a:lnTo>
                  <a:lnTo>
                    <a:pt x="7" y="726"/>
                  </a:lnTo>
                  <a:lnTo>
                    <a:pt x="5" y="727"/>
                  </a:lnTo>
                  <a:lnTo>
                    <a:pt x="3" y="730"/>
                  </a:lnTo>
                  <a:lnTo>
                    <a:pt x="2" y="732"/>
                  </a:lnTo>
                  <a:lnTo>
                    <a:pt x="1" y="735"/>
                  </a:lnTo>
                  <a:lnTo>
                    <a:pt x="0" y="738"/>
                  </a:lnTo>
                  <a:lnTo>
                    <a:pt x="1" y="741"/>
                  </a:lnTo>
                  <a:lnTo>
                    <a:pt x="2" y="744"/>
                  </a:lnTo>
                  <a:lnTo>
                    <a:pt x="3" y="746"/>
                  </a:lnTo>
                  <a:lnTo>
                    <a:pt x="5" y="748"/>
                  </a:lnTo>
                  <a:lnTo>
                    <a:pt x="7" y="750"/>
                  </a:lnTo>
                  <a:lnTo>
                    <a:pt x="9" y="751"/>
                  </a:lnTo>
                  <a:lnTo>
                    <a:pt x="13" y="753"/>
                  </a:lnTo>
                  <a:lnTo>
                    <a:pt x="16" y="753"/>
                  </a:lnTo>
                  <a:lnTo>
                    <a:pt x="166" y="753"/>
                  </a:lnTo>
                  <a:lnTo>
                    <a:pt x="316" y="753"/>
                  </a:lnTo>
                  <a:lnTo>
                    <a:pt x="497" y="753"/>
                  </a:lnTo>
                  <a:lnTo>
                    <a:pt x="738" y="753"/>
                  </a:lnTo>
                  <a:lnTo>
                    <a:pt x="889" y="753"/>
                  </a:lnTo>
                  <a:lnTo>
                    <a:pt x="891" y="753"/>
                  </a:lnTo>
                  <a:lnTo>
                    <a:pt x="894" y="751"/>
                  </a:lnTo>
                  <a:lnTo>
                    <a:pt x="896" y="750"/>
                  </a:lnTo>
                  <a:lnTo>
                    <a:pt x="898" y="748"/>
                  </a:lnTo>
                  <a:lnTo>
                    <a:pt x="901" y="746"/>
                  </a:lnTo>
                  <a:lnTo>
                    <a:pt x="902" y="744"/>
                  </a:lnTo>
                  <a:lnTo>
                    <a:pt x="903" y="741"/>
                  </a:lnTo>
                  <a:lnTo>
                    <a:pt x="904" y="738"/>
                  </a:lnTo>
                  <a:lnTo>
                    <a:pt x="903" y="735"/>
                  </a:lnTo>
                  <a:lnTo>
                    <a:pt x="902" y="732"/>
                  </a:lnTo>
                  <a:lnTo>
                    <a:pt x="901" y="730"/>
                  </a:lnTo>
                  <a:lnTo>
                    <a:pt x="898" y="727"/>
                  </a:lnTo>
                  <a:lnTo>
                    <a:pt x="896" y="726"/>
                  </a:lnTo>
                  <a:lnTo>
                    <a:pt x="894" y="724"/>
                  </a:lnTo>
                  <a:lnTo>
                    <a:pt x="891" y="724"/>
                  </a:lnTo>
                  <a:lnTo>
                    <a:pt x="889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335">
              <a:extLst>
                <a:ext uri="{FF2B5EF4-FFF2-40B4-BE49-F238E27FC236}">
                  <a16:creationId xmlns:a16="http://schemas.microsoft.com/office/drawing/2014/main" id="{64D1E5B1-D203-4BF1-8430-D4F732524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2426" y="962025"/>
              <a:ext cx="57150" cy="9525"/>
            </a:xfrm>
            <a:custGeom>
              <a:avLst/>
              <a:gdLst>
                <a:gd name="T0" fmla="*/ 15 w 180"/>
                <a:gd name="T1" fmla="*/ 30 h 30"/>
                <a:gd name="T2" fmla="*/ 165 w 180"/>
                <a:gd name="T3" fmla="*/ 30 h 30"/>
                <a:gd name="T4" fmla="*/ 168 w 180"/>
                <a:gd name="T5" fmla="*/ 29 h 30"/>
                <a:gd name="T6" fmla="*/ 172 w 180"/>
                <a:gd name="T7" fmla="*/ 29 h 30"/>
                <a:gd name="T8" fmla="*/ 174 w 180"/>
                <a:gd name="T9" fmla="*/ 27 h 30"/>
                <a:gd name="T10" fmla="*/ 176 w 180"/>
                <a:gd name="T11" fmla="*/ 26 h 30"/>
                <a:gd name="T12" fmla="*/ 178 w 180"/>
                <a:gd name="T13" fmla="*/ 24 h 30"/>
                <a:gd name="T14" fmla="*/ 179 w 180"/>
                <a:gd name="T15" fmla="*/ 20 h 30"/>
                <a:gd name="T16" fmla="*/ 180 w 180"/>
                <a:gd name="T17" fmla="*/ 18 h 30"/>
                <a:gd name="T18" fmla="*/ 180 w 180"/>
                <a:gd name="T19" fmla="*/ 15 h 30"/>
                <a:gd name="T20" fmla="*/ 180 w 180"/>
                <a:gd name="T21" fmla="*/ 12 h 30"/>
                <a:gd name="T22" fmla="*/ 179 w 180"/>
                <a:gd name="T23" fmla="*/ 9 h 30"/>
                <a:gd name="T24" fmla="*/ 178 w 180"/>
                <a:gd name="T25" fmla="*/ 7 h 30"/>
                <a:gd name="T26" fmla="*/ 176 w 180"/>
                <a:gd name="T27" fmla="*/ 4 h 30"/>
                <a:gd name="T28" fmla="*/ 174 w 180"/>
                <a:gd name="T29" fmla="*/ 2 h 30"/>
                <a:gd name="T30" fmla="*/ 172 w 180"/>
                <a:gd name="T31" fmla="*/ 1 h 30"/>
                <a:gd name="T32" fmla="*/ 168 w 180"/>
                <a:gd name="T33" fmla="*/ 0 h 30"/>
                <a:gd name="T34" fmla="*/ 165 w 180"/>
                <a:gd name="T35" fmla="*/ 0 h 30"/>
                <a:gd name="T36" fmla="*/ 15 w 180"/>
                <a:gd name="T37" fmla="*/ 0 h 30"/>
                <a:gd name="T38" fmla="*/ 12 w 180"/>
                <a:gd name="T39" fmla="*/ 0 h 30"/>
                <a:gd name="T40" fmla="*/ 9 w 180"/>
                <a:gd name="T41" fmla="*/ 1 h 30"/>
                <a:gd name="T42" fmla="*/ 6 w 180"/>
                <a:gd name="T43" fmla="*/ 2 h 30"/>
                <a:gd name="T44" fmla="*/ 4 w 180"/>
                <a:gd name="T45" fmla="*/ 4 h 30"/>
                <a:gd name="T46" fmla="*/ 2 w 180"/>
                <a:gd name="T47" fmla="*/ 7 h 30"/>
                <a:gd name="T48" fmla="*/ 1 w 180"/>
                <a:gd name="T49" fmla="*/ 9 h 30"/>
                <a:gd name="T50" fmla="*/ 0 w 180"/>
                <a:gd name="T51" fmla="*/ 12 h 30"/>
                <a:gd name="T52" fmla="*/ 0 w 180"/>
                <a:gd name="T53" fmla="*/ 15 h 30"/>
                <a:gd name="T54" fmla="*/ 0 w 180"/>
                <a:gd name="T55" fmla="*/ 18 h 30"/>
                <a:gd name="T56" fmla="*/ 1 w 180"/>
                <a:gd name="T57" fmla="*/ 20 h 30"/>
                <a:gd name="T58" fmla="*/ 2 w 180"/>
                <a:gd name="T59" fmla="*/ 24 h 30"/>
                <a:gd name="T60" fmla="*/ 4 w 180"/>
                <a:gd name="T61" fmla="*/ 26 h 30"/>
                <a:gd name="T62" fmla="*/ 6 w 180"/>
                <a:gd name="T63" fmla="*/ 27 h 30"/>
                <a:gd name="T64" fmla="*/ 9 w 180"/>
                <a:gd name="T65" fmla="*/ 29 h 30"/>
                <a:gd name="T66" fmla="*/ 12 w 180"/>
                <a:gd name="T67" fmla="*/ 29 h 30"/>
                <a:gd name="T68" fmla="*/ 15 w 180"/>
                <a:gd name="T69" fmla="*/ 30 h 30"/>
                <a:gd name="T70" fmla="*/ 15 w 180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0" h="30">
                  <a:moveTo>
                    <a:pt x="15" y="30"/>
                  </a:moveTo>
                  <a:lnTo>
                    <a:pt x="165" y="30"/>
                  </a:lnTo>
                  <a:lnTo>
                    <a:pt x="168" y="29"/>
                  </a:lnTo>
                  <a:lnTo>
                    <a:pt x="172" y="29"/>
                  </a:lnTo>
                  <a:lnTo>
                    <a:pt x="174" y="27"/>
                  </a:lnTo>
                  <a:lnTo>
                    <a:pt x="176" y="26"/>
                  </a:lnTo>
                  <a:lnTo>
                    <a:pt x="178" y="24"/>
                  </a:lnTo>
                  <a:lnTo>
                    <a:pt x="179" y="20"/>
                  </a:lnTo>
                  <a:lnTo>
                    <a:pt x="180" y="18"/>
                  </a:lnTo>
                  <a:lnTo>
                    <a:pt x="180" y="15"/>
                  </a:lnTo>
                  <a:lnTo>
                    <a:pt x="180" y="12"/>
                  </a:lnTo>
                  <a:lnTo>
                    <a:pt x="179" y="9"/>
                  </a:lnTo>
                  <a:lnTo>
                    <a:pt x="178" y="7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2" y="1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336">
              <a:extLst>
                <a:ext uri="{FF2B5EF4-FFF2-40B4-BE49-F238E27FC236}">
                  <a16:creationId xmlns:a16="http://schemas.microsoft.com/office/drawing/2014/main" id="{D9DC3B44-5A9B-4951-8BC1-C817829205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7676" y="893763"/>
              <a:ext cx="47625" cy="49212"/>
            </a:xfrm>
            <a:custGeom>
              <a:avLst/>
              <a:gdLst>
                <a:gd name="T0" fmla="*/ 84 w 150"/>
                <a:gd name="T1" fmla="*/ 31 h 151"/>
                <a:gd name="T2" fmla="*/ 100 w 150"/>
                <a:gd name="T3" fmla="*/ 37 h 151"/>
                <a:gd name="T4" fmla="*/ 113 w 150"/>
                <a:gd name="T5" fmla="*/ 50 h 151"/>
                <a:gd name="T6" fmla="*/ 119 w 150"/>
                <a:gd name="T7" fmla="*/ 66 h 151"/>
                <a:gd name="T8" fmla="*/ 119 w 150"/>
                <a:gd name="T9" fmla="*/ 84 h 151"/>
                <a:gd name="T10" fmla="*/ 113 w 150"/>
                <a:gd name="T11" fmla="*/ 101 h 151"/>
                <a:gd name="T12" fmla="*/ 100 w 150"/>
                <a:gd name="T13" fmla="*/ 112 h 151"/>
                <a:gd name="T14" fmla="*/ 84 w 150"/>
                <a:gd name="T15" fmla="*/ 120 h 151"/>
                <a:gd name="T16" fmla="*/ 66 w 150"/>
                <a:gd name="T17" fmla="*/ 120 h 151"/>
                <a:gd name="T18" fmla="*/ 50 w 150"/>
                <a:gd name="T19" fmla="*/ 112 h 151"/>
                <a:gd name="T20" fmla="*/ 38 w 150"/>
                <a:gd name="T21" fmla="*/ 101 h 151"/>
                <a:gd name="T22" fmla="*/ 30 w 150"/>
                <a:gd name="T23" fmla="*/ 84 h 151"/>
                <a:gd name="T24" fmla="*/ 30 w 150"/>
                <a:gd name="T25" fmla="*/ 66 h 151"/>
                <a:gd name="T26" fmla="*/ 38 w 150"/>
                <a:gd name="T27" fmla="*/ 50 h 151"/>
                <a:gd name="T28" fmla="*/ 50 w 150"/>
                <a:gd name="T29" fmla="*/ 37 h 151"/>
                <a:gd name="T30" fmla="*/ 66 w 150"/>
                <a:gd name="T31" fmla="*/ 31 h 151"/>
                <a:gd name="T32" fmla="*/ 75 w 150"/>
                <a:gd name="T33" fmla="*/ 150 h 151"/>
                <a:gd name="T34" fmla="*/ 90 w 150"/>
                <a:gd name="T35" fmla="*/ 149 h 151"/>
                <a:gd name="T36" fmla="*/ 104 w 150"/>
                <a:gd name="T37" fmla="*/ 145 h 151"/>
                <a:gd name="T38" fmla="*/ 117 w 150"/>
                <a:gd name="T39" fmla="*/ 137 h 151"/>
                <a:gd name="T40" fmla="*/ 128 w 150"/>
                <a:gd name="T41" fmla="*/ 128 h 151"/>
                <a:gd name="T42" fmla="*/ 138 w 150"/>
                <a:gd name="T43" fmla="*/ 118 h 151"/>
                <a:gd name="T44" fmla="*/ 144 w 150"/>
                <a:gd name="T45" fmla="*/ 105 h 151"/>
                <a:gd name="T46" fmla="*/ 148 w 150"/>
                <a:gd name="T47" fmla="*/ 90 h 151"/>
                <a:gd name="T48" fmla="*/ 150 w 150"/>
                <a:gd name="T49" fmla="*/ 75 h 151"/>
                <a:gd name="T50" fmla="*/ 148 w 150"/>
                <a:gd name="T51" fmla="*/ 60 h 151"/>
                <a:gd name="T52" fmla="*/ 144 w 150"/>
                <a:gd name="T53" fmla="*/ 46 h 151"/>
                <a:gd name="T54" fmla="*/ 138 w 150"/>
                <a:gd name="T55" fmla="*/ 33 h 151"/>
                <a:gd name="T56" fmla="*/ 128 w 150"/>
                <a:gd name="T57" fmla="*/ 22 h 151"/>
                <a:gd name="T58" fmla="*/ 117 w 150"/>
                <a:gd name="T59" fmla="*/ 13 h 151"/>
                <a:gd name="T60" fmla="*/ 104 w 150"/>
                <a:gd name="T61" fmla="*/ 6 h 151"/>
                <a:gd name="T62" fmla="*/ 90 w 150"/>
                <a:gd name="T63" fmla="*/ 2 h 151"/>
                <a:gd name="T64" fmla="*/ 75 w 150"/>
                <a:gd name="T65" fmla="*/ 0 h 151"/>
                <a:gd name="T66" fmla="*/ 60 w 150"/>
                <a:gd name="T67" fmla="*/ 2 h 151"/>
                <a:gd name="T68" fmla="*/ 45 w 150"/>
                <a:gd name="T69" fmla="*/ 6 h 151"/>
                <a:gd name="T70" fmla="*/ 32 w 150"/>
                <a:gd name="T71" fmla="*/ 13 h 151"/>
                <a:gd name="T72" fmla="*/ 22 w 150"/>
                <a:gd name="T73" fmla="*/ 22 h 151"/>
                <a:gd name="T74" fmla="*/ 13 w 150"/>
                <a:gd name="T75" fmla="*/ 33 h 151"/>
                <a:gd name="T76" fmla="*/ 6 w 150"/>
                <a:gd name="T77" fmla="*/ 46 h 151"/>
                <a:gd name="T78" fmla="*/ 1 w 150"/>
                <a:gd name="T79" fmla="*/ 60 h 151"/>
                <a:gd name="T80" fmla="*/ 0 w 150"/>
                <a:gd name="T81" fmla="*/ 75 h 151"/>
                <a:gd name="T82" fmla="*/ 1 w 150"/>
                <a:gd name="T83" fmla="*/ 90 h 151"/>
                <a:gd name="T84" fmla="*/ 6 w 150"/>
                <a:gd name="T85" fmla="*/ 105 h 151"/>
                <a:gd name="T86" fmla="*/ 13 w 150"/>
                <a:gd name="T87" fmla="*/ 117 h 151"/>
                <a:gd name="T88" fmla="*/ 22 w 150"/>
                <a:gd name="T89" fmla="*/ 128 h 151"/>
                <a:gd name="T90" fmla="*/ 32 w 150"/>
                <a:gd name="T91" fmla="*/ 137 h 151"/>
                <a:gd name="T92" fmla="*/ 45 w 150"/>
                <a:gd name="T93" fmla="*/ 145 h 151"/>
                <a:gd name="T94" fmla="*/ 60 w 150"/>
                <a:gd name="T95" fmla="*/ 149 h 151"/>
                <a:gd name="T96" fmla="*/ 75 w 150"/>
                <a:gd name="T9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151">
                  <a:moveTo>
                    <a:pt x="75" y="30"/>
                  </a:moveTo>
                  <a:lnTo>
                    <a:pt x="84" y="31"/>
                  </a:lnTo>
                  <a:lnTo>
                    <a:pt x="93" y="34"/>
                  </a:lnTo>
                  <a:lnTo>
                    <a:pt x="100" y="37"/>
                  </a:lnTo>
                  <a:lnTo>
                    <a:pt x="106" y="44"/>
                  </a:lnTo>
                  <a:lnTo>
                    <a:pt x="113" y="50"/>
                  </a:lnTo>
                  <a:lnTo>
                    <a:pt x="116" y="58"/>
                  </a:lnTo>
                  <a:lnTo>
                    <a:pt x="119" y="66"/>
                  </a:lnTo>
                  <a:lnTo>
                    <a:pt x="120" y="75"/>
                  </a:lnTo>
                  <a:lnTo>
                    <a:pt x="119" y="84"/>
                  </a:lnTo>
                  <a:lnTo>
                    <a:pt x="116" y="93"/>
                  </a:lnTo>
                  <a:lnTo>
                    <a:pt x="113" y="101"/>
                  </a:lnTo>
                  <a:lnTo>
                    <a:pt x="106" y="107"/>
                  </a:lnTo>
                  <a:lnTo>
                    <a:pt x="100" y="112"/>
                  </a:lnTo>
                  <a:lnTo>
                    <a:pt x="93" y="117"/>
                  </a:lnTo>
                  <a:lnTo>
                    <a:pt x="84" y="120"/>
                  </a:lnTo>
                  <a:lnTo>
                    <a:pt x="75" y="120"/>
                  </a:lnTo>
                  <a:lnTo>
                    <a:pt x="66" y="120"/>
                  </a:lnTo>
                  <a:lnTo>
                    <a:pt x="57" y="117"/>
                  </a:lnTo>
                  <a:lnTo>
                    <a:pt x="50" y="112"/>
                  </a:lnTo>
                  <a:lnTo>
                    <a:pt x="43" y="107"/>
                  </a:lnTo>
                  <a:lnTo>
                    <a:pt x="38" y="101"/>
                  </a:lnTo>
                  <a:lnTo>
                    <a:pt x="34" y="93"/>
                  </a:lnTo>
                  <a:lnTo>
                    <a:pt x="30" y="84"/>
                  </a:lnTo>
                  <a:lnTo>
                    <a:pt x="30" y="75"/>
                  </a:lnTo>
                  <a:lnTo>
                    <a:pt x="30" y="66"/>
                  </a:lnTo>
                  <a:lnTo>
                    <a:pt x="34" y="58"/>
                  </a:lnTo>
                  <a:lnTo>
                    <a:pt x="38" y="50"/>
                  </a:lnTo>
                  <a:lnTo>
                    <a:pt x="43" y="44"/>
                  </a:lnTo>
                  <a:lnTo>
                    <a:pt x="50" y="37"/>
                  </a:lnTo>
                  <a:lnTo>
                    <a:pt x="57" y="34"/>
                  </a:lnTo>
                  <a:lnTo>
                    <a:pt x="66" y="31"/>
                  </a:lnTo>
                  <a:lnTo>
                    <a:pt x="75" y="30"/>
                  </a:lnTo>
                  <a:close/>
                  <a:moveTo>
                    <a:pt x="75" y="150"/>
                  </a:moveTo>
                  <a:lnTo>
                    <a:pt x="83" y="150"/>
                  </a:lnTo>
                  <a:lnTo>
                    <a:pt x="90" y="149"/>
                  </a:lnTo>
                  <a:lnTo>
                    <a:pt x="98" y="147"/>
                  </a:lnTo>
                  <a:lnTo>
                    <a:pt x="104" y="145"/>
                  </a:lnTo>
                  <a:lnTo>
                    <a:pt x="111" y="141"/>
                  </a:lnTo>
                  <a:lnTo>
                    <a:pt x="117" y="137"/>
                  </a:lnTo>
                  <a:lnTo>
                    <a:pt x="123" y="133"/>
                  </a:lnTo>
                  <a:lnTo>
                    <a:pt x="128" y="128"/>
                  </a:lnTo>
                  <a:lnTo>
                    <a:pt x="133" y="123"/>
                  </a:lnTo>
                  <a:lnTo>
                    <a:pt x="138" y="118"/>
                  </a:lnTo>
                  <a:lnTo>
                    <a:pt x="141" y="111"/>
                  </a:lnTo>
                  <a:lnTo>
                    <a:pt x="144" y="105"/>
                  </a:lnTo>
                  <a:lnTo>
                    <a:pt x="147" y="97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7"/>
                  </a:lnTo>
                  <a:lnTo>
                    <a:pt x="148" y="60"/>
                  </a:lnTo>
                  <a:lnTo>
                    <a:pt x="147" y="52"/>
                  </a:lnTo>
                  <a:lnTo>
                    <a:pt x="144" y="46"/>
                  </a:lnTo>
                  <a:lnTo>
                    <a:pt x="141" y="39"/>
                  </a:lnTo>
                  <a:lnTo>
                    <a:pt x="138" y="33"/>
                  </a:lnTo>
                  <a:lnTo>
                    <a:pt x="133" y="28"/>
                  </a:lnTo>
                  <a:lnTo>
                    <a:pt x="128" y="22"/>
                  </a:lnTo>
                  <a:lnTo>
                    <a:pt x="123" y="17"/>
                  </a:lnTo>
                  <a:lnTo>
                    <a:pt x="117" y="13"/>
                  </a:lnTo>
                  <a:lnTo>
                    <a:pt x="111" y="9"/>
                  </a:lnTo>
                  <a:lnTo>
                    <a:pt x="104" y="6"/>
                  </a:lnTo>
                  <a:lnTo>
                    <a:pt x="98" y="3"/>
                  </a:lnTo>
                  <a:lnTo>
                    <a:pt x="90" y="2"/>
                  </a:lnTo>
                  <a:lnTo>
                    <a:pt x="83" y="1"/>
                  </a:lnTo>
                  <a:lnTo>
                    <a:pt x="75" y="0"/>
                  </a:lnTo>
                  <a:lnTo>
                    <a:pt x="68" y="1"/>
                  </a:lnTo>
                  <a:lnTo>
                    <a:pt x="60" y="2"/>
                  </a:lnTo>
                  <a:lnTo>
                    <a:pt x="53" y="3"/>
                  </a:lnTo>
                  <a:lnTo>
                    <a:pt x="45" y="6"/>
                  </a:lnTo>
                  <a:lnTo>
                    <a:pt x="39" y="9"/>
                  </a:lnTo>
                  <a:lnTo>
                    <a:pt x="32" y="13"/>
                  </a:lnTo>
                  <a:lnTo>
                    <a:pt x="27" y="17"/>
                  </a:lnTo>
                  <a:lnTo>
                    <a:pt x="22" y="22"/>
                  </a:lnTo>
                  <a:lnTo>
                    <a:pt x="17" y="28"/>
                  </a:lnTo>
                  <a:lnTo>
                    <a:pt x="13" y="33"/>
                  </a:lnTo>
                  <a:lnTo>
                    <a:pt x="9" y="39"/>
                  </a:lnTo>
                  <a:lnTo>
                    <a:pt x="6" y="46"/>
                  </a:lnTo>
                  <a:lnTo>
                    <a:pt x="4" y="53"/>
                  </a:lnTo>
                  <a:lnTo>
                    <a:pt x="1" y="60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4" y="97"/>
                  </a:lnTo>
                  <a:lnTo>
                    <a:pt x="6" y="105"/>
                  </a:lnTo>
                  <a:lnTo>
                    <a:pt x="9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2" y="128"/>
                  </a:lnTo>
                  <a:lnTo>
                    <a:pt x="27" y="133"/>
                  </a:lnTo>
                  <a:lnTo>
                    <a:pt x="32" y="137"/>
                  </a:lnTo>
                  <a:lnTo>
                    <a:pt x="39" y="141"/>
                  </a:lnTo>
                  <a:lnTo>
                    <a:pt x="45" y="145"/>
                  </a:lnTo>
                  <a:lnTo>
                    <a:pt x="53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5" y="151"/>
                  </a:lnTo>
                  <a:lnTo>
                    <a:pt x="75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6372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800F24-6F2D-4CE3-A60A-E75198B9731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61616"/>
          </a:solidFill>
          <a:ln>
            <a:solidFill>
              <a:srgbClr val="161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55A36F-44A8-4D18-B15D-FEFC91C437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217"/>
          <a:stretch/>
        </p:blipFill>
        <p:spPr>
          <a:xfrm>
            <a:off x="869034" y="286350"/>
            <a:ext cx="7676866" cy="461796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en-US" sz="2000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27EE58-48B9-4440-AEE6-4688725857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534" t="89782"/>
          <a:stretch/>
        </p:blipFill>
        <p:spPr>
          <a:xfrm>
            <a:off x="0" y="0"/>
            <a:ext cx="1879478" cy="57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014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0B8ECDB-6622-440E-8F3E-1926EE7B17B4}"/>
              </a:ext>
            </a:extLst>
          </p:cNvPr>
          <p:cNvGrpSpPr/>
          <p:nvPr/>
        </p:nvGrpSpPr>
        <p:grpSpPr>
          <a:xfrm>
            <a:off x="205525" y="821430"/>
            <a:ext cx="4115652" cy="3633779"/>
            <a:chOff x="445812" y="462658"/>
            <a:chExt cx="4312454" cy="4058541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DA4C32C-D893-4659-A5A3-FC0299A5A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7648" y="1889953"/>
              <a:ext cx="410103" cy="613572"/>
            </a:xfrm>
            <a:custGeom>
              <a:avLst/>
              <a:gdLst>
                <a:gd name="T0" fmla="*/ 331 w 389"/>
                <a:gd name="T1" fmla="*/ 582 h 582"/>
                <a:gd name="T2" fmla="*/ 0 w 389"/>
                <a:gd name="T3" fmla="*/ 35 h 582"/>
                <a:gd name="T4" fmla="*/ 57 w 389"/>
                <a:gd name="T5" fmla="*/ 0 h 582"/>
                <a:gd name="T6" fmla="*/ 389 w 389"/>
                <a:gd name="T7" fmla="*/ 547 h 582"/>
                <a:gd name="T8" fmla="*/ 331 w 389"/>
                <a:gd name="T9" fmla="*/ 58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582">
                  <a:moveTo>
                    <a:pt x="331" y="582"/>
                  </a:moveTo>
                  <a:lnTo>
                    <a:pt x="0" y="35"/>
                  </a:lnTo>
                  <a:lnTo>
                    <a:pt x="57" y="0"/>
                  </a:lnTo>
                  <a:lnTo>
                    <a:pt x="389" y="547"/>
                  </a:lnTo>
                  <a:lnTo>
                    <a:pt x="331" y="58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BFBE830A-EDBA-4DE0-9C55-124D76527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654" y="4099656"/>
              <a:ext cx="1077441" cy="695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0B87455D-CCBB-4D08-A8CC-0F2DC2E48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885" y="3543013"/>
              <a:ext cx="441730" cy="610410"/>
            </a:xfrm>
            <a:custGeom>
              <a:avLst/>
              <a:gdLst>
                <a:gd name="T0" fmla="*/ 365 w 419"/>
                <a:gd name="T1" fmla="*/ 579 h 579"/>
                <a:gd name="T2" fmla="*/ 0 w 419"/>
                <a:gd name="T3" fmla="*/ 38 h 579"/>
                <a:gd name="T4" fmla="*/ 55 w 419"/>
                <a:gd name="T5" fmla="*/ 0 h 579"/>
                <a:gd name="T6" fmla="*/ 419 w 419"/>
                <a:gd name="T7" fmla="*/ 541 h 579"/>
                <a:gd name="T8" fmla="*/ 365 w 419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579">
                  <a:moveTo>
                    <a:pt x="365" y="579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419" y="541"/>
                  </a:lnTo>
                  <a:lnTo>
                    <a:pt x="365" y="57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BE7E91AD-B18B-4473-81C0-41C726D23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551" y="2667988"/>
              <a:ext cx="768547" cy="1278803"/>
            </a:xfrm>
            <a:custGeom>
              <a:avLst/>
              <a:gdLst>
                <a:gd name="T0" fmla="*/ 671 w 729"/>
                <a:gd name="T1" fmla="*/ 1213 h 1213"/>
                <a:gd name="T2" fmla="*/ 0 w 729"/>
                <a:gd name="T3" fmla="*/ 33 h 1213"/>
                <a:gd name="T4" fmla="*/ 57 w 729"/>
                <a:gd name="T5" fmla="*/ 0 h 1213"/>
                <a:gd name="T6" fmla="*/ 729 w 729"/>
                <a:gd name="T7" fmla="*/ 1179 h 1213"/>
                <a:gd name="T8" fmla="*/ 671 w 729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1213">
                  <a:moveTo>
                    <a:pt x="671" y="1213"/>
                  </a:moveTo>
                  <a:lnTo>
                    <a:pt x="0" y="33"/>
                  </a:lnTo>
                  <a:lnTo>
                    <a:pt x="57" y="0"/>
                  </a:lnTo>
                  <a:lnTo>
                    <a:pt x="729" y="1179"/>
                  </a:lnTo>
                  <a:lnTo>
                    <a:pt x="671" y="121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A877DE5A-4C81-443F-9A48-ECBAFE494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9081" y="2591027"/>
              <a:ext cx="943552" cy="1578209"/>
            </a:xfrm>
            <a:custGeom>
              <a:avLst/>
              <a:gdLst>
                <a:gd name="T0" fmla="*/ 58 w 895"/>
                <a:gd name="T1" fmla="*/ 1497 h 1497"/>
                <a:gd name="T2" fmla="*/ 0 w 895"/>
                <a:gd name="T3" fmla="*/ 1464 h 1497"/>
                <a:gd name="T4" fmla="*/ 838 w 895"/>
                <a:gd name="T5" fmla="*/ 0 h 1497"/>
                <a:gd name="T6" fmla="*/ 895 w 895"/>
                <a:gd name="T7" fmla="*/ 34 h 1497"/>
                <a:gd name="T8" fmla="*/ 58 w 895"/>
                <a:gd name="T9" fmla="*/ 1497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5" h="1497">
                  <a:moveTo>
                    <a:pt x="58" y="1497"/>
                  </a:moveTo>
                  <a:lnTo>
                    <a:pt x="0" y="1464"/>
                  </a:lnTo>
                  <a:lnTo>
                    <a:pt x="838" y="0"/>
                  </a:lnTo>
                  <a:lnTo>
                    <a:pt x="895" y="34"/>
                  </a:lnTo>
                  <a:lnTo>
                    <a:pt x="58" y="149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EDD4C065-B41F-40CF-82CF-D86061A9C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444" y="1889953"/>
              <a:ext cx="410103" cy="613572"/>
            </a:xfrm>
            <a:custGeom>
              <a:avLst/>
              <a:gdLst>
                <a:gd name="T0" fmla="*/ 57 w 389"/>
                <a:gd name="T1" fmla="*/ 582 h 582"/>
                <a:gd name="T2" fmla="*/ 0 w 389"/>
                <a:gd name="T3" fmla="*/ 547 h 582"/>
                <a:gd name="T4" fmla="*/ 332 w 389"/>
                <a:gd name="T5" fmla="*/ 0 h 582"/>
                <a:gd name="T6" fmla="*/ 389 w 389"/>
                <a:gd name="T7" fmla="*/ 35 h 582"/>
                <a:gd name="T8" fmla="*/ 57 w 389"/>
                <a:gd name="T9" fmla="*/ 58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582">
                  <a:moveTo>
                    <a:pt x="57" y="582"/>
                  </a:moveTo>
                  <a:lnTo>
                    <a:pt x="0" y="547"/>
                  </a:lnTo>
                  <a:lnTo>
                    <a:pt x="332" y="0"/>
                  </a:lnTo>
                  <a:lnTo>
                    <a:pt x="389" y="35"/>
                  </a:lnTo>
                  <a:lnTo>
                    <a:pt x="57" y="58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B79CDBA5-DE69-449D-80C8-3C075956C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104" y="2593136"/>
              <a:ext cx="423808" cy="705292"/>
            </a:xfrm>
            <a:custGeom>
              <a:avLst/>
              <a:gdLst>
                <a:gd name="T0" fmla="*/ 342 w 402"/>
                <a:gd name="T1" fmla="*/ 669 h 669"/>
                <a:gd name="T2" fmla="*/ 0 w 402"/>
                <a:gd name="T3" fmla="*/ 30 h 669"/>
                <a:gd name="T4" fmla="*/ 59 w 402"/>
                <a:gd name="T5" fmla="*/ 0 h 669"/>
                <a:gd name="T6" fmla="*/ 402 w 402"/>
                <a:gd name="T7" fmla="*/ 637 h 669"/>
                <a:gd name="T8" fmla="*/ 342 w 402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669">
                  <a:moveTo>
                    <a:pt x="342" y="669"/>
                  </a:moveTo>
                  <a:lnTo>
                    <a:pt x="0" y="30"/>
                  </a:lnTo>
                  <a:lnTo>
                    <a:pt x="59" y="0"/>
                  </a:lnTo>
                  <a:lnTo>
                    <a:pt x="402" y="637"/>
                  </a:lnTo>
                  <a:lnTo>
                    <a:pt x="342" y="6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421188A7-7DF3-43F4-A426-7F309C918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417" y="3264692"/>
              <a:ext cx="643091" cy="1057411"/>
            </a:xfrm>
            <a:custGeom>
              <a:avLst/>
              <a:gdLst>
                <a:gd name="T0" fmla="*/ 58 w 610"/>
                <a:gd name="T1" fmla="*/ 1003 h 1003"/>
                <a:gd name="T2" fmla="*/ 0 w 610"/>
                <a:gd name="T3" fmla="*/ 970 h 1003"/>
                <a:gd name="T4" fmla="*/ 552 w 610"/>
                <a:gd name="T5" fmla="*/ 0 h 1003"/>
                <a:gd name="T6" fmla="*/ 610 w 610"/>
                <a:gd name="T7" fmla="*/ 32 h 1003"/>
                <a:gd name="T8" fmla="*/ 58 w 610"/>
                <a:gd name="T9" fmla="*/ 1003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1003">
                  <a:moveTo>
                    <a:pt x="58" y="1003"/>
                  </a:moveTo>
                  <a:lnTo>
                    <a:pt x="0" y="970"/>
                  </a:lnTo>
                  <a:lnTo>
                    <a:pt x="552" y="0"/>
                  </a:lnTo>
                  <a:lnTo>
                    <a:pt x="610" y="32"/>
                  </a:lnTo>
                  <a:lnTo>
                    <a:pt x="58" y="10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5923FE10-EB68-4D55-808F-906C28709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042" y="1629553"/>
              <a:ext cx="1359979" cy="2317237"/>
            </a:xfrm>
            <a:custGeom>
              <a:avLst/>
              <a:gdLst>
                <a:gd name="T0" fmla="*/ 59 w 1290"/>
                <a:gd name="T1" fmla="*/ 2198 h 2198"/>
                <a:gd name="T2" fmla="*/ 0 w 1290"/>
                <a:gd name="T3" fmla="*/ 2164 h 2198"/>
                <a:gd name="T4" fmla="*/ 1231 w 1290"/>
                <a:gd name="T5" fmla="*/ 0 h 2198"/>
                <a:gd name="T6" fmla="*/ 1290 w 1290"/>
                <a:gd name="T7" fmla="*/ 33 h 2198"/>
                <a:gd name="T8" fmla="*/ 59 w 1290"/>
                <a:gd name="T9" fmla="*/ 2198 h 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0" h="2198">
                  <a:moveTo>
                    <a:pt x="59" y="2198"/>
                  </a:moveTo>
                  <a:lnTo>
                    <a:pt x="0" y="2164"/>
                  </a:lnTo>
                  <a:lnTo>
                    <a:pt x="1231" y="0"/>
                  </a:lnTo>
                  <a:lnTo>
                    <a:pt x="1290" y="33"/>
                  </a:lnTo>
                  <a:lnTo>
                    <a:pt x="59" y="219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892963CD-8989-4E0D-A675-A09D36DE5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7362" y="3264692"/>
              <a:ext cx="557697" cy="904545"/>
            </a:xfrm>
            <a:custGeom>
              <a:avLst/>
              <a:gdLst>
                <a:gd name="T0" fmla="*/ 472 w 529"/>
                <a:gd name="T1" fmla="*/ 858 h 858"/>
                <a:gd name="T2" fmla="*/ 0 w 529"/>
                <a:gd name="T3" fmla="*/ 32 h 858"/>
                <a:gd name="T4" fmla="*/ 58 w 529"/>
                <a:gd name="T5" fmla="*/ 0 h 858"/>
                <a:gd name="T6" fmla="*/ 529 w 529"/>
                <a:gd name="T7" fmla="*/ 825 h 858"/>
                <a:gd name="T8" fmla="*/ 472 w 529"/>
                <a:gd name="T9" fmla="*/ 85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858">
                  <a:moveTo>
                    <a:pt x="472" y="858"/>
                  </a:moveTo>
                  <a:lnTo>
                    <a:pt x="0" y="32"/>
                  </a:lnTo>
                  <a:lnTo>
                    <a:pt x="58" y="0"/>
                  </a:lnTo>
                  <a:lnTo>
                    <a:pt x="529" y="825"/>
                  </a:lnTo>
                  <a:lnTo>
                    <a:pt x="472" y="8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D953E99B-5891-460B-A672-AD7D13477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5335" y="659645"/>
              <a:ext cx="1307267" cy="799120"/>
            </a:xfrm>
            <a:custGeom>
              <a:avLst/>
              <a:gdLst>
                <a:gd name="T0" fmla="*/ 1240 w 1240"/>
                <a:gd name="T1" fmla="*/ 758 h 758"/>
                <a:gd name="T2" fmla="*/ 27 w 1240"/>
                <a:gd name="T3" fmla="*/ 758 h 758"/>
                <a:gd name="T4" fmla="*/ 27 w 1240"/>
                <a:gd name="T5" fmla="*/ 725 h 758"/>
                <a:gd name="T6" fmla="*/ 0 w 1240"/>
                <a:gd name="T7" fmla="*/ 707 h 758"/>
                <a:gd name="T8" fmla="*/ 428 w 1240"/>
                <a:gd name="T9" fmla="*/ 0 h 758"/>
                <a:gd name="T10" fmla="*/ 485 w 1240"/>
                <a:gd name="T11" fmla="*/ 35 h 758"/>
                <a:gd name="T12" fmla="*/ 87 w 1240"/>
                <a:gd name="T13" fmla="*/ 692 h 758"/>
                <a:gd name="T14" fmla="*/ 1240 w 1240"/>
                <a:gd name="T15" fmla="*/ 692 h 758"/>
                <a:gd name="T16" fmla="*/ 1240 w 1240"/>
                <a:gd name="T17" fmla="*/ 758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0" h="758">
                  <a:moveTo>
                    <a:pt x="1240" y="758"/>
                  </a:moveTo>
                  <a:lnTo>
                    <a:pt x="27" y="758"/>
                  </a:lnTo>
                  <a:lnTo>
                    <a:pt x="27" y="725"/>
                  </a:lnTo>
                  <a:lnTo>
                    <a:pt x="0" y="707"/>
                  </a:lnTo>
                  <a:lnTo>
                    <a:pt x="428" y="0"/>
                  </a:lnTo>
                  <a:lnTo>
                    <a:pt x="485" y="35"/>
                  </a:lnTo>
                  <a:lnTo>
                    <a:pt x="87" y="692"/>
                  </a:lnTo>
                  <a:lnTo>
                    <a:pt x="1240" y="692"/>
                  </a:lnTo>
                  <a:lnTo>
                    <a:pt x="1240" y="7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5A90F021-E465-414D-806A-BAE235524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1873" y="3771572"/>
              <a:ext cx="828214" cy="717313"/>
            </a:xfrm>
            <a:custGeom>
              <a:avLst/>
              <a:gdLst>
                <a:gd name="T0" fmla="*/ 527 w 702"/>
                <a:gd name="T1" fmla="*/ 608 h 608"/>
                <a:gd name="T2" fmla="*/ 702 w 702"/>
                <a:gd name="T3" fmla="*/ 304 h 608"/>
                <a:gd name="T4" fmla="*/ 527 w 702"/>
                <a:gd name="T5" fmla="*/ 0 h 608"/>
                <a:gd name="T6" fmla="*/ 177 w 702"/>
                <a:gd name="T7" fmla="*/ 0 h 608"/>
                <a:gd name="T8" fmla="*/ 0 w 702"/>
                <a:gd name="T9" fmla="*/ 304 h 608"/>
                <a:gd name="T10" fmla="*/ 177 w 702"/>
                <a:gd name="T11" fmla="*/ 608 h 608"/>
                <a:gd name="T12" fmla="*/ 527 w 702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2" h="608">
                  <a:moveTo>
                    <a:pt x="527" y="608"/>
                  </a:moveTo>
                  <a:lnTo>
                    <a:pt x="702" y="304"/>
                  </a:lnTo>
                  <a:lnTo>
                    <a:pt x="527" y="0"/>
                  </a:lnTo>
                  <a:lnTo>
                    <a:pt x="177" y="0"/>
                  </a:lnTo>
                  <a:lnTo>
                    <a:pt x="0" y="304"/>
                  </a:lnTo>
                  <a:lnTo>
                    <a:pt x="177" y="608"/>
                  </a:lnTo>
                  <a:lnTo>
                    <a:pt x="527" y="6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490048DA-760B-465E-B0C9-4AFAB5271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738" y="2293946"/>
              <a:ext cx="726752" cy="630008"/>
            </a:xfrm>
            <a:custGeom>
              <a:avLst/>
              <a:gdLst>
                <a:gd name="T0" fmla="*/ 462 w 616"/>
                <a:gd name="T1" fmla="*/ 534 h 534"/>
                <a:gd name="T2" fmla="*/ 616 w 616"/>
                <a:gd name="T3" fmla="*/ 267 h 534"/>
                <a:gd name="T4" fmla="*/ 462 w 616"/>
                <a:gd name="T5" fmla="*/ 0 h 534"/>
                <a:gd name="T6" fmla="*/ 154 w 616"/>
                <a:gd name="T7" fmla="*/ 0 h 534"/>
                <a:gd name="T8" fmla="*/ 0 w 616"/>
                <a:gd name="T9" fmla="*/ 267 h 534"/>
                <a:gd name="T10" fmla="*/ 154 w 616"/>
                <a:gd name="T11" fmla="*/ 534 h 534"/>
                <a:gd name="T12" fmla="*/ 462 w 616"/>
                <a:gd name="T13" fmla="*/ 534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534">
                  <a:moveTo>
                    <a:pt x="462" y="534"/>
                  </a:moveTo>
                  <a:lnTo>
                    <a:pt x="616" y="267"/>
                  </a:lnTo>
                  <a:lnTo>
                    <a:pt x="462" y="0"/>
                  </a:lnTo>
                  <a:lnTo>
                    <a:pt x="154" y="0"/>
                  </a:lnTo>
                  <a:lnTo>
                    <a:pt x="0" y="267"/>
                  </a:lnTo>
                  <a:lnTo>
                    <a:pt x="154" y="534"/>
                  </a:lnTo>
                  <a:lnTo>
                    <a:pt x="462" y="53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557AAEDF-981B-44D9-A5F9-498408F8A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8034" y="3917364"/>
              <a:ext cx="500232" cy="434164"/>
            </a:xfrm>
            <a:custGeom>
              <a:avLst/>
              <a:gdLst>
                <a:gd name="T0" fmla="*/ 318 w 424"/>
                <a:gd name="T1" fmla="*/ 368 h 368"/>
                <a:gd name="T2" fmla="*/ 424 w 424"/>
                <a:gd name="T3" fmla="*/ 184 h 368"/>
                <a:gd name="T4" fmla="*/ 318 w 424"/>
                <a:gd name="T5" fmla="*/ 0 h 368"/>
                <a:gd name="T6" fmla="*/ 106 w 424"/>
                <a:gd name="T7" fmla="*/ 0 h 368"/>
                <a:gd name="T8" fmla="*/ 0 w 424"/>
                <a:gd name="T9" fmla="*/ 184 h 368"/>
                <a:gd name="T10" fmla="*/ 106 w 424"/>
                <a:gd name="T11" fmla="*/ 368 h 368"/>
                <a:gd name="T12" fmla="*/ 318 w 424"/>
                <a:gd name="T13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368">
                  <a:moveTo>
                    <a:pt x="318" y="368"/>
                  </a:moveTo>
                  <a:lnTo>
                    <a:pt x="424" y="184"/>
                  </a:lnTo>
                  <a:lnTo>
                    <a:pt x="318" y="0"/>
                  </a:lnTo>
                  <a:lnTo>
                    <a:pt x="106" y="0"/>
                  </a:lnTo>
                  <a:lnTo>
                    <a:pt x="0" y="184"/>
                  </a:lnTo>
                  <a:lnTo>
                    <a:pt x="106" y="368"/>
                  </a:lnTo>
                  <a:lnTo>
                    <a:pt x="318" y="36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ECFB5811-B472-43B2-BD53-86069DBED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3171" y="3347143"/>
              <a:ext cx="501411" cy="431803"/>
            </a:xfrm>
            <a:custGeom>
              <a:avLst/>
              <a:gdLst>
                <a:gd name="T0" fmla="*/ 319 w 425"/>
                <a:gd name="T1" fmla="*/ 366 h 366"/>
                <a:gd name="T2" fmla="*/ 425 w 425"/>
                <a:gd name="T3" fmla="*/ 182 h 366"/>
                <a:gd name="T4" fmla="*/ 319 w 425"/>
                <a:gd name="T5" fmla="*/ 0 h 366"/>
                <a:gd name="T6" fmla="*/ 106 w 425"/>
                <a:gd name="T7" fmla="*/ 0 h 366"/>
                <a:gd name="T8" fmla="*/ 0 w 425"/>
                <a:gd name="T9" fmla="*/ 182 h 366"/>
                <a:gd name="T10" fmla="*/ 106 w 425"/>
                <a:gd name="T11" fmla="*/ 366 h 366"/>
                <a:gd name="T12" fmla="*/ 319 w 425"/>
                <a:gd name="T13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66">
                  <a:moveTo>
                    <a:pt x="319" y="366"/>
                  </a:moveTo>
                  <a:lnTo>
                    <a:pt x="425" y="182"/>
                  </a:lnTo>
                  <a:lnTo>
                    <a:pt x="319" y="0"/>
                  </a:lnTo>
                  <a:lnTo>
                    <a:pt x="106" y="0"/>
                  </a:lnTo>
                  <a:lnTo>
                    <a:pt x="0" y="182"/>
                  </a:lnTo>
                  <a:lnTo>
                    <a:pt x="106" y="366"/>
                  </a:lnTo>
                  <a:lnTo>
                    <a:pt x="319" y="36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9AB0626F-3E09-4F09-A16E-0AFD024CD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114" y="1692965"/>
              <a:ext cx="499053" cy="432983"/>
            </a:xfrm>
            <a:custGeom>
              <a:avLst/>
              <a:gdLst>
                <a:gd name="T0" fmla="*/ 317 w 423"/>
                <a:gd name="T1" fmla="*/ 367 h 367"/>
                <a:gd name="T2" fmla="*/ 423 w 423"/>
                <a:gd name="T3" fmla="*/ 183 h 367"/>
                <a:gd name="T4" fmla="*/ 317 w 423"/>
                <a:gd name="T5" fmla="*/ 0 h 367"/>
                <a:gd name="T6" fmla="*/ 106 w 423"/>
                <a:gd name="T7" fmla="*/ 0 h 367"/>
                <a:gd name="T8" fmla="*/ 0 w 423"/>
                <a:gd name="T9" fmla="*/ 183 h 367"/>
                <a:gd name="T10" fmla="*/ 106 w 423"/>
                <a:gd name="T11" fmla="*/ 367 h 367"/>
                <a:gd name="T12" fmla="*/ 317 w 423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7">
                  <a:moveTo>
                    <a:pt x="317" y="367"/>
                  </a:moveTo>
                  <a:lnTo>
                    <a:pt x="423" y="183"/>
                  </a:lnTo>
                  <a:lnTo>
                    <a:pt x="317" y="0"/>
                  </a:lnTo>
                  <a:lnTo>
                    <a:pt x="106" y="0"/>
                  </a:lnTo>
                  <a:lnTo>
                    <a:pt x="0" y="183"/>
                  </a:lnTo>
                  <a:lnTo>
                    <a:pt x="106" y="367"/>
                  </a:lnTo>
                  <a:lnTo>
                    <a:pt x="317" y="3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4D60255E-C0D3-489D-98E1-6CA1FCC2C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4851" y="1064264"/>
              <a:ext cx="828214" cy="717313"/>
            </a:xfrm>
            <a:custGeom>
              <a:avLst/>
              <a:gdLst>
                <a:gd name="T0" fmla="*/ 175 w 702"/>
                <a:gd name="T1" fmla="*/ 608 h 608"/>
                <a:gd name="T2" fmla="*/ 0 w 702"/>
                <a:gd name="T3" fmla="*/ 305 h 608"/>
                <a:gd name="T4" fmla="*/ 175 w 702"/>
                <a:gd name="T5" fmla="*/ 0 h 608"/>
                <a:gd name="T6" fmla="*/ 527 w 702"/>
                <a:gd name="T7" fmla="*/ 0 h 608"/>
                <a:gd name="T8" fmla="*/ 702 w 702"/>
                <a:gd name="T9" fmla="*/ 305 h 608"/>
                <a:gd name="T10" fmla="*/ 527 w 702"/>
                <a:gd name="T11" fmla="*/ 608 h 608"/>
                <a:gd name="T12" fmla="*/ 175 w 702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2" h="608">
                  <a:moveTo>
                    <a:pt x="175" y="608"/>
                  </a:moveTo>
                  <a:lnTo>
                    <a:pt x="0" y="305"/>
                  </a:lnTo>
                  <a:lnTo>
                    <a:pt x="175" y="0"/>
                  </a:lnTo>
                  <a:lnTo>
                    <a:pt x="527" y="0"/>
                  </a:lnTo>
                  <a:lnTo>
                    <a:pt x="702" y="305"/>
                  </a:lnTo>
                  <a:lnTo>
                    <a:pt x="527" y="608"/>
                  </a:lnTo>
                  <a:lnTo>
                    <a:pt x="175" y="6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A7298A9D-D9C9-4C37-8695-16E2F4482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4116" y="3771572"/>
              <a:ext cx="827035" cy="717313"/>
            </a:xfrm>
            <a:custGeom>
              <a:avLst/>
              <a:gdLst>
                <a:gd name="T0" fmla="*/ 176 w 701"/>
                <a:gd name="T1" fmla="*/ 608 h 608"/>
                <a:gd name="T2" fmla="*/ 0 w 701"/>
                <a:gd name="T3" fmla="*/ 304 h 608"/>
                <a:gd name="T4" fmla="*/ 176 w 701"/>
                <a:gd name="T5" fmla="*/ 0 h 608"/>
                <a:gd name="T6" fmla="*/ 526 w 701"/>
                <a:gd name="T7" fmla="*/ 0 h 608"/>
                <a:gd name="T8" fmla="*/ 701 w 701"/>
                <a:gd name="T9" fmla="*/ 304 h 608"/>
                <a:gd name="T10" fmla="*/ 526 w 701"/>
                <a:gd name="T11" fmla="*/ 608 h 608"/>
                <a:gd name="T12" fmla="*/ 176 w 701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1" h="608">
                  <a:moveTo>
                    <a:pt x="176" y="608"/>
                  </a:moveTo>
                  <a:lnTo>
                    <a:pt x="0" y="304"/>
                  </a:lnTo>
                  <a:lnTo>
                    <a:pt x="176" y="0"/>
                  </a:lnTo>
                  <a:lnTo>
                    <a:pt x="526" y="0"/>
                  </a:lnTo>
                  <a:lnTo>
                    <a:pt x="701" y="304"/>
                  </a:lnTo>
                  <a:lnTo>
                    <a:pt x="526" y="608"/>
                  </a:lnTo>
                  <a:lnTo>
                    <a:pt x="176" y="6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1" name="Freeform 34">
              <a:extLst>
                <a:ext uri="{FF2B5EF4-FFF2-40B4-BE49-F238E27FC236}">
                  <a16:creationId xmlns:a16="http://schemas.microsoft.com/office/drawing/2014/main" id="{B7E22E78-C70B-4082-997B-A2555E4E7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613" y="2966618"/>
              <a:ext cx="726752" cy="628830"/>
            </a:xfrm>
            <a:custGeom>
              <a:avLst/>
              <a:gdLst>
                <a:gd name="T0" fmla="*/ 154 w 616"/>
                <a:gd name="T1" fmla="*/ 533 h 533"/>
                <a:gd name="T2" fmla="*/ 0 w 616"/>
                <a:gd name="T3" fmla="*/ 268 h 533"/>
                <a:gd name="T4" fmla="*/ 154 w 616"/>
                <a:gd name="T5" fmla="*/ 0 h 533"/>
                <a:gd name="T6" fmla="*/ 462 w 616"/>
                <a:gd name="T7" fmla="*/ 0 h 533"/>
                <a:gd name="T8" fmla="*/ 616 w 616"/>
                <a:gd name="T9" fmla="*/ 268 h 533"/>
                <a:gd name="T10" fmla="*/ 462 w 616"/>
                <a:gd name="T11" fmla="*/ 533 h 533"/>
                <a:gd name="T12" fmla="*/ 154 w 616"/>
                <a:gd name="T13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533">
                  <a:moveTo>
                    <a:pt x="154" y="533"/>
                  </a:moveTo>
                  <a:lnTo>
                    <a:pt x="0" y="268"/>
                  </a:lnTo>
                  <a:lnTo>
                    <a:pt x="154" y="0"/>
                  </a:lnTo>
                  <a:lnTo>
                    <a:pt x="462" y="0"/>
                  </a:lnTo>
                  <a:lnTo>
                    <a:pt x="616" y="268"/>
                  </a:lnTo>
                  <a:lnTo>
                    <a:pt x="462" y="533"/>
                  </a:lnTo>
                  <a:lnTo>
                    <a:pt x="154" y="5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5803589B-F7B3-4381-9431-FE77DDA00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0810" y="1064264"/>
              <a:ext cx="827035" cy="717313"/>
            </a:xfrm>
            <a:custGeom>
              <a:avLst/>
              <a:gdLst>
                <a:gd name="T0" fmla="*/ 175 w 701"/>
                <a:gd name="T1" fmla="*/ 608 h 608"/>
                <a:gd name="T2" fmla="*/ 0 w 701"/>
                <a:gd name="T3" fmla="*/ 305 h 608"/>
                <a:gd name="T4" fmla="*/ 175 w 701"/>
                <a:gd name="T5" fmla="*/ 0 h 608"/>
                <a:gd name="T6" fmla="*/ 526 w 701"/>
                <a:gd name="T7" fmla="*/ 0 h 608"/>
                <a:gd name="T8" fmla="*/ 701 w 701"/>
                <a:gd name="T9" fmla="*/ 305 h 608"/>
                <a:gd name="T10" fmla="*/ 526 w 701"/>
                <a:gd name="T11" fmla="*/ 608 h 608"/>
                <a:gd name="T12" fmla="*/ 175 w 701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1" h="608">
                  <a:moveTo>
                    <a:pt x="175" y="608"/>
                  </a:moveTo>
                  <a:lnTo>
                    <a:pt x="0" y="305"/>
                  </a:lnTo>
                  <a:lnTo>
                    <a:pt x="175" y="0"/>
                  </a:lnTo>
                  <a:lnTo>
                    <a:pt x="526" y="0"/>
                  </a:lnTo>
                  <a:lnTo>
                    <a:pt x="701" y="305"/>
                  </a:lnTo>
                  <a:lnTo>
                    <a:pt x="526" y="608"/>
                  </a:lnTo>
                  <a:lnTo>
                    <a:pt x="175" y="60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3" name="Freeform 38">
              <a:extLst>
                <a:ext uri="{FF2B5EF4-FFF2-40B4-BE49-F238E27FC236}">
                  <a16:creationId xmlns:a16="http://schemas.microsoft.com/office/drawing/2014/main" id="{63CA5DA7-52E2-4E1C-8932-41735027F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019" y="462658"/>
              <a:ext cx="499053" cy="432983"/>
            </a:xfrm>
            <a:custGeom>
              <a:avLst/>
              <a:gdLst>
                <a:gd name="T0" fmla="*/ 106 w 423"/>
                <a:gd name="T1" fmla="*/ 367 h 367"/>
                <a:gd name="T2" fmla="*/ 0 w 423"/>
                <a:gd name="T3" fmla="*/ 183 h 367"/>
                <a:gd name="T4" fmla="*/ 106 w 423"/>
                <a:gd name="T5" fmla="*/ 0 h 367"/>
                <a:gd name="T6" fmla="*/ 318 w 423"/>
                <a:gd name="T7" fmla="*/ 0 h 367"/>
                <a:gd name="T8" fmla="*/ 423 w 423"/>
                <a:gd name="T9" fmla="*/ 183 h 367"/>
                <a:gd name="T10" fmla="*/ 318 w 423"/>
                <a:gd name="T11" fmla="*/ 367 h 367"/>
                <a:gd name="T12" fmla="*/ 106 w 423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7">
                  <a:moveTo>
                    <a:pt x="106" y="367"/>
                  </a:moveTo>
                  <a:lnTo>
                    <a:pt x="0" y="183"/>
                  </a:lnTo>
                  <a:lnTo>
                    <a:pt x="106" y="0"/>
                  </a:lnTo>
                  <a:lnTo>
                    <a:pt x="318" y="0"/>
                  </a:lnTo>
                  <a:lnTo>
                    <a:pt x="423" y="183"/>
                  </a:lnTo>
                  <a:lnTo>
                    <a:pt x="318" y="367"/>
                  </a:lnTo>
                  <a:lnTo>
                    <a:pt x="106" y="3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4" name="Freeform 40">
              <a:extLst>
                <a:ext uri="{FF2B5EF4-FFF2-40B4-BE49-F238E27FC236}">
                  <a16:creationId xmlns:a16="http://schemas.microsoft.com/office/drawing/2014/main" id="{C76C4720-43D6-4D5F-8216-35DFFBBD3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12" y="4088216"/>
              <a:ext cx="501411" cy="432983"/>
            </a:xfrm>
            <a:custGeom>
              <a:avLst/>
              <a:gdLst>
                <a:gd name="T0" fmla="*/ 106 w 425"/>
                <a:gd name="T1" fmla="*/ 367 h 367"/>
                <a:gd name="T2" fmla="*/ 0 w 425"/>
                <a:gd name="T3" fmla="*/ 183 h 367"/>
                <a:gd name="T4" fmla="*/ 106 w 425"/>
                <a:gd name="T5" fmla="*/ 0 h 367"/>
                <a:gd name="T6" fmla="*/ 318 w 425"/>
                <a:gd name="T7" fmla="*/ 0 h 367"/>
                <a:gd name="T8" fmla="*/ 425 w 425"/>
                <a:gd name="T9" fmla="*/ 183 h 367"/>
                <a:gd name="T10" fmla="*/ 318 w 425"/>
                <a:gd name="T11" fmla="*/ 367 h 367"/>
                <a:gd name="T12" fmla="*/ 106 w 425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67">
                  <a:moveTo>
                    <a:pt x="106" y="367"/>
                  </a:moveTo>
                  <a:lnTo>
                    <a:pt x="0" y="183"/>
                  </a:lnTo>
                  <a:lnTo>
                    <a:pt x="106" y="0"/>
                  </a:lnTo>
                  <a:lnTo>
                    <a:pt x="318" y="0"/>
                  </a:lnTo>
                  <a:lnTo>
                    <a:pt x="425" y="183"/>
                  </a:lnTo>
                  <a:lnTo>
                    <a:pt x="318" y="367"/>
                  </a:lnTo>
                  <a:lnTo>
                    <a:pt x="106" y="3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5" name="Freeform 42">
              <a:extLst>
                <a:ext uri="{FF2B5EF4-FFF2-40B4-BE49-F238E27FC236}">
                  <a16:creationId xmlns:a16="http://schemas.microsoft.com/office/drawing/2014/main" id="{0562E56A-02BC-4E30-803A-48C572B31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79" y="2391868"/>
              <a:ext cx="499053" cy="434163"/>
            </a:xfrm>
            <a:custGeom>
              <a:avLst/>
              <a:gdLst>
                <a:gd name="T0" fmla="*/ 106 w 423"/>
                <a:gd name="T1" fmla="*/ 368 h 368"/>
                <a:gd name="T2" fmla="*/ 0 w 423"/>
                <a:gd name="T3" fmla="*/ 184 h 368"/>
                <a:gd name="T4" fmla="*/ 106 w 423"/>
                <a:gd name="T5" fmla="*/ 0 h 368"/>
                <a:gd name="T6" fmla="*/ 317 w 423"/>
                <a:gd name="T7" fmla="*/ 0 h 368"/>
                <a:gd name="T8" fmla="*/ 423 w 423"/>
                <a:gd name="T9" fmla="*/ 184 h 368"/>
                <a:gd name="T10" fmla="*/ 317 w 423"/>
                <a:gd name="T11" fmla="*/ 368 h 368"/>
                <a:gd name="T12" fmla="*/ 106 w 423"/>
                <a:gd name="T13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8">
                  <a:moveTo>
                    <a:pt x="106" y="368"/>
                  </a:moveTo>
                  <a:lnTo>
                    <a:pt x="0" y="184"/>
                  </a:lnTo>
                  <a:lnTo>
                    <a:pt x="106" y="0"/>
                  </a:lnTo>
                  <a:lnTo>
                    <a:pt x="317" y="0"/>
                  </a:lnTo>
                  <a:lnTo>
                    <a:pt x="423" y="184"/>
                  </a:lnTo>
                  <a:lnTo>
                    <a:pt x="317" y="368"/>
                  </a:lnTo>
                  <a:lnTo>
                    <a:pt x="106" y="36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4F1E42C6-7657-4FA8-AE8B-4FA5F059F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029" y="1692965"/>
              <a:ext cx="499053" cy="432983"/>
            </a:xfrm>
            <a:custGeom>
              <a:avLst/>
              <a:gdLst>
                <a:gd name="T0" fmla="*/ 105 w 423"/>
                <a:gd name="T1" fmla="*/ 367 h 367"/>
                <a:gd name="T2" fmla="*/ 0 w 423"/>
                <a:gd name="T3" fmla="*/ 183 h 367"/>
                <a:gd name="T4" fmla="*/ 105 w 423"/>
                <a:gd name="T5" fmla="*/ 0 h 367"/>
                <a:gd name="T6" fmla="*/ 317 w 423"/>
                <a:gd name="T7" fmla="*/ 0 h 367"/>
                <a:gd name="T8" fmla="*/ 423 w 423"/>
                <a:gd name="T9" fmla="*/ 183 h 367"/>
                <a:gd name="T10" fmla="*/ 317 w 423"/>
                <a:gd name="T11" fmla="*/ 367 h 367"/>
                <a:gd name="T12" fmla="*/ 105 w 423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7">
                  <a:moveTo>
                    <a:pt x="105" y="367"/>
                  </a:moveTo>
                  <a:lnTo>
                    <a:pt x="0" y="183"/>
                  </a:lnTo>
                  <a:lnTo>
                    <a:pt x="105" y="0"/>
                  </a:lnTo>
                  <a:lnTo>
                    <a:pt x="317" y="0"/>
                  </a:lnTo>
                  <a:lnTo>
                    <a:pt x="423" y="183"/>
                  </a:lnTo>
                  <a:lnTo>
                    <a:pt x="317" y="367"/>
                  </a:lnTo>
                  <a:lnTo>
                    <a:pt x="105" y="3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488662E-7679-4BB1-8EA8-D8DABDC62239}"/>
                </a:ext>
              </a:extLst>
            </p:cNvPr>
            <p:cNvSpPr/>
            <p:nvPr/>
          </p:nvSpPr>
          <p:spPr>
            <a:xfrm>
              <a:off x="1819818" y="1997414"/>
              <a:ext cx="1545528" cy="1368554"/>
            </a:xfrm>
            <a:prstGeom prst="hexagon">
              <a:avLst>
                <a:gd name="adj" fmla="val 28621"/>
                <a:gd name="vf" fmla="val 11547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3F3D6E8A-38F9-459D-AF34-F521E38C6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616" y="2079717"/>
              <a:ext cx="1398987" cy="1211331"/>
            </a:xfrm>
            <a:custGeom>
              <a:avLst/>
              <a:gdLst>
                <a:gd name="T0" fmla="*/ 331 w 1327"/>
                <a:gd name="T1" fmla="*/ 1149 h 1149"/>
                <a:gd name="T2" fmla="*/ 0 w 1327"/>
                <a:gd name="T3" fmla="*/ 574 h 1149"/>
                <a:gd name="T4" fmla="*/ 331 w 1327"/>
                <a:gd name="T5" fmla="*/ 0 h 1149"/>
                <a:gd name="T6" fmla="*/ 995 w 1327"/>
                <a:gd name="T7" fmla="*/ 0 h 1149"/>
                <a:gd name="T8" fmla="*/ 1327 w 1327"/>
                <a:gd name="T9" fmla="*/ 574 h 1149"/>
                <a:gd name="T10" fmla="*/ 995 w 1327"/>
                <a:gd name="T11" fmla="*/ 1149 h 1149"/>
                <a:gd name="T12" fmla="*/ 331 w 1327"/>
                <a:gd name="T13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7" h="1149">
                  <a:moveTo>
                    <a:pt x="331" y="1149"/>
                  </a:moveTo>
                  <a:lnTo>
                    <a:pt x="0" y="574"/>
                  </a:lnTo>
                  <a:lnTo>
                    <a:pt x="331" y="0"/>
                  </a:lnTo>
                  <a:lnTo>
                    <a:pt x="995" y="0"/>
                  </a:lnTo>
                  <a:lnTo>
                    <a:pt x="1327" y="574"/>
                  </a:lnTo>
                  <a:lnTo>
                    <a:pt x="995" y="1149"/>
                  </a:lnTo>
                  <a:lnTo>
                    <a:pt x="331" y="1149"/>
                  </a:lnTo>
                  <a:close/>
                </a:path>
              </a:pathLst>
            </a:custGeom>
            <a:solidFill>
              <a:srgbClr val="6395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39" name="Freeform 43">
              <a:extLst>
                <a:ext uri="{FF2B5EF4-FFF2-40B4-BE49-F238E27FC236}">
                  <a16:creationId xmlns:a16="http://schemas.microsoft.com/office/drawing/2014/main" id="{D8B28CFE-5784-4FEF-AAFD-341211225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581" y="1716002"/>
              <a:ext cx="445947" cy="386909"/>
            </a:xfrm>
            <a:custGeom>
              <a:avLst/>
              <a:gdLst>
                <a:gd name="T0" fmla="*/ 105 w 423"/>
                <a:gd name="T1" fmla="*/ 367 h 367"/>
                <a:gd name="T2" fmla="*/ 0 w 423"/>
                <a:gd name="T3" fmla="*/ 183 h 367"/>
                <a:gd name="T4" fmla="*/ 105 w 423"/>
                <a:gd name="T5" fmla="*/ 0 h 367"/>
                <a:gd name="T6" fmla="*/ 317 w 423"/>
                <a:gd name="T7" fmla="*/ 0 h 367"/>
                <a:gd name="T8" fmla="*/ 423 w 423"/>
                <a:gd name="T9" fmla="*/ 183 h 367"/>
                <a:gd name="T10" fmla="*/ 317 w 423"/>
                <a:gd name="T11" fmla="*/ 367 h 367"/>
                <a:gd name="T12" fmla="*/ 105 w 423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7">
                  <a:moveTo>
                    <a:pt x="105" y="367"/>
                  </a:moveTo>
                  <a:lnTo>
                    <a:pt x="0" y="183"/>
                  </a:lnTo>
                  <a:lnTo>
                    <a:pt x="105" y="0"/>
                  </a:lnTo>
                  <a:lnTo>
                    <a:pt x="317" y="0"/>
                  </a:lnTo>
                  <a:lnTo>
                    <a:pt x="423" y="183"/>
                  </a:lnTo>
                  <a:lnTo>
                    <a:pt x="317" y="367"/>
                  </a:lnTo>
                  <a:lnTo>
                    <a:pt x="105" y="3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id="{3BDE866A-FFD4-4CD0-B64B-F54F246BA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577" y="3809738"/>
              <a:ext cx="740082" cy="640983"/>
            </a:xfrm>
            <a:custGeom>
              <a:avLst/>
              <a:gdLst>
                <a:gd name="T0" fmla="*/ 527 w 702"/>
                <a:gd name="T1" fmla="*/ 608 h 608"/>
                <a:gd name="T2" fmla="*/ 702 w 702"/>
                <a:gd name="T3" fmla="*/ 304 h 608"/>
                <a:gd name="T4" fmla="*/ 527 w 702"/>
                <a:gd name="T5" fmla="*/ 0 h 608"/>
                <a:gd name="T6" fmla="*/ 177 w 702"/>
                <a:gd name="T7" fmla="*/ 0 h 608"/>
                <a:gd name="T8" fmla="*/ 0 w 702"/>
                <a:gd name="T9" fmla="*/ 304 h 608"/>
                <a:gd name="T10" fmla="*/ 177 w 702"/>
                <a:gd name="T11" fmla="*/ 608 h 608"/>
                <a:gd name="T12" fmla="*/ 527 w 702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2" h="608">
                  <a:moveTo>
                    <a:pt x="527" y="608"/>
                  </a:moveTo>
                  <a:lnTo>
                    <a:pt x="702" y="304"/>
                  </a:lnTo>
                  <a:lnTo>
                    <a:pt x="527" y="0"/>
                  </a:lnTo>
                  <a:lnTo>
                    <a:pt x="177" y="0"/>
                  </a:lnTo>
                  <a:lnTo>
                    <a:pt x="0" y="304"/>
                  </a:lnTo>
                  <a:lnTo>
                    <a:pt x="177" y="608"/>
                  </a:lnTo>
                  <a:lnTo>
                    <a:pt x="527" y="608"/>
                  </a:lnTo>
                  <a:close/>
                </a:path>
              </a:pathLst>
            </a:custGeom>
            <a:solidFill>
              <a:srgbClr val="7DC7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id="{13586341-9653-4A2F-B502-F5C99B866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406" y="2327465"/>
              <a:ext cx="649417" cy="562968"/>
            </a:xfrm>
            <a:custGeom>
              <a:avLst/>
              <a:gdLst>
                <a:gd name="T0" fmla="*/ 462 w 616"/>
                <a:gd name="T1" fmla="*/ 534 h 534"/>
                <a:gd name="T2" fmla="*/ 616 w 616"/>
                <a:gd name="T3" fmla="*/ 267 h 534"/>
                <a:gd name="T4" fmla="*/ 462 w 616"/>
                <a:gd name="T5" fmla="*/ 0 h 534"/>
                <a:gd name="T6" fmla="*/ 154 w 616"/>
                <a:gd name="T7" fmla="*/ 0 h 534"/>
                <a:gd name="T8" fmla="*/ 0 w 616"/>
                <a:gd name="T9" fmla="*/ 267 h 534"/>
                <a:gd name="T10" fmla="*/ 154 w 616"/>
                <a:gd name="T11" fmla="*/ 534 h 534"/>
                <a:gd name="T12" fmla="*/ 462 w 616"/>
                <a:gd name="T13" fmla="*/ 534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534">
                  <a:moveTo>
                    <a:pt x="462" y="534"/>
                  </a:moveTo>
                  <a:lnTo>
                    <a:pt x="616" y="267"/>
                  </a:lnTo>
                  <a:lnTo>
                    <a:pt x="462" y="0"/>
                  </a:lnTo>
                  <a:lnTo>
                    <a:pt x="154" y="0"/>
                  </a:lnTo>
                  <a:lnTo>
                    <a:pt x="0" y="267"/>
                  </a:lnTo>
                  <a:lnTo>
                    <a:pt x="154" y="534"/>
                  </a:lnTo>
                  <a:lnTo>
                    <a:pt x="462" y="534"/>
                  </a:lnTo>
                  <a:close/>
                </a:path>
              </a:pathLst>
            </a:custGeom>
            <a:solidFill>
              <a:srgbClr val="A1BBC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FC9456B7-41C3-44D9-B1F1-909FC4AD5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649" y="3940464"/>
              <a:ext cx="447001" cy="387963"/>
            </a:xfrm>
            <a:custGeom>
              <a:avLst/>
              <a:gdLst>
                <a:gd name="T0" fmla="*/ 318 w 424"/>
                <a:gd name="T1" fmla="*/ 368 h 368"/>
                <a:gd name="T2" fmla="*/ 424 w 424"/>
                <a:gd name="T3" fmla="*/ 184 h 368"/>
                <a:gd name="T4" fmla="*/ 318 w 424"/>
                <a:gd name="T5" fmla="*/ 0 h 368"/>
                <a:gd name="T6" fmla="*/ 106 w 424"/>
                <a:gd name="T7" fmla="*/ 0 h 368"/>
                <a:gd name="T8" fmla="*/ 0 w 424"/>
                <a:gd name="T9" fmla="*/ 184 h 368"/>
                <a:gd name="T10" fmla="*/ 106 w 424"/>
                <a:gd name="T11" fmla="*/ 368 h 368"/>
                <a:gd name="T12" fmla="*/ 318 w 424"/>
                <a:gd name="T13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368">
                  <a:moveTo>
                    <a:pt x="318" y="368"/>
                  </a:moveTo>
                  <a:lnTo>
                    <a:pt x="424" y="184"/>
                  </a:lnTo>
                  <a:lnTo>
                    <a:pt x="318" y="0"/>
                  </a:lnTo>
                  <a:lnTo>
                    <a:pt x="106" y="0"/>
                  </a:lnTo>
                  <a:lnTo>
                    <a:pt x="0" y="184"/>
                  </a:lnTo>
                  <a:lnTo>
                    <a:pt x="106" y="368"/>
                  </a:lnTo>
                  <a:lnTo>
                    <a:pt x="318" y="3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07F1062D-B4B7-4AFD-8B89-BD54595A2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849" y="3370117"/>
              <a:ext cx="448056" cy="385855"/>
            </a:xfrm>
            <a:custGeom>
              <a:avLst/>
              <a:gdLst>
                <a:gd name="T0" fmla="*/ 319 w 425"/>
                <a:gd name="T1" fmla="*/ 366 h 366"/>
                <a:gd name="T2" fmla="*/ 425 w 425"/>
                <a:gd name="T3" fmla="*/ 182 h 366"/>
                <a:gd name="T4" fmla="*/ 319 w 425"/>
                <a:gd name="T5" fmla="*/ 0 h 366"/>
                <a:gd name="T6" fmla="*/ 106 w 425"/>
                <a:gd name="T7" fmla="*/ 0 h 366"/>
                <a:gd name="T8" fmla="*/ 0 w 425"/>
                <a:gd name="T9" fmla="*/ 182 h 366"/>
                <a:gd name="T10" fmla="*/ 106 w 425"/>
                <a:gd name="T11" fmla="*/ 366 h 366"/>
                <a:gd name="T12" fmla="*/ 319 w 425"/>
                <a:gd name="T13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66">
                  <a:moveTo>
                    <a:pt x="319" y="366"/>
                  </a:moveTo>
                  <a:lnTo>
                    <a:pt x="425" y="182"/>
                  </a:lnTo>
                  <a:lnTo>
                    <a:pt x="319" y="0"/>
                  </a:lnTo>
                  <a:lnTo>
                    <a:pt x="106" y="0"/>
                  </a:lnTo>
                  <a:lnTo>
                    <a:pt x="0" y="182"/>
                  </a:lnTo>
                  <a:lnTo>
                    <a:pt x="106" y="366"/>
                  </a:lnTo>
                  <a:lnTo>
                    <a:pt x="319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8DB8DA82-9F86-4267-954D-C1CCFB235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3667" y="1716002"/>
              <a:ext cx="445947" cy="386909"/>
            </a:xfrm>
            <a:custGeom>
              <a:avLst/>
              <a:gdLst>
                <a:gd name="T0" fmla="*/ 317 w 423"/>
                <a:gd name="T1" fmla="*/ 367 h 367"/>
                <a:gd name="T2" fmla="*/ 423 w 423"/>
                <a:gd name="T3" fmla="*/ 183 h 367"/>
                <a:gd name="T4" fmla="*/ 317 w 423"/>
                <a:gd name="T5" fmla="*/ 0 h 367"/>
                <a:gd name="T6" fmla="*/ 106 w 423"/>
                <a:gd name="T7" fmla="*/ 0 h 367"/>
                <a:gd name="T8" fmla="*/ 0 w 423"/>
                <a:gd name="T9" fmla="*/ 183 h 367"/>
                <a:gd name="T10" fmla="*/ 106 w 423"/>
                <a:gd name="T11" fmla="*/ 367 h 367"/>
                <a:gd name="T12" fmla="*/ 317 w 423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7">
                  <a:moveTo>
                    <a:pt x="317" y="367"/>
                  </a:moveTo>
                  <a:lnTo>
                    <a:pt x="423" y="183"/>
                  </a:lnTo>
                  <a:lnTo>
                    <a:pt x="317" y="0"/>
                  </a:lnTo>
                  <a:lnTo>
                    <a:pt x="106" y="0"/>
                  </a:lnTo>
                  <a:lnTo>
                    <a:pt x="0" y="183"/>
                  </a:lnTo>
                  <a:lnTo>
                    <a:pt x="106" y="367"/>
                  </a:lnTo>
                  <a:lnTo>
                    <a:pt x="317" y="3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84982995-2801-4A7E-BA83-F176B65D6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8917" y="1102429"/>
              <a:ext cx="740082" cy="640983"/>
            </a:xfrm>
            <a:custGeom>
              <a:avLst/>
              <a:gdLst>
                <a:gd name="T0" fmla="*/ 175 w 702"/>
                <a:gd name="T1" fmla="*/ 608 h 608"/>
                <a:gd name="T2" fmla="*/ 0 w 702"/>
                <a:gd name="T3" fmla="*/ 305 h 608"/>
                <a:gd name="T4" fmla="*/ 175 w 702"/>
                <a:gd name="T5" fmla="*/ 0 h 608"/>
                <a:gd name="T6" fmla="*/ 527 w 702"/>
                <a:gd name="T7" fmla="*/ 0 h 608"/>
                <a:gd name="T8" fmla="*/ 702 w 702"/>
                <a:gd name="T9" fmla="*/ 305 h 608"/>
                <a:gd name="T10" fmla="*/ 527 w 702"/>
                <a:gd name="T11" fmla="*/ 608 h 608"/>
                <a:gd name="T12" fmla="*/ 175 w 702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2" h="608">
                  <a:moveTo>
                    <a:pt x="175" y="608"/>
                  </a:moveTo>
                  <a:lnTo>
                    <a:pt x="0" y="305"/>
                  </a:lnTo>
                  <a:lnTo>
                    <a:pt x="175" y="0"/>
                  </a:lnTo>
                  <a:lnTo>
                    <a:pt x="527" y="0"/>
                  </a:lnTo>
                  <a:lnTo>
                    <a:pt x="702" y="305"/>
                  </a:lnTo>
                  <a:lnTo>
                    <a:pt x="527" y="608"/>
                  </a:lnTo>
                  <a:lnTo>
                    <a:pt x="175" y="608"/>
                  </a:lnTo>
                  <a:close/>
                </a:path>
              </a:pathLst>
            </a:custGeom>
            <a:solidFill>
              <a:srgbClr val="999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CB6D5C5A-F6A4-4D6C-B723-5C46F59C5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119" y="3809738"/>
              <a:ext cx="739028" cy="640983"/>
            </a:xfrm>
            <a:custGeom>
              <a:avLst/>
              <a:gdLst>
                <a:gd name="T0" fmla="*/ 176 w 701"/>
                <a:gd name="T1" fmla="*/ 608 h 608"/>
                <a:gd name="T2" fmla="*/ 0 w 701"/>
                <a:gd name="T3" fmla="*/ 304 h 608"/>
                <a:gd name="T4" fmla="*/ 176 w 701"/>
                <a:gd name="T5" fmla="*/ 0 h 608"/>
                <a:gd name="T6" fmla="*/ 526 w 701"/>
                <a:gd name="T7" fmla="*/ 0 h 608"/>
                <a:gd name="T8" fmla="*/ 701 w 701"/>
                <a:gd name="T9" fmla="*/ 304 h 608"/>
                <a:gd name="T10" fmla="*/ 526 w 701"/>
                <a:gd name="T11" fmla="*/ 608 h 608"/>
                <a:gd name="T12" fmla="*/ 176 w 701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1" h="608">
                  <a:moveTo>
                    <a:pt x="176" y="608"/>
                  </a:moveTo>
                  <a:lnTo>
                    <a:pt x="0" y="304"/>
                  </a:lnTo>
                  <a:lnTo>
                    <a:pt x="176" y="0"/>
                  </a:lnTo>
                  <a:lnTo>
                    <a:pt x="526" y="0"/>
                  </a:lnTo>
                  <a:lnTo>
                    <a:pt x="701" y="304"/>
                  </a:lnTo>
                  <a:lnTo>
                    <a:pt x="526" y="608"/>
                  </a:lnTo>
                  <a:lnTo>
                    <a:pt x="176" y="608"/>
                  </a:lnTo>
                  <a:close/>
                </a:path>
              </a:pathLst>
            </a:custGeom>
            <a:solidFill>
              <a:srgbClr val="D853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id="{1D0D7272-3E7A-4412-B7A6-E7E6F9152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023" y="3001656"/>
              <a:ext cx="649417" cy="561914"/>
            </a:xfrm>
            <a:custGeom>
              <a:avLst/>
              <a:gdLst>
                <a:gd name="T0" fmla="*/ 154 w 616"/>
                <a:gd name="T1" fmla="*/ 533 h 533"/>
                <a:gd name="T2" fmla="*/ 0 w 616"/>
                <a:gd name="T3" fmla="*/ 268 h 533"/>
                <a:gd name="T4" fmla="*/ 154 w 616"/>
                <a:gd name="T5" fmla="*/ 0 h 533"/>
                <a:gd name="T6" fmla="*/ 462 w 616"/>
                <a:gd name="T7" fmla="*/ 0 h 533"/>
                <a:gd name="T8" fmla="*/ 616 w 616"/>
                <a:gd name="T9" fmla="*/ 268 h 533"/>
                <a:gd name="T10" fmla="*/ 462 w 616"/>
                <a:gd name="T11" fmla="*/ 533 h 533"/>
                <a:gd name="T12" fmla="*/ 154 w 616"/>
                <a:gd name="T13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533">
                  <a:moveTo>
                    <a:pt x="154" y="533"/>
                  </a:moveTo>
                  <a:lnTo>
                    <a:pt x="0" y="268"/>
                  </a:lnTo>
                  <a:lnTo>
                    <a:pt x="154" y="0"/>
                  </a:lnTo>
                  <a:lnTo>
                    <a:pt x="462" y="0"/>
                  </a:lnTo>
                  <a:lnTo>
                    <a:pt x="616" y="268"/>
                  </a:lnTo>
                  <a:lnTo>
                    <a:pt x="462" y="533"/>
                  </a:lnTo>
                  <a:lnTo>
                    <a:pt x="154" y="533"/>
                  </a:lnTo>
                  <a:close/>
                </a:path>
              </a:pathLst>
            </a:custGeom>
            <a:solidFill>
              <a:srgbClr val="A1BBC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8" name="Freeform 36">
              <a:extLst>
                <a:ext uri="{FF2B5EF4-FFF2-40B4-BE49-F238E27FC236}">
                  <a16:creationId xmlns:a16="http://schemas.microsoft.com/office/drawing/2014/main" id="{9BF3FBC2-4CDD-4EE7-980F-EB814A8E6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813" y="1102429"/>
              <a:ext cx="739028" cy="640983"/>
            </a:xfrm>
            <a:custGeom>
              <a:avLst/>
              <a:gdLst>
                <a:gd name="T0" fmla="*/ 175 w 701"/>
                <a:gd name="T1" fmla="*/ 608 h 608"/>
                <a:gd name="T2" fmla="*/ 0 w 701"/>
                <a:gd name="T3" fmla="*/ 305 h 608"/>
                <a:gd name="T4" fmla="*/ 175 w 701"/>
                <a:gd name="T5" fmla="*/ 0 h 608"/>
                <a:gd name="T6" fmla="*/ 526 w 701"/>
                <a:gd name="T7" fmla="*/ 0 h 608"/>
                <a:gd name="T8" fmla="*/ 701 w 701"/>
                <a:gd name="T9" fmla="*/ 305 h 608"/>
                <a:gd name="T10" fmla="*/ 526 w 701"/>
                <a:gd name="T11" fmla="*/ 608 h 608"/>
                <a:gd name="T12" fmla="*/ 175 w 701"/>
                <a:gd name="T1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1" h="608">
                  <a:moveTo>
                    <a:pt x="175" y="608"/>
                  </a:moveTo>
                  <a:lnTo>
                    <a:pt x="0" y="305"/>
                  </a:lnTo>
                  <a:lnTo>
                    <a:pt x="175" y="0"/>
                  </a:lnTo>
                  <a:lnTo>
                    <a:pt x="526" y="0"/>
                  </a:lnTo>
                  <a:lnTo>
                    <a:pt x="701" y="305"/>
                  </a:lnTo>
                  <a:lnTo>
                    <a:pt x="526" y="608"/>
                  </a:lnTo>
                  <a:lnTo>
                    <a:pt x="175" y="608"/>
                  </a:lnTo>
                  <a:close/>
                </a:path>
              </a:pathLst>
            </a:custGeom>
            <a:solidFill>
              <a:srgbClr val="A1BBC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49" name="Freeform 38">
              <a:extLst>
                <a:ext uri="{FF2B5EF4-FFF2-40B4-BE49-F238E27FC236}">
                  <a16:creationId xmlns:a16="http://schemas.microsoft.com/office/drawing/2014/main" id="{10910980-F499-4E2D-9384-034C9066C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2571" y="485695"/>
              <a:ext cx="445947" cy="386909"/>
            </a:xfrm>
            <a:custGeom>
              <a:avLst/>
              <a:gdLst>
                <a:gd name="T0" fmla="*/ 106 w 423"/>
                <a:gd name="T1" fmla="*/ 367 h 367"/>
                <a:gd name="T2" fmla="*/ 0 w 423"/>
                <a:gd name="T3" fmla="*/ 183 h 367"/>
                <a:gd name="T4" fmla="*/ 106 w 423"/>
                <a:gd name="T5" fmla="*/ 0 h 367"/>
                <a:gd name="T6" fmla="*/ 318 w 423"/>
                <a:gd name="T7" fmla="*/ 0 h 367"/>
                <a:gd name="T8" fmla="*/ 423 w 423"/>
                <a:gd name="T9" fmla="*/ 183 h 367"/>
                <a:gd name="T10" fmla="*/ 318 w 423"/>
                <a:gd name="T11" fmla="*/ 367 h 367"/>
                <a:gd name="T12" fmla="*/ 106 w 423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7">
                  <a:moveTo>
                    <a:pt x="106" y="367"/>
                  </a:moveTo>
                  <a:lnTo>
                    <a:pt x="0" y="183"/>
                  </a:lnTo>
                  <a:lnTo>
                    <a:pt x="106" y="0"/>
                  </a:lnTo>
                  <a:lnTo>
                    <a:pt x="318" y="0"/>
                  </a:lnTo>
                  <a:lnTo>
                    <a:pt x="423" y="183"/>
                  </a:lnTo>
                  <a:lnTo>
                    <a:pt x="318" y="367"/>
                  </a:lnTo>
                  <a:lnTo>
                    <a:pt x="106" y="3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1CA820FF-C006-46AD-BF85-7AEF2D6D0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90" y="4111252"/>
              <a:ext cx="448056" cy="386909"/>
            </a:xfrm>
            <a:custGeom>
              <a:avLst/>
              <a:gdLst>
                <a:gd name="T0" fmla="*/ 106 w 425"/>
                <a:gd name="T1" fmla="*/ 367 h 367"/>
                <a:gd name="T2" fmla="*/ 0 w 425"/>
                <a:gd name="T3" fmla="*/ 183 h 367"/>
                <a:gd name="T4" fmla="*/ 106 w 425"/>
                <a:gd name="T5" fmla="*/ 0 h 367"/>
                <a:gd name="T6" fmla="*/ 318 w 425"/>
                <a:gd name="T7" fmla="*/ 0 h 367"/>
                <a:gd name="T8" fmla="*/ 425 w 425"/>
                <a:gd name="T9" fmla="*/ 183 h 367"/>
                <a:gd name="T10" fmla="*/ 318 w 425"/>
                <a:gd name="T11" fmla="*/ 367 h 367"/>
                <a:gd name="T12" fmla="*/ 106 w 425"/>
                <a:gd name="T1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67">
                  <a:moveTo>
                    <a:pt x="106" y="367"/>
                  </a:moveTo>
                  <a:lnTo>
                    <a:pt x="0" y="183"/>
                  </a:lnTo>
                  <a:lnTo>
                    <a:pt x="106" y="0"/>
                  </a:lnTo>
                  <a:lnTo>
                    <a:pt x="318" y="0"/>
                  </a:lnTo>
                  <a:lnTo>
                    <a:pt x="425" y="183"/>
                  </a:lnTo>
                  <a:lnTo>
                    <a:pt x="318" y="367"/>
                  </a:lnTo>
                  <a:lnTo>
                    <a:pt x="106" y="3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AF09A10B-7521-4F86-839A-9FCE33D3A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231" y="2414968"/>
              <a:ext cx="445947" cy="387963"/>
            </a:xfrm>
            <a:custGeom>
              <a:avLst/>
              <a:gdLst>
                <a:gd name="T0" fmla="*/ 106 w 423"/>
                <a:gd name="T1" fmla="*/ 368 h 368"/>
                <a:gd name="T2" fmla="*/ 0 w 423"/>
                <a:gd name="T3" fmla="*/ 184 h 368"/>
                <a:gd name="T4" fmla="*/ 106 w 423"/>
                <a:gd name="T5" fmla="*/ 0 h 368"/>
                <a:gd name="T6" fmla="*/ 317 w 423"/>
                <a:gd name="T7" fmla="*/ 0 h 368"/>
                <a:gd name="T8" fmla="*/ 423 w 423"/>
                <a:gd name="T9" fmla="*/ 184 h 368"/>
                <a:gd name="T10" fmla="*/ 317 w 423"/>
                <a:gd name="T11" fmla="*/ 368 h 368"/>
                <a:gd name="T12" fmla="*/ 106 w 423"/>
                <a:gd name="T13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368">
                  <a:moveTo>
                    <a:pt x="106" y="368"/>
                  </a:moveTo>
                  <a:lnTo>
                    <a:pt x="0" y="184"/>
                  </a:lnTo>
                  <a:lnTo>
                    <a:pt x="106" y="0"/>
                  </a:lnTo>
                  <a:lnTo>
                    <a:pt x="317" y="0"/>
                  </a:lnTo>
                  <a:lnTo>
                    <a:pt x="423" y="184"/>
                  </a:lnTo>
                  <a:lnTo>
                    <a:pt x="317" y="368"/>
                  </a:lnTo>
                  <a:lnTo>
                    <a:pt x="106" y="3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EB5E5AD3-21E1-4B6A-B713-614BB9592C7D}"/>
                </a:ext>
              </a:extLst>
            </p:cNvPr>
            <p:cNvSpPr/>
            <p:nvPr/>
          </p:nvSpPr>
          <p:spPr>
            <a:xfrm>
              <a:off x="1902049" y="2070229"/>
              <a:ext cx="1381065" cy="1222923"/>
            </a:xfrm>
            <a:prstGeom prst="hexagon">
              <a:avLst>
                <a:gd name="adj" fmla="val 28621"/>
                <a:gd name="vf" fmla="val 115470"/>
              </a:avLst>
            </a:prstGeom>
            <a:solidFill>
              <a:srgbClr val="6395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1722BEE-3B11-434D-966F-0921A198BBA3}"/>
              </a:ext>
            </a:extLst>
          </p:cNvPr>
          <p:cNvGrpSpPr/>
          <p:nvPr/>
        </p:nvGrpSpPr>
        <p:grpSpPr>
          <a:xfrm>
            <a:off x="4544720" y="1618405"/>
            <a:ext cx="3967118" cy="2876123"/>
            <a:chOff x="6312593" y="674586"/>
            <a:chExt cx="4486543" cy="3888825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9FCDD0-F27E-453B-80D4-E0F5E63EBE38}"/>
                </a:ext>
              </a:extLst>
            </p:cNvPr>
            <p:cNvSpPr/>
            <p:nvPr/>
          </p:nvSpPr>
          <p:spPr>
            <a:xfrm>
              <a:off x="6740983" y="2902394"/>
              <a:ext cx="373640" cy="373640"/>
            </a:xfrm>
            <a:prstGeom prst="ellipse">
              <a:avLst/>
            </a:prstGeom>
            <a:solidFill>
              <a:srgbClr val="6395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>
                <a:solidFill>
                  <a:prstClr val="white"/>
                </a:solidFill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8457DE1-B457-4B18-822B-4EEE5515237B}"/>
                </a:ext>
              </a:extLst>
            </p:cNvPr>
            <p:cNvSpPr/>
            <p:nvPr/>
          </p:nvSpPr>
          <p:spPr>
            <a:xfrm>
              <a:off x="6760489" y="3353734"/>
              <a:ext cx="373640" cy="373640"/>
            </a:xfrm>
            <a:prstGeom prst="ellipse">
              <a:avLst/>
            </a:prstGeom>
            <a:solidFill>
              <a:srgbClr val="6395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>
                <a:solidFill>
                  <a:prstClr val="white"/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1BC9220-A835-4202-9D29-8996AA4C502B}"/>
                </a:ext>
              </a:extLst>
            </p:cNvPr>
            <p:cNvSpPr/>
            <p:nvPr/>
          </p:nvSpPr>
          <p:spPr>
            <a:xfrm>
              <a:off x="6760489" y="3778753"/>
              <a:ext cx="373640" cy="373640"/>
            </a:xfrm>
            <a:prstGeom prst="ellipse">
              <a:avLst/>
            </a:prstGeom>
            <a:solidFill>
              <a:srgbClr val="6395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>
                <a:solidFill>
                  <a:prstClr val="white"/>
                </a:solidFill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C2818CEC-6811-44DF-9BF8-7040392842C1}"/>
                </a:ext>
              </a:extLst>
            </p:cNvPr>
            <p:cNvGrpSpPr/>
            <p:nvPr/>
          </p:nvGrpSpPr>
          <p:grpSpPr>
            <a:xfrm>
              <a:off x="6823173" y="3011227"/>
              <a:ext cx="240410" cy="1068717"/>
              <a:chOff x="5038450" y="1910576"/>
              <a:chExt cx="245973" cy="1093448"/>
            </a:xfrm>
            <a:solidFill>
              <a:schemeClr val="bg1"/>
            </a:solidFill>
            <a:effectLst>
              <a:outerShdw blurRad="38100" dist="25400" dir="5400000" algn="t" rotWithShape="0">
                <a:prstClr val="black">
                  <a:alpha val="48000"/>
                </a:prstClr>
              </a:outerShdw>
            </a:effectLst>
          </p:grpSpPr>
          <p:sp>
            <p:nvSpPr>
              <p:cNvPr id="63" name="Freeform 63">
                <a:extLst>
                  <a:ext uri="{FF2B5EF4-FFF2-40B4-BE49-F238E27FC236}">
                    <a16:creationId xmlns:a16="http://schemas.microsoft.com/office/drawing/2014/main" id="{249A78CE-B418-42E1-BBBF-7A9C6706E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483" y="2810773"/>
                <a:ext cx="237940" cy="193251"/>
              </a:xfrm>
              <a:custGeom>
                <a:avLst/>
                <a:gdLst>
                  <a:gd name="T0" fmla="*/ 393 w 393"/>
                  <a:gd name="T1" fmla="*/ 38 h 319"/>
                  <a:gd name="T2" fmla="*/ 347 w 393"/>
                  <a:gd name="T3" fmla="*/ 52 h 319"/>
                  <a:gd name="T4" fmla="*/ 359 w 393"/>
                  <a:gd name="T5" fmla="*/ 42 h 319"/>
                  <a:gd name="T6" fmla="*/ 377 w 393"/>
                  <a:gd name="T7" fmla="*/ 20 h 319"/>
                  <a:gd name="T8" fmla="*/ 383 w 393"/>
                  <a:gd name="T9" fmla="*/ 6 h 319"/>
                  <a:gd name="T10" fmla="*/ 345 w 393"/>
                  <a:gd name="T11" fmla="*/ 22 h 319"/>
                  <a:gd name="T12" fmla="*/ 331 w 393"/>
                  <a:gd name="T13" fmla="*/ 26 h 319"/>
                  <a:gd name="T14" fmla="*/ 305 w 393"/>
                  <a:gd name="T15" fmla="*/ 8 h 319"/>
                  <a:gd name="T16" fmla="*/ 273 w 393"/>
                  <a:gd name="T17" fmla="*/ 0 h 319"/>
                  <a:gd name="T18" fmla="*/ 255 w 393"/>
                  <a:gd name="T19" fmla="*/ 2 h 319"/>
                  <a:gd name="T20" fmla="*/ 227 w 393"/>
                  <a:gd name="T21" fmla="*/ 14 h 319"/>
                  <a:gd name="T22" fmla="*/ 205 w 393"/>
                  <a:gd name="T23" fmla="*/ 36 h 319"/>
                  <a:gd name="T24" fmla="*/ 193 w 393"/>
                  <a:gd name="T25" fmla="*/ 64 h 319"/>
                  <a:gd name="T26" fmla="*/ 191 w 393"/>
                  <a:gd name="T27" fmla="*/ 82 h 319"/>
                  <a:gd name="T28" fmla="*/ 193 w 393"/>
                  <a:gd name="T29" fmla="*/ 100 h 319"/>
                  <a:gd name="T30" fmla="*/ 145 w 393"/>
                  <a:gd name="T31" fmla="*/ 92 h 319"/>
                  <a:gd name="T32" fmla="*/ 99 w 393"/>
                  <a:gd name="T33" fmla="*/ 74 h 319"/>
                  <a:gd name="T34" fmla="*/ 62 w 393"/>
                  <a:gd name="T35" fmla="*/ 48 h 319"/>
                  <a:gd name="T36" fmla="*/ 28 w 393"/>
                  <a:gd name="T37" fmla="*/ 16 h 319"/>
                  <a:gd name="T38" fmla="*/ 24 w 393"/>
                  <a:gd name="T39" fmla="*/ 24 h 319"/>
                  <a:gd name="T40" fmla="*/ 18 w 393"/>
                  <a:gd name="T41" fmla="*/ 44 h 319"/>
                  <a:gd name="T42" fmla="*/ 16 w 393"/>
                  <a:gd name="T43" fmla="*/ 56 h 319"/>
                  <a:gd name="T44" fmla="*/ 20 w 393"/>
                  <a:gd name="T45" fmla="*/ 76 h 319"/>
                  <a:gd name="T46" fmla="*/ 26 w 393"/>
                  <a:gd name="T47" fmla="*/ 94 h 319"/>
                  <a:gd name="T48" fmla="*/ 52 w 393"/>
                  <a:gd name="T49" fmla="*/ 124 h 319"/>
                  <a:gd name="T50" fmla="*/ 34 w 393"/>
                  <a:gd name="T51" fmla="*/ 120 h 319"/>
                  <a:gd name="T52" fmla="*/ 16 w 393"/>
                  <a:gd name="T53" fmla="*/ 114 h 319"/>
                  <a:gd name="T54" fmla="*/ 16 w 393"/>
                  <a:gd name="T55" fmla="*/ 114 h 319"/>
                  <a:gd name="T56" fmla="*/ 22 w 393"/>
                  <a:gd name="T57" fmla="*/ 142 h 319"/>
                  <a:gd name="T58" fmla="*/ 34 w 393"/>
                  <a:gd name="T59" fmla="*/ 166 h 319"/>
                  <a:gd name="T60" fmla="*/ 56 w 393"/>
                  <a:gd name="T61" fmla="*/ 183 h 319"/>
                  <a:gd name="T62" fmla="*/ 82 w 393"/>
                  <a:gd name="T63" fmla="*/ 193 h 319"/>
                  <a:gd name="T64" fmla="*/ 70 w 393"/>
                  <a:gd name="T65" fmla="*/ 195 h 319"/>
                  <a:gd name="T66" fmla="*/ 60 w 393"/>
                  <a:gd name="T67" fmla="*/ 195 h 319"/>
                  <a:gd name="T68" fmla="*/ 44 w 393"/>
                  <a:gd name="T69" fmla="*/ 193 h 319"/>
                  <a:gd name="T70" fmla="*/ 56 w 393"/>
                  <a:gd name="T71" fmla="*/ 215 h 319"/>
                  <a:gd name="T72" fmla="*/ 72 w 393"/>
                  <a:gd name="T73" fmla="*/ 233 h 319"/>
                  <a:gd name="T74" fmla="*/ 93 w 393"/>
                  <a:gd name="T75" fmla="*/ 245 h 319"/>
                  <a:gd name="T76" fmla="*/ 119 w 393"/>
                  <a:gd name="T77" fmla="*/ 249 h 319"/>
                  <a:gd name="T78" fmla="*/ 97 w 393"/>
                  <a:gd name="T79" fmla="*/ 265 h 319"/>
                  <a:gd name="T80" fmla="*/ 48 w 393"/>
                  <a:gd name="T81" fmla="*/ 283 h 319"/>
                  <a:gd name="T82" fmla="*/ 20 w 393"/>
                  <a:gd name="T83" fmla="*/ 285 h 319"/>
                  <a:gd name="T84" fmla="*/ 0 w 393"/>
                  <a:gd name="T85" fmla="*/ 283 h 319"/>
                  <a:gd name="T86" fmla="*/ 28 w 393"/>
                  <a:gd name="T87" fmla="*/ 299 h 319"/>
                  <a:gd name="T88" fmla="*/ 89 w 393"/>
                  <a:gd name="T89" fmla="*/ 317 h 319"/>
                  <a:gd name="T90" fmla="*/ 123 w 393"/>
                  <a:gd name="T91" fmla="*/ 319 h 319"/>
                  <a:gd name="T92" fmla="*/ 151 w 393"/>
                  <a:gd name="T93" fmla="*/ 319 h 319"/>
                  <a:gd name="T94" fmla="*/ 199 w 393"/>
                  <a:gd name="T95" fmla="*/ 307 h 319"/>
                  <a:gd name="T96" fmla="*/ 243 w 393"/>
                  <a:gd name="T97" fmla="*/ 287 h 319"/>
                  <a:gd name="T98" fmla="*/ 279 w 393"/>
                  <a:gd name="T99" fmla="*/ 261 h 319"/>
                  <a:gd name="T100" fmla="*/ 307 w 393"/>
                  <a:gd name="T101" fmla="*/ 227 h 319"/>
                  <a:gd name="T102" fmla="*/ 329 w 393"/>
                  <a:gd name="T103" fmla="*/ 191 h 319"/>
                  <a:gd name="T104" fmla="*/ 345 w 393"/>
                  <a:gd name="T105" fmla="*/ 152 h 319"/>
                  <a:gd name="T106" fmla="*/ 353 w 393"/>
                  <a:gd name="T107" fmla="*/ 110 h 319"/>
                  <a:gd name="T108" fmla="*/ 353 w 393"/>
                  <a:gd name="T109" fmla="*/ 90 h 319"/>
                  <a:gd name="T110" fmla="*/ 353 w 393"/>
                  <a:gd name="T111" fmla="*/ 80 h 319"/>
                  <a:gd name="T112" fmla="*/ 375 w 393"/>
                  <a:gd name="T113" fmla="*/ 62 h 319"/>
                  <a:gd name="T114" fmla="*/ 393 w 393"/>
                  <a:gd name="T115" fmla="*/ 3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3" h="319">
                    <a:moveTo>
                      <a:pt x="393" y="38"/>
                    </a:moveTo>
                    <a:lnTo>
                      <a:pt x="393" y="38"/>
                    </a:lnTo>
                    <a:lnTo>
                      <a:pt x="371" y="46"/>
                    </a:lnTo>
                    <a:lnTo>
                      <a:pt x="347" y="52"/>
                    </a:lnTo>
                    <a:lnTo>
                      <a:pt x="347" y="52"/>
                    </a:lnTo>
                    <a:lnTo>
                      <a:pt x="359" y="42"/>
                    </a:lnTo>
                    <a:lnTo>
                      <a:pt x="369" y="32"/>
                    </a:lnTo>
                    <a:lnTo>
                      <a:pt x="377" y="20"/>
                    </a:lnTo>
                    <a:lnTo>
                      <a:pt x="383" y="6"/>
                    </a:lnTo>
                    <a:lnTo>
                      <a:pt x="383" y="6"/>
                    </a:lnTo>
                    <a:lnTo>
                      <a:pt x="357" y="18"/>
                    </a:lnTo>
                    <a:lnTo>
                      <a:pt x="345" y="22"/>
                    </a:lnTo>
                    <a:lnTo>
                      <a:pt x="331" y="26"/>
                    </a:lnTo>
                    <a:lnTo>
                      <a:pt x="331" y="26"/>
                    </a:lnTo>
                    <a:lnTo>
                      <a:pt x="319" y="16"/>
                    </a:lnTo>
                    <a:lnTo>
                      <a:pt x="305" y="8"/>
                    </a:lnTo>
                    <a:lnTo>
                      <a:pt x="289" y="2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255" y="2"/>
                    </a:lnTo>
                    <a:lnTo>
                      <a:pt x="241" y="6"/>
                    </a:lnTo>
                    <a:lnTo>
                      <a:pt x="227" y="14"/>
                    </a:lnTo>
                    <a:lnTo>
                      <a:pt x="215" y="24"/>
                    </a:lnTo>
                    <a:lnTo>
                      <a:pt x="205" y="36"/>
                    </a:lnTo>
                    <a:lnTo>
                      <a:pt x="197" y="50"/>
                    </a:lnTo>
                    <a:lnTo>
                      <a:pt x="193" y="64"/>
                    </a:lnTo>
                    <a:lnTo>
                      <a:pt x="191" y="82"/>
                    </a:lnTo>
                    <a:lnTo>
                      <a:pt x="191" y="82"/>
                    </a:lnTo>
                    <a:lnTo>
                      <a:pt x="193" y="100"/>
                    </a:lnTo>
                    <a:lnTo>
                      <a:pt x="193" y="100"/>
                    </a:lnTo>
                    <a:lnTo>
                      <a:pt x="169" y="98"/>
                    </a:lnTo>
                    <a:lnTo>
                      <a:pt x="145" y="92"/>
                    </a:lnTo>
                    <a:lnTo>
                      <a:pt x="121" y="84"/>
                    </a:lnTo>
                    <a:lnTo>
                      <a:pt x="99" y="74"/>
                    </a:lnTo>
                    <a:lnTo>
                      <a:pt x="80" y="62"/>
                    </a:lnTo>
                    <a:lnTo>
                      <a:pt x="62" y="48"/>
                    </a:lnTo>
                    <a:lnTo>
                      <a:pt x="44" y="32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4" y="24"/>
                    </a:lnTo>
                    <a:lnTo>
                      <a:pt x="20" y="34"/>
                    </a:lnTo>
                    <a:lnTo>
                      <a:pt x="18" y="44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8" y="66"/>
                    </a:lnTo>
                    <a:lnTo>
                      <a:pt x="20" y="76"/>
                    </a:lnTo>
                    <a:lnTo>
                      <a:pt x="22" y="86"/>
                    </a:lnTo>
                    <a:lnTo>
                      <a:pt x="26" y="94"/>
                    </a:lnTo>
                    <a:lnTo>
                      <a:pt x="38" y="110"/>
                    </a:lnTo>
                    <a:lnTo>
                      <a:pt x="52" y="124"/>
                    </a:lnTo>
                    <a:lnTo>
                      <a:pt x="52" y="124"/>
                    </a:lnTo>
                    <a:lnTo>
                      <a:pt x="34" y="120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8"/>
                    </a:lnTo>
                    <a:lnTo>
                      <a:pt x="22" y="142"/>
                    </a:lnTo>
                    <a:lnTo>
                      <a:pt x="26" y="154"/>
                    </a:lnTo>
                    <a:lnTo>
                      <a:pt x="34" y="166"/>
                    </a:lnTo>
                    <a:lnTo>
                      <a:pt x="44" y="176"/>
                    </a:lnTo>
                    <a:lnTo>
                      <a:pt x="56" y="183"/>
                    </a:lnTo>
                    <a:lnTo>
                      <a:pt x="68" y="189"/>
                    </a:lnTo>
                    <a:lnTo>
                      <a:pt x="82" y="193"/>
                    </a:lnTo>
                    <a:lnTo>
                      <a:pt x="82" y="193"/>
                    </a:lnTo>
                    <a:lnTo>
                      <a:pt x="70" y="195"/>
                    </a:lnTo>
                    <a:lnTo>
                      <a:pt x="60" y="195"/>
                    </a:lnTo>
                    <a:lnTo>
                      <a:pt x="60" y="195"/>
                    </a:lnTo>
                    <a:lnTo>
                      <a:pt x="44" y="193"/>
                    </a:lnTo>
                    <a:lnTo>
                      <a:pt x="44" y="193"/>
                    </a:lnTo>
                    <a:lnTo>
                      <a:pt x="50" y="205"/>
                    </a:lnTo>
                    <a:lnTo>
                      <a:pt x="56" y="215"/>
                    </a:lnTo>
                    <a:lnTo>
                      <a:pt x="64" y="225"/>
                    </a:lnTo>
                    <a:lnTo>
                      <a:pt x="72" y="233"/>
                    </a:lnTo>
                    <a:lnTo>
                      <a:pt x="84" y="241"/>
                    </a:lnTo>
                    <a:lnTo>
                      <a:pt x="93" y="245"/>
                    </a:lnTo>
                    <a:lnTo>
                      <a:pt x="107" y="249"/>
                    </a:lnTo>
                    <a:lnTo>
                      <a:pt x="119" y="249"/>
                    </a:lnTo>
                    <a:lnTo>
                      <a:pt x="119" y="249"/>
                    </a:lnTo>
                    <a:lnTo>
                      <a:pt x="97" y="265"/>
                    </a:lnTo>
                    <a:lnTo>
                      <a:pt x="74" y="275"/>
                    </a:lnTo>
                    <a:lnTo>
                      <a:pt x="48" y="283"/>
                    </a:lnTo>
                    <a:lnTo>
                      <a:pt x="34" y="283"/>
                    </a:lnTo>
                    <a:lnTo>
                      <a:pt x="20" y="285"/>
                    </a:lnTo>
                    <a:lnTo>
                      <a:pt x="20" y="285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28" y="299"/>
                    </a:lnTo>
                    <a:lnTo>
                      <a:pt x="58" y="311"/>
                    </a:lnTo>
                    <a:lnTo>
                      <a:pt x="89" y="317"/>
                    </a:lnTo>
                    <a:lnTo>
                      <a:pt x="107" y="319"/>
                    </a:lnTo>
                    <a:lnTo>
                      <a:pt x="123" y="319"/>
                    </a:lnTo>
                    <a:lnTo>
                      <a:pt x="123" y="319"/>
                    </a:lnTo>
                    <a:lnTo>
                      <a:pt x="151" y="319"/>
                    </a:lnTo>
                    <a:lnTo>
                      <a:pt x="175" y="315"/>
                    </a:lnTo>
                    <a:lnTo>
                      <a:pt x="199" y="307"/>
                    </a:lnTo>
                    <a:lnTo>
                      <a:pt x="223" y="299"/>
                    </a:lnTo>
                    <a:lnTo>
                      <a:pt x="243" y="287"/>
                    </a:lnTo>
                    <a:lnTo>
                      <a:pt x="261" y="275"/>
                    </a:lnTo>
                    <a:lnTo>
                      <a:pt x="279" y="261"/>
                    </a:lnTo>
                    <a:lnTo>
                      <a:pt x="295" y="245"/>
                    </a:lnTo>
                    <a:lnTo>
                      <a:pt x="307" y="227"/>
                    </a:lnTo>
                    <a:lnTo>
                      <a:pt x="319" y="209"/>
                    </a:lnTo>
                    <a:lnTo>
                      <a:pt x="329" y="191"/>
                    </a:lnTo>
                    <a:lnTo>
                      <a:pt x="339" y="172"/>
                    </a:lnTo>
                    <a:lnTo>
                      <a:pt x="345" y="152"/>
                    </a:lnTo>
                    <a:lnTo>
                      <a:pt x="349" y="132"/>
                    </a:lnTo>
                    <a:lnTo>
                      <a:pt x="353" y="110"/>
                    </a:lnTo>
                    <a:lnTo>
                      <a:pt x="353" y="90"/>
                    </a:lnTo>
                    <a:lnTo>
                      <a:pt x="353" y="90"/>
                    </a:lnTo>
                    <a:lnTo>
                      <a:pt x="353" y="80"/>
                    </a:lnTo>
                    <a:lnTo>
                      <a:pt x="353" y="80"/>
                    </a:lnTo>
                    <a:lnTo>
                      <a:pt x="365" y="72"/>
                    </a:lnTo>
                    <a:lnTo>
                      <a:pt x="375" y="62"/>
                    </a:lnTo>
                    <a:lnTo>
                      <a:pt x="385" y="50"/>
                    </a:lnTo>
                    <a:lnTo>
                      <a:pt x="393" y="38"/>
                    </a:lnTo>
                    <a:lnTo>
                      <a:pt x="393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05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CE827A6B-C5FA-404A-BFEE-F81C6C089D8D}"/>
                  </a:ext>
                </a:extLst>
              </p:cNvPr>
              <p:cNvGrpSpPr/>
              <p:nvPr/>
            </p:nvGrpSpPr>
            <p:grpSpPr>
              <a:xfrm>
                <a:off x="5038450" y="1910576"/>
                <a:ext cx="220416" cy="147180"/>
                <a:chOff x="11617681" y="1532472"/>
                <a:chExt cx="266702" cy="178088"/>
              </a:xfrm>
              <a:grpFill/>
            </p:grpSpPr>
            <p:sp>
              <p:nvSpPr>
                <p:cNvPr id="66" name="Freeform 67">
                  <a:extLst>
                    <a:ext uri="{FF2B5EF4-FFF2-40B4-BE49-F238E27FC236}">
                      <a16:creationId xmlns:a16="http://schemas.microsoft.com/office/drawing/2014/main" id="{64E63AE8-65C9-4831-B953-343FD938C2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17681" y="1539108"/>
                  <a:ext cx="266702" cy="171452"/>
                </a:xfrm>
                <a:custGeom>
                  <a:avLst/>
                  <a:gdLst>
                    <a:gd name="T0" fmla="*/ 661 w 673"/>
                    <a:gd name="T1" fmla="*/ 0 h 429"/>
                    <a:gd name="T2" fmla="*/ 357 w 673"/>
                    <a:gd name="T3" fmla="*/ 245 h 429"/>
                    <a:gd name="T4" fmla="*/ 354 w 673"/>
                    <a:gd name="T5" fmla="*/ 248 h 429"/>
                    <a:gd name="T6" fmla="*/ 350 w 673"/>
                    <a:gd name="T7" fmla="*/ 248 h 429"/>
                    <a:gd name="T8" fmla="*/ 346 w 673"/>
                    <a:gd name="T9" fmla="*/ 248 h 429"/>
                    <a:gd name="T10" fmla="*/ 342 w 673"/>
                    <a:gd name="T11" fmla="*/ 247 h 429"/>
                    <a:gd name="T12" fmla="*/ 11 w 673"/>
                    <a:gd name="T13" fmla="*/ 6 h 429"/>
                    <a:gd name="T14" fmla="*/ 7 w 673"/>
                    <a:gd name="T15" fmla="*/ 14 h 429"/>
                    <a:gd name="T16" fmla="*/ 3 w 673"/>
                    <a:gd name="T17" fmla="*/ 23 h 429"/>
                    <a:gd name="T18" fmla="*/ 2 w 673"/>
                    <a:gd name="T19" fmla="*/ 33 h 429"/>
                    <a:gd name="T20" fmla="*/ 0 w 673"/>
                    <a:gd name="T21" fmla="*/ 44 h 429"/>
                    <a:gd name="T22" fmla="*/ 0 w 673"/>
                    <a:gd name="T23" fmla="*/ 357 h 429"/>
                    <a:gd name="T24" fmla="*/ 2 w 673"/>
                    <a:gd name="T25" fmla="*/ 365 h 429"/>
                    <a:gd name="T26" fmla="*/ 2 w 673"/>
                    <a:gd name="T27" fmla="*/ 371 h 429"/>
                    <a:gd name="T28" fmla="*/ 4 w 673"/>
                    <a:gd name="T29" fmla="*/ 379 h 429"/>
                    <a:gd name="T30" fmla="*/ 6 w 673"/>
                    <a:gd name="T31" fmla="*/ 385 h 429"/>
                    <a:gd name="T32" fmla="*/ 9 w 673"/>
                    <a:gd name="T33" fmla="*/ 392 h 429"/>
                    <a:gd name="T34" fmla="*/ 12 w 673"/>
                    <a:gd name="T35" fmla="*/ 398 h 429"/>
                    <a:gd name="T36" fmla="*/ 16 w 673"/>
                    <a:gd name="T37" fmla="*/ 403 h 429"/>
                    <a:gd name="T38" fmla="*/ 21 w 673"/>
                    <a:gd name="T39" fmla="*/ 408 h 429"/>
                    <a:gd name="T40" fmla="*/ 26 w 673"/>
                    <a:gd name="T41" fmla="*/ 412 h 429"/>
                    <a:gd name="T42" fmla="*/ 31 w 673"/>
                    <a:gd name="T43" fmla="*/ 417 h 429"/>
                    <a:gd name="T44" fmla="*/ 36 w 673"/>
                    <a:gd name="T45" fmla="*/ 420 h 429"/>
                    <a:gd name="T46" fmla="*/ 43 w 673"/>
                    <a:gd name="T47" fmla="*/ 424 h 429"/>
                    <a:gd name="T48" fmla="*/ 49 w 673"/>
                    <a:gd name="T49" fmla="*/ 425 h 429"/>
                    <a:gd name="T50" fmla="*/ 57 w 673"/>
                    <a:gd name="T51" fmla="*/ 428 h 429"/>
                    <a:gd name="T52" fmla="*/ 63 w 673"/>
                    <a:gd name="T53" fmla="*/ 429 h 429"/>
                    <a:gd name="T54" fmla="*/ 71 w 673"/>
                    <a:gd name="T55" fmla="*/ 429 h 429"/>
                    <a:gd name="T56" fmla="*/ 601 w 673"/>
                    <a:gd name="T57" fmla="*/ 429 h 429"/>
                    <a:gd name="T58" fmla="*/ 609 w 673"/>
                    <a:gd name="T59" fmla="*/ 429 h 429"/>
                    <a:gd name="T60" fmla="*/ 616 w 673"/>
                    <a:gd name="T61" fmla="*/ 428 h 429"/>
                    <a:gd name="T62" fmla="*/ 623 w 673"/>
                    <a:gd name="T63" fmla="*/ 425 h 429"/>
                    <a:gd name="T64" fmla="*/ 630 w 673"/>
                    <a:gd name="T65" fmla="*/ 423 h 429"/>
                    <a:gd name="T66" fmla="*/ 636 w 673"/>
                    <a:gd name="T67" fmla="*/ 420 h 429"/>
                    <a:gd name="T68" fmla="*/ 643 w 673"/>
                    <a:gd name="T69" fmla="*/ 416 h 429"/>
                    <a:gd name="T70" fmla="*/ 648 w 673"/>
                    <a:gd name="T71" fmla="*/ 412 h 429"/>
                    <a:gd name="T72" fmla="*/ 653 w 673"/>
                    <a:gd name="T73" fmla="*/ 407 h 429"/>
                    <a:gd name="T74" fmla="*/ 657 w 673"/>
                    <a:gd name="T75" fmla="*/ 402 h 429"/>
                    <a:gd name="T76" fmla="*/ 662 w 673"/>
                    <a:gd name="T77" fmla="*/ 397 h 429"/>
                    <a:gd name="T78" fmla="*/ 666 w 673"/>
                    <a:gd name="T79" fmla="*/ 390 h 429"/>
                    <a:gd name="T80" fmla="*/ 668 w 673"/>
                    <a:gd name="T81" fmla="*/ 385 h 429"/>
                    <a:gd name="T82" fmla="*/ 671 w 673"/>
                    <a:gd name="T83" fmla="*/ 378 h 429"/>
                    <a:gd name="T84" fmla="*/ 672 w 673"/>
                    <a:gd name="T85" fmla="*/ 371 h 429"/>
                    <a:gd name="T86" fmla="*/ 673 w 673"/>
                    <a:gd name="T87" fmla="*/ 364 h 429"/>
                    <a:gd name="T88" fmla="*/ 673 w 673"/>
                    <a:gd name="T89" fmla="*/ 357 h 429"/>
                    <a:gd name="T90" fmla="*/ 673 w 673"/>
                    <a:gd name="T91" fmla="*/ 44 h 429"/>
                    <a:gd name="T92" fmla="*/ 673 w 673"/>
                    <a:gd name="T93" fmla="*/ 32 h 429"/>
                    <a:gd name="T94" fmla="*/ 671 w 673"/>
                    <a:gd name="T95" fmla="*/ 21 h 429"/>
                    <a:gd name="T96" fmla="*/ 666 w 673"/>
                    <a:gd name="T97" fmla="*/ 10 h 429"/>
                    <a:gd name="T98" fmla="*/ 661 w 673"/>
                    <a:gd name="T99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73" h="429">
                      <a:moveTo>
                        <a:pt x="661" y="0"/>
                      </a:moveTo>
                      <a:lnTo>
                        <a:pt x="357" y="245"/>
                      </a:lnTo>
                      <a:lnTo>
                        <a:pt x="354" y="248"/>
                      </a:lnTo>
                      <a:lnTo>
                        <a:pt x="350" y="248"/>
                      </a:lnTo>
                      <a:lnTo>
                        <a:pt x="346" y="248"/>
                      </a:lnTo>
                      <a:lnTo>
                        <a:pt x="342" y="247"/>
                      </a:lnTo>
                      <a:lnTo>
                        <a:pt x="11" y="6"/>
                      </a:lnTo>
                      <a:lnTo>
                        <a:pt x="7" y="14"/>
                      </a:lnTo>
                      <a:lnTo>
                        <a:pt x="3" y="23"/>
                      </a:lnTo>
                      <a:lnTo>
                        <a:pt x="2" y="33"/>
                      </a:lnTo>
                      <a:lnTo>
                        <a:pt x="0" y="44"/>
                      </a:lnTo>
                      <a:lnTo>
                        <a:pt x="0" y="357"/>
                      </a:lnTo>
                      <a:lnTo>
                        <a:pt x="2" y="365"/>
                      </a:lnTo>
                      <a:lnTo>
                        <a:pt x="2" y="371"/>
                      </a:lnTo>
                      <a:lnTo>
                        <a:pt x="4" y="379"/>
                      </a:lnTo>
                      <a:lnTo>
                        <a:pt x="6" y="385"/>
                      </a:lnTo>
                      <a:lnTo>
                        <a:pt x="9" y="392"/>
                      </a:lnTo>
                      <a:lnTo>
                        <a:pt x="12" y="398"/>
                      </a:lnTo>
                      <a:lnTo>
                        <a:pt x="16" y="403"/>
                      </a:lnTo>
                      <a:lnTo>
                        <a:pt x="21" y="408"/>
                      </a:lnTo>
                      <a:lnTo>
                        <a:pt x="26" y="412"/>
                      </a:lnTo>
                      <a:lnTo>
                        <a:pt x="31" y="417"/>
                      </a:lnTo>
                      <a:lnTo>
                        <a:pt x="36" y="420"/>
                      </a:lnTo>
                      <a:lnTo>
                        <a:pt x="43" y="424"/>
                      </a:lnTo>
                      <a:lnTo>
                        <a:pt x="49" y="425"/>
                      </a:lnTo>
                      <a:lnTo>
                        <a:pt x="57" y="428"/>
                      </a:lnTo>
                      <a:lnTo>
                        <a:pt x="63" y="429"/>
                      </a:lnTo>
                      <a:lnTo>
                        <a:pt x="71" y="429"/>
                      </a:lnTo>
                      <a:lnTo>
                        <a:pt x="601" y="429"/>
                      </a:lnTo>
                      <a:lnTo>
                        <a:pt x="609" y="429"/>
                      </a:lnTo>
                      <a:lnTo>
                        <a:pt x="616" y="428"/>
                      </a:lnTo>
                      <a:lnTo>
                        <a:pt x="623" y="425"/>
                      </a:lnTo>
                      <a:lnTo>
                        <a:pt x="630" y="423"/>
                      </a:lnTo>
                      <a:lnTo>
                        <a:pt x="636" y="420"/>
                      </a:lnTo>
                      <a:lnTo>
                        <a:pt x="643" y="416"/>
                      </a:lnTo>
                      <a:lnTo>
                        <a:pt x="648" y="412"/>
                      </a:lnTo>
                      <a:lnTo>
                        <a:pt x="653" y="407"/>
                      </a:lnTo>
                      <a:lnTo>
                        <a:pt x="657" y="402"/>
                      </a:lnTo>
                      <a:lnTo>
                        <a:pt x="662" y="397"/>
                      </a:lnTo>
                      <a:lnTo>
                        <a:pt x="666" y="390"/>
                      </a:lnTo>
                      <a:lnTo>
                        <a:pt x="668" y="385"/>
                      </a:lnTo>
                      <a:lnTo>
                        <a:pt x="671" y="378"/>
                      </a:lnTo>
                      <a:lnTo>
                        <a:pt x="672" y="371"/>
                      </a:lnTo>
                      <a:lnTo>
                        <a:pt x="673" y="364"/>
                      </a:lnTo>
                      <a:lnTo>
                        <a:pt x="673" y="357"/>
                      </a:lnTo>
                      <a:lnTo>
                        <a:pt x="673" y="44"/>
                      </a:lnTo>
                      <a:lnTo>
                        <a:pt x="673" y="32"/>
                      </a:lnTo>
                      <a:lnTo>
                        <a:pt x="671" y="21"/>
                      </a:lnTo>
                      <a:lnTo>
                        <a:pt x="666" y="10"/>
                      </a:lnTo>
                      <a:lnTo>
                        <a:pt x="6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05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68">
                  <a:extLst>
                    <a:ext uri="{FF2B5EF4-FFF2-40B4-BE49-F238E27FC236}">
                      <a16:creationId xmlns:a16="http://schemas.microsoft.com/office/drawing/2014/main" id="{AD3621A8-CCCD-44DA-A797-2D2438C5D6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39891" y="1532472"/>
                  <a:ext cx="222249" cy="89478"/>
                </a:xfrm>
                <a:custGeom>
                  <a:avLst/>
                  <a:gdLst>
                    <a:gd name="T0" fmla="*/ 617 w 617"/>
                    <a:gd name="T1" fmla="*/ 11 h 249"/>
                    <a:gd name="T2" fmla="*/ 608 w 617"/>
                    <a:gd name="T3" fmla="*/ 6 h 249"/>
                    <a:gd name="T4" fmla="*/ 599 w 617"/>
                    <a:gd name="T5" fmla="*/ 4 h 249"/>
                    <a:gd name="T6" fmla="*/ 587 w 617"/>
                    <a:gd name="T7" fmla="*/ 1 h 249"/>
                    <a:gd name="T8" fmla="*/ 575 w 617"/>
                    <a:gd name="T9" fmla="*/ 0 h 249"/>
                    <a:gd name="T10" fmla="*/ 46 w 617"/>
                    <a:gd name="T11" fmla="*/ 0 h 249"/>
                    <a:gd name="T12" fmla="*/ 34 w 617"/>
                    <a:gd name="T13" fmla="*/ 1 h 249"/>
                    <a:gd name="T14" fmla="*/ 21 w 617"/>
                    <a:gd name="T15" fmla="*/ 4 h 249"/>
                    <a:gd name="T16" fmla="*/ 10 w 617"/>
                    <a:gd name="T17" fmla="*/ 9 h 249"/>
                    <a:gd name="T18" fmla="*/ 0 w 617"/>
                    <a:gd name="T19" fmla="*/ 15 h 249"/>
                    <a:gd name="T20" fmla="*/ 322 w 617"/>
                    <a:gd name="T21" fmla="*/ 249 h 249"/>
                    <a:gd name="T22" fmla="*/ 617 w 617"/>
                    <a:gd name="T23" fmla="*/ 1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17" h="249">
                      <a:moveTo>
                        <a:pt x="617" y="11"/>
                      </a:moveTo>
                      <a:lnTo>
                        <a:pt x="608" y="6"/>
                      </a:lnTo>
                      <a:lnTo>
                        <a:pt x="599" y="4"/>
                      </a:lnTo>
                      <a:lnTo>
                        <a:pt x="587" y="1"/>
                      </a:lnTo>
                      <a:lnTo>
                        <a:pt x="575" y="0"/>
                      </a:lnTo>
                      <a:lnTo>
                        <a:pt x="46" y="0"/>
                      </a:lnTo>
                      <a:lnTo>
                        <a:pt x="34" y="1"/>
                      </a:lnTo>
                      <a:lnTo>
                        <a:pt x="21" y="4"/>
                      </a:lnTo>
                      <a:lnTo>
                        <a:pt x="10" y="9"/>
                      </a:lnTo>
                      <a:lnTo>
                        <a:pt x="0" y="15"/>
                      </a:lnTo>
                      <a:lnTo>
                        <a:pt x="322" y="249"/>
                      </a:lnTo>
                      <a:lnTo>
                        <a:pt x="61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05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E8514CD3-93AB-44E3-B310-278B6DC2E72D}"/>
                </a:ext>
              </a:extLst>
            </p:cNvPr>
            <p:cNvSpPr/>
            <p:nvPr/>
          </p:nvSpPr>
          <p:spPr>
            <a:xfrm>
              <a:off x="7115423" y="2751960"/>
              <a:ext cx="3683713" cy="18114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contact@101blockchains.com</a:t>
              </a:r>
              <a:endPara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linkedin.com/company/101blockchains</a:t>
              </a:r>
              <a:br>
                <a:rPr lang="en-US" sz="1050" dirty="0">
                  <a:solidFill>
                    <a:schemeClr val="tx2">
                      <a:lumMod val="50000"/>
                    </a:schemeClr>
                  </a:solidFill>
                  <a:latin typeface="Calibri Light" panose="020F0302020204030204" pitchFamily="34" charset="0"/>
                </a:rPr>
              </a:br>
              <a:r>
                <a:rPr lang="en-US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twitter.com/101blockchains</a:t>
              </a:r>
              <a:br>
                <a:rPr lang="en-US" sz="1050" dirty="0">
                  <a:solidFill>
                    <a:schemeClr val="tx2">
                      <a:lumMod val="50000"/>
                    </a:schemeClr>
                  </a:solidFill>
                  <a:latin typeface="Calibri Light" panose="020F0302020204030204" pitchFamily="34" charset="0"/>
                </a:rPr>
              </a:br>
              <a:endParaRPr lang="en-US" sz="105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A5B337D-12D1-4D30-8245-2F383E054869}"/>
                </a:ext>
              </a:extLst>
            </p:cNvPr>
            <p:cNvSpPr/>
            <p:nvPr/>
          </p:nvSpPr>
          <p:spPr>
            <a:xfrm>
              <a:off x="6312593" y="674586"/>
              <a:ext cx="4079040" cy="1831046"/>
            </a:xfrm>
            <a:prstGeom prst="rect">
              <a:avLst/>
            </a:prstGeom>
          </p:spPr>
          <p:txBody>
            <a:bodyPr wrap="square" r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dk2"/>
                  </a:solidFill>
                  <a:latin typeface="Yu Gothic Medium" panose="020B0500000000000000" pitchFamily="34" charset="-128"/>
                  <a:ea typeface="Yu Gothic Medium" panose="020B0500000000000000" pitchFamily="34" charset="-128"/>
                  <a:cs typeface="Segoe UI" panose="020B0502040204020203" pitchFamily="34" charset="0"/>
                </a:rPr>
                <a:t>A cross-industry community of the world’s leading Blockchain practitioners. Let’s connect and find out how we can help you drive new value to your organization.</a:t>
              </a:r>
            </a:p>
            <a:p>
              <a:endParaRPr lang="en-US" sz="1400" dirty="0">
                <a:solidFill>
                  <a:schemeClr val="dk2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endParaRPr>
            </a:p>
            <a:p>
              <a:endParaRPr lang="en-US" sz="1200" dirty="0">
                <a:solidFill>
                  <a:schemeClr val="tx2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</p:txBody>
        </p:sp>
      </p:grpSp>
      <p:sp>
        <p:nvSpPr>
          <p:cNvPr id="68" name="Text Placeholder 2">
            <a:extLst>
              <a:ext uri="{FF2B5EF4-FFF2-40B4-BE49-F238E27FC236}">
                <a16:creationId xmlns:a16="http://schemas.microsoft.com/office/drawing/2014/main" id="{1CD92972-A822-42C9-BC66-DDF0DDFFB430}"/>
              </a:ext>
            </a:extLst>
          </p:cNvPr>
          <p:cNvSpPr txBox="1">
            <a:spLocks/>
          </p:cNvSpPr>
          <p:nvPr/>
        </p:nvSpPr>
        <p:spPr>
          <a:xfrm>
            <a:off x="1931355" y="1174940"/>
            <a:ext cx="7948862" cy="2493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None/>
            </a:pPr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Become a Member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03C5A22-4991-4B1B-956E-E9E9BFC77E84}"/>
              </a:ext>
            </a:extLst>
          </p:cNvPr>
          <p:cNvSpPr/>
          <p:nvPr/>
        </p:nvSpPr>
        <p:spPr>
          <a:xfrm>
            <a:off x="4573432" y="2935763"/>
            <a:ext cx="11031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IN TOUCH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D334B7-FD8E-4098-A769-12A0728A2B7A}"/>
              </a:ext>
            </a:extLst>
          </p:cNvPr>
          <p:cNvSpPr txBox="1"/>
          <p:nvPr/>
        </p:nvSpPr>
        <p:spPr>
          <a:xfrm>
            <a:off x="4923514" y="3554359"/>
            <a:ext cx="421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in</a:t>
            </a:r>
          </a:p>
        </p:txBody>
      </p:sp>
    </p:spTree>
    <p:extLst>
      <p:ext uri="{BB962C8B-B14F-4D97-AF65-F5344CB8AC3E}">
        <p14:creationId xmlns:p14="http://schemas.microsoft.com/office/powerpoint/2010/main" val="3765856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Key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Trustless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Decentralized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Distributed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Consensus Based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Faster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Secured</a:t>
            </a:r>
          </a:p>
        </p:txBody>
      </p:sp>
      <p:pic>
        <p:nvPicPr>
          <p:cNvPr id="5" name="Picture 4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D8E57419-49A4-438E-98F8-F4ABD6345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286" y="0"/>
            <a:ext cx="514671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90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Blockchain VS Database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017725"/>
            <a:ext cx="8520600" cy="3416400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/>
              <a:t>Key Characteristic:</a:t>
            </a:r>
            <a:endParaRPr lang="en-US" sz="2000" b="1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Authority</a:t>
            </a:r>
          </a:p>
          <a:p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Integrity</a:t>
            </a:r>
          </a:p>
          <a:p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Transparency</a:t>
            </a:r>
          </a:p>
          <a:p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Performance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Cost</a:t>
            </a:r>
            <a:endParaRPr lang="he-IL" sz="2000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 marL="114300" indent="0">
              <a:buNone/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Network Type:</a:t>
            </a:r>
          </a:p>
          <a:p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Public</a:t>
            </a:r>
          </a:p>
          <a:p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Private</a:t>
            </a:r>
          </a:p>
          <a:p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Federated</a:t>
            </a:r>
          </a:p>
          <a:p>
            <a:pPr marL="114300" indent="0">
              <a:lnSpc>
                <a:spcPct val="150000"/>
              </a:lnSpc>
              <a:buNone/>
            </a:pPr>
            <a:endParaRPr lang="en-US" sz="2000" b="1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4DA8F122-C045-440D-A5B8-8A2FE3AC9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285" y="0"/>
            <a:ext cx="514671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09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800F24-6F2D-4CE3-A60A-E75198B9731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61616"/>
          </a:solidFill>
          <a:ln>
            <a:solidFill>
              <a:srgbClr val="161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vs Private Blockchain Network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en-US" sz="2000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Yu Gothic Medium" panose="020B0500000000000000" pitchFamily="34" charset="-128"/>
              <a:ea typeface="Yu Gothic Medium" panose="020B05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5" name="Picture 4" descr="A picture containing object&#10;&#10;Description automatically generated">
            <a:extLst>
              <a:ext uri="{FF2B5EF4-FFF2-40B4-BE49-F238E27FC236}">
                <a16:creationId xmlns:a16="http://schemas.microsoft.com/office/drawing/2014/main" id="{4BE756AB-7418-4399-AC48-11EFFDF50D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88" t="2529" b="8652"/>
          <a:stretch/>
        </p:blipFill>
        <p:spPr>
          <a:xfrm>
            <a:off x="413237" y="0"/>
            <a:ext cx="8317526" cy="50763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27EE58-48B9-4440-AEE6-4688725857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534" t="89782"/>
          <a:stretch/>
        </p:blipFill>
        <p:spPr>
          <a:xfrm>
            <a:off x="0" y="0"/>
            <a:ext cx="1879478" cy="57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18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2D41E2-F0BE-4737-8D53-FCD65F159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285" y="0"/>
            <a:ext cx="5146715" cy="51435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AF87008-4D4D-48F8-A9F1-3CA05BC7127C}"/>
              </a:ext>
            </a:extLst>
          </p:cNvPr>
          <p:cNvSpPr txBox="1">
            <a:spLocks/>
          </p:cNvSpPr>
          <p:nvPr/>
        </p:nvSpPr>
        <p:spPr>
          <a:xfrm>
            <a:off x="311700" y="506141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Enterprise Blockchains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AAD7792-BF07-4878-9B16-50D7AF06E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078841"/>
            <a:ext cx="8520600" cy="3416400"/>
          </a:xfrm>
        </p:spPr>
        <p:txBody>
          <a:bodyPr/>
          <a:lstStyle/>
          <a:p>
            <a:pPr marL="114300" indent="0">
              <a:lnSpc>
                <a:spcPct val="100000"/>
              </a:lnSpc>
              <a:buNone/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BaaS Vendors: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IBM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ORACLE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AWS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MICROSOFT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ALIBABA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en-US" sz="2000" b="1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Enterprise Platforms: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Fabric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Corda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EEA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Quorum</a:t>
            </a:r>
          </a:p>
          <a:p>
            <a:r>
              <a:rPr lang="en-US" sz="16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Ripple</a:t>
            </a:r>
          </a:p>
        </p:txBody>
      </p:sp>
    </p:spTree>
    <p:extLst>
      <p:ext uri="{BB962C8B-B14F-4D97-AF65-F5344CB8AC3E}">
        <p14:creationId xmlns:p14="http://schemas.microsoft.com/office/powerpoint/2010/main" val="406096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Federated Blockchains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5E7BF-48C3-4223-955B-32497F6F9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3688800" cy="341640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Financial Services.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Insurance Claims.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Multiparty Aggression.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latin typeface="Yu Gothic Medium" panose="020B0500000000000000" pitchFamily="34" charset="-128"/>
                <a:ea typeface="Yu Gothic Medium" panose="020B0500000000000000" pitchFamily="34" charset="-128"/>
                <a:cs typeface="Segoe UI" panose="020B0502040204020203" pitchFamily="34" charset="0"/>
              </a:rPr>
              <a:t>Supply Chain Management.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EE8B77-19DC-4740-8663-7DE2A3FD4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0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Trade Finance Ecosystem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576A6B-7921-43AA-985B-2DB22EA057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40" t="24831" r="1451" b="44809"/>
          <a:stretch/>
        </p:blipFill>
        <p:spPr>
          <a:xfrm>
            <a:off x="415197" y="1336827"/>
            <a:ext cx="8313605" cy="259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12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</p:spPr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 Issues of Trade Finance Operations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BADA55-53F8-470D-A591-50E263B5DD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40" t="54483" r="1451" b="28"/>
          <a:stretch/>
        </p:blipFill>
        <p:spPr>
          <a:xfrm>
            <a:off x="-9989" y="923873"/>
            <a:ext cx="9163978" cy="42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60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Trade Finance and Blockchain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8E107D3-4435-4B69-A18E-A55D324587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050" b="-79"/>
          <a:stretch/>
        </p:blipFill>
        <p:spPr>
          <a:xfrm>
            <a:off x="0" y="1044582"/>
            <a:ext cx="9144000" cy="410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67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164FA-D969-423D-AE23-B151E0B4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416225"/>
            <a:ext cx="8520600" cy="572700"/>
          </a:xfrm>
        </p:spPr>
        <p:txBody>
          <a:bodyPr/>
          <a:lstStyle/>
          <a:p>
            <a:r>
              <a:rPr lang="en-US" sz="2400" b="1" dirty="0">
                <a:solidFill>
                  <a:srgbClr val="43434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 Benefits of Blockchain Technology in Trade Finance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8E107D3-4435-4B69-A18E-A55D324587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047" b="46047"/>
          <a:stretch/>
        </p:blipFill>
        <p:spPr>
          <a:xfrm>
            <a:off x="0" y="948452"/>
            <a:ext cx="9144000" cy="419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451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675</Words>
  <Application>Microsoft Office PowerPoint</Application>
  <PresentationFormat>On-screen Show (16:9)</PresentationFormat>
  <Paragraphs>170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Microsoft YaHei UI</vt:lpstr>
      <vt:lpstr>Yu Gothic Medium</vt:lpstr>
      <vt:lpstr>Arial</vt:lpstr>
      <vt:lpstr>Calibri Light</vt:lpstr>
      <vt:lpstr>Century Gothic</vt:lpstr>
      <vt:lpstr>Open Sans</vt:lpstr>
      <vt:lpstr>Segoe UI</vt:lpstr>
      <vt:lpstr>Simple Light</vt:lpstr>
      <vt:lpstr>PowerPoint Presentation</vt:lpstr>
      <vt:lpstr>PowerPoint Presentation</vt:lpstr>
      <vt:lpstr>Public vs Private Blockchain Network</vt:lpstr>
      <vt:lpstr>PowerPoint Presentation</vt:lpstr>
      <vt:lpstr>Federated Blockchains</vt:lpstr>
      <vt:lpstr>Trade Finance Ecosystem</vt:lpstr>
      <vt:lpstr>7 Issues of Trade Finance Operations</vt:lpstr>
      <vt:lpstr>Trade Finance and Blockchain</vt:lpstr>
      <vt:lpstr>7 Benefits of Blockchain Technology in Trade Finance</vt:lpstr>
      <vt:lpstr>Blockchain in Trade Finance Use Case: International Trade - Letter of Credit (LC)</vt:lpstr>
      <vt:lpstr>Blockchain in Trade Finance Use Case: Maritime Trade - Bill of Laiding (BoL) </vt:lpstr>
      <vt:lpstr>Leading Trade Finance Consortia</vt:lpstr>
      <vt:lpstr>R3 Corda</vt:lpstr>
      <vt:lpstr>Quorum Blockchain</vt:lpstr>
      <vt:lpstr>Real World Companies Using Blockchain for Trade Finance</vt:lpstr>
      <vt:lpstr>Getting Started</vt:lpstr>
      <vt:lpstr>PowerPoint Presentation</vt:lpstr>
      <vt:lpstr>PowerPoint Presentation</vt:lpstr>
      <vt:lpstr>PowerPoint Presentation</vt:lpstr>
      <vt:lpstr>PowerPoint Presentation</vt:lpstr>
      <vt:lpstr>Key Features</vt:lpstr>
      <vt:lpstr>Blockchain VS Database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2019-06-26T09:58:30Z</dcterms:modified>
</cp:coreProperties>
</file>