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hyperlink" Target="https://sportslibro.com/cricket/news/jassym-lora-andre-russell-wife-hottest-pictures/8218" TargetMode="External"/><Relationship Id="rId4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0" y="167950"/>
            <a:ext cx="8520600" cy="881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90"/>
              <a:buFont typeface="Arial"/>
              <a:buNone/>
            </a:pPr>
            <a:r>
              <a:rPr b="1" lang="en" sz="1879"/>
              <a:t>Meet West Indies cricketer Andre Russell's Gorgeous Wife Jassym Lora</a:t>
            </a:r>
            <a:endParaRPr b="1" sz="1879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90"/>
              <a:buFont typeface="Arial"/>
              <a:buNone/>
            </a:pPr>
            <a:r>
              <a:t/>
            </a:r>
            <a:endParaRPr b="1" sz="1879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t/>
            </a:r>
            <a:endParaRPr b="1" sz="1879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88000" y="1753000"/>
            <a:ext cx="8444400" cy="3306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62500"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39285"/>
              <a:buFont typeface="Arial"/>
              <a:buNone/>
            </a:pPr>
            <a:r>
              <a:rPr lang="en"/>
              <a:t>Andre Russell is one of the most over the top furious and risky cricketers that we have in cricket. At whatever point it's a T20 game, you essentially can't keep this man out of the situation in light of his capacities as an all-rounder. While we as a whole know a considerable amount about Andre the cricketer, the number of you know stuff about his own life </a:t>
            </a:r>
            <a:r>
              <a:rPr b="1" lang="en" u="sng">
                <a:solidFill>
                  <a:schemeClr val="hlink"/>
                </a:solidFill>
                <a:hlinkClick r:id="rId3"/>
              </a:rPr>
              <a:t>Andre Russell wife Age</a:t>
            </a:r>
            <a:r>
              <a:rPr lang="en"/>
              <a:t>.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39285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39285"/>
              <a:buFont typeface="Arial"/>
              <a:buNone/>
            </a:pPr>
            <a:r>
              <a:rPr lang="en"/>
              <a:t>He's honored to have a spouse like Jassym Lora who's a very model at Carribbean islands. Her online media is very much a fury and no big surprise all her hot photographs and recordings get likes and remarks from everywhere the globe. Need to see a portion of her best snaps? 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39285"/>
              <a:buFont typeface="Arial"/>
              <a:buNone/>
            </a:pPr>
            <a:r>
              <a:rPr lang="en"/>
              <a:t>Totally astonishing and staggering, right people? Tell us your perspectives in the remarks underneath and for additional updates, remain tuned to IWMBuzz.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388000" y="419850"/>
            <a:ext cx="3285924" cy="11715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